
<file path=[Content_Types].xml><?xml version="1.0" encoding="utf-8"?>
<Types xmlns="http://schemas.openxmlformats.org/package/2006/content-types">
  <Default Extension="png" ContentType="image/png"/>
  <Default Extension="jfif" ContentType="image/jpe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sldIdLst>
    <p:sldId id="259" r:id="rId2"/>
    <p:sldId id="263" r:id="rId3"/>
    <p:sldId id="257" r:id="rId4"/>
    <p:sldId id="262" r:id="rId5"/>
    <p:sldId id="266" r:id="rId6"/>
    <p:sldId id="306" r:id="rId7"/>
    <p:sldId id="271" r:id="rId8"/>
    <p:sldId id="272" r:id="rId9"/>
    <p:sldId id="274" r:id="rId10"/>
    <p:sldId id="275" r:id="rId11"/>
    <p:sldId id="276" r:id="rId12"/>
    <p:sldId id="277" r:id="rId13"/>
    <p:sldId id="279" r:id="rId14"/>
    <p:sldId id="305" r:id="rId15"/>
    <p:sldId id="288" r:id="rId16"/>
    <p:sldId id="295" r:id="rId17"/>
    <p:sldId id="298" r:id="rId18"/>
    <p:sldId id="300" r:id="rId19"/>
    <p:sldId id="301" r:id="rId20"/>
    <p:sldId id="302" r:id="rId21"/>
    <p:sldId id="289" r:id="rId22"/>
    <p:sldId id="307" r:id="rId23"/>
    <p:sldId id="297" r:id="rId24"/>
    <p:sldId id="281" r:id="rId25"/>
    <p:sldId id="282" r:id="rId26"/>
    <p:sldId id="283" r:id="rId27"/>
    <p:sldId id="284" r:id="rId28"/>
    <p:sldId id="285" r:id="rId29"/>
    <p:sldId id="286" r:id="rId30"/>
    <p:sldId id="287" r:id="rId31"/>
  </p:sldIdLst>
  <p:sldSz cx="27432000" cy="18288000"/>
  <p:notesSz cx="7010400" cy="9236075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784" userDrawn="1">
          <p15:clr>
            <a:srgbClr val="A4A3A4"/>
          </p15:clr>
        </p15:guide>
        <p15:guide id="2" pos="866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DC3E6"/>
    <a:srgbClr val="E2F0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41" d="100"/>
          <a:sy n="41" d="100"/>
        </p:scale>
        <p:origin x="468" y="108"/>
      </p:cViewPr>
      <p:guideLst>
        <p:guide orient="horz" pos="5784"/>
        <p:guide pos="8664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57400" y="2992968"/>
            <a:ext cx="23317200" cy="6366933"/>
          </a:xfrm>
        </p:spPr>
        <p:txBody>
          <a:bodyPr anchor="b"/>
          <a:lstStyle>
            <a:lvl1pPr algn="ctr">
              <a:defRPr sz="1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0" y="9605435"/>
            <a:ext cx="20574000" cy="4415365"/>
          </a:xfrm>
        </p:spPr>
        <p:txBody>
          <a:bodyPr/>
          <a:lstStyle>
            <a:lvl1pPr marL="0" indent="0" algn="ctr">
              <a:buNone/>
              <a:defRPr sz="6400"/>
            </a:lvl1pPr>
            <a:lvl2pPr marL="1219215" indent="0" algn="ctr">
              <a:buNone/>
              <a:defRPr sz="5333"/>
            </a:lvl2pPr>
            <a:lvl3pPr marL="2438430" indent="0" algn="ctr">
              <a:buNone/>
              <a:defRPr sz="4800"/>
            </a:lvl3pPr>
            <a:lvl4pPr marL="3657646" indent="0" algn="ctr">
              <a:buNone/>
              <a:defRPr sz="4267"/>
            </a:lvl4pPr>
            <a:lvl5pPr marL="4876861" indent="0" algn="ctr">
              <a:buNone/>
              <a:defRPr sz="4267"/>
            </a:lvl5pPr>
            <a:lvl6pPr marL="6096076" indent="0" algn="ctr">
              <a:buNone/>
              <a:defRPr sz="4267"/>
            </a:lvl6pPr>
            <a:lvl7pPr marL="7315291" indent="0" algn="ctr">
              <a:buNone/>
              <a:defRPr sz="4267"/>
            </a:lvl7pPr>
            <a:lvl8pPr marL="8534507" indent="0" algn="ctr">
              <a:buNone/>
              <a:defRPr sz="4267"/>
            </a:lvl8pPr>
            <a:lvl9pPr marL="9753722" indent="0" algn="ctr">
              <a:buNone/>
              <a:defRPr sz="4267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1971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8037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9631027" y="973667"/>
            <a:ext cx="5915025" cy="1549823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85952" y="973667"/>
            <a:ext cx="17402175" cy="15498235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62412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2705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1664" y="4559305"/>
            <a:ext cx="23660100" cy="7607299"/>
          </a:xfrm>
        </p:spPr>
        <p:txBody>
          <a:bodyPr anchor="b"/>
          <a:lstStyle>
            <a:lvl1pPr>
              <a:defRPr sz="1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71664" y="12238572"/>
            <a:ext cx="23660100" cy="4000499"/>
          </a:xfrm>
        </p:spPr>
        <p:txBody>
          <a:bodyPr/>
          <a:lstStyle>
            <a:lvl1pPr marL="0" indent="0">
              <a:buNone/>
              <a:defRPr sz="6400">
                <a:solidFill>
                  <a:schemeClr val="tx1"/>
                </a:solidFill>
              </a:defRPr>
            </a:lvl1pPr>
            <a:lvl2pPr marL="1219215" indent="0">
              <a:buNone/>
              <a:defRPr sz="5333">
                <a:solidFill>
                  <a:schemeClr val="tx1">
                    <a:tint val="75000"/>
                  </a:schemeClr>
                </a:solidFill>
              </a:defRPr>
            </a:lvl2pPr>
            <a:lvl3pPr marL="243843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3pPr>
            <a:lvl4pPr marL="365764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4pPr>
            <a:lvl5pPr marL="487686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5pPr>
            <a:lvl6pPr marL="609607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6pPr>
            <a:lvl7pPr marL="731529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7pPr>
            <a:lvl8pPr marL="8534507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8pPr>
            <a:lvl9pPr marL="9753722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6393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5950" y="4868333"/>
            <a:ext cx="11658600" cy="1160356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887450" y="4868333"/>
            <a:ext cx="11658600" cy="1160356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6354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973671"/>
            <a:ext cx="23660100" cy="353483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9526" y="4483101"/>
            <a:ext cx="11605020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9526" y="6680200"/>
            <a:ext cx="11605020" cy="982556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3887452" y="4483101"/>
            <a:ext cx="11662173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3887452" y="6680200"/>
            <a:ext cx="11662173" cy="982556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62435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71108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4736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662173" y="2633138"/>
            <a:ext cx="13887450" cy="12996333"/>
          </a:xfrm>
        </p:spPr>
        <p:txBody>
          <a:bodyPr/>
          <a:lstStyle>
            <a:lvl1pPr>
              <a:defRPr sz="8533"/>
            </a:lvl1pPr>
            <a:lvl2pPr>
              <a:defRPr sz="7467"/>
            </a:lvl2pPr>
            <a:lvl3pPr>
              <a:defRPr sz="6400"/>
            </a:lvl3pPr>
            <a:lvl4pPr>
              <a:defRPr sz="5333"/>
            </a:lvl4pPr>
            <a:lvl5pPr>
              <a:defRPr sz="5333"/>
            </a:lvl5pPr>
            <a:lvl6pPr>
              <a:defRPr sz="5333"/>
            </a:lvl6pPr>
            <a:lvl7pPr>
              <a:defRPr sz="5333"/>
            </a:lvl7pPr>
            <a:lvl8pPr>
              <a:defRPr sz="5333"/>
            </a:lvl8pPr>
            <a:lvl9pPr>
              <a:defRPr sz="5333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9919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662173" y="2633138"/>
            <a:ext cx="13887450" cy="12996333"/>
          </a:xfrm>
        </p:spPr>
        <p:txBody>
          <a:bodyPr anchor="t"/>
          <a:lstStyle>
            <a:lvl1pPr marL="0" indent="0">
              <a:buNone/>
              <a:defRPr sz="8533"/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49531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85950" y="973671"/>
            <a:ext cx="23660100" cy="35348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5950" y="4868333"/>
            <a:ext cx="23660100" cy="11603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8859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120F76-33BB-4F6F-8932-3A2EE1D32C17}" type="datetimeFigureOut">
              <a:rPr lang="en-US" smtClean="0"/>
              <a:t>3/4/2022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086850" y="16950271"/>
            <a:ext cx="92583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3738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DC38E3-3B29-4055-BEC8-7F4AC187C9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051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2438430" rtl="0" eaLnBrk="1" latinLnBrk="0" hangingPunct="1">
        <a:lnSpc>
          <a:spcPct val="90000"/>
        </a:lnSpc>
        <a:spcBef>
          <a:spcPct val="0"/>
        </a:spcBef>
        <a:buNone/>
        <a:defRPr sz="117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09608" indent="-609608" algn="l" defTabSz="2438430" rtl="0" eaLnBrk="1" latinLnBrk="0" hangingPunct="1">
        <a:lnSpc>
          <a:spcPct val="90000"/>
        </a:lnSpc>
        <a:spcBef>
          <a:spcPts val="2667"/>
        </a:spcBef>
        <a:buFont typeface="Arial" panose="020B0604020202020204" pitchFamily="34" charset="0"/>
        <a:buChar char="•"/>
        <a:defRPr sz="7467" kern="1200">
          <a:solidFill>
            <a:schemeClr val="tx1"/>
          </a:solidFill>
          <a:latin typeface="+mn-lt"/>
          <a:ea typeface="+mn-ea"/>
          <a:cs typeface="+mn-cs"/>
        </a:defRPr>
      </a:lvl1pPr>
      <a:lvl2pPr marL="182882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38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3pPr>
      <a:lvl4pPr marL="426725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46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8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9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914411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330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15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3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4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6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7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9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507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722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fi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fi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fif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fi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7022" y="5175"/>
            <a:ext cx="18991001" cy="1826680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23876" y="175788"/>
            <a:ext cx="7148111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German Dispositions</a:t>
            </a:r>
          </a:p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 Beach Area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19018601" y="5746680"/>
            <a:ext cx="1781200" cy="1858003"/>
            <a:chOff x="19018601" y="5746680"/>
            <a:chExt cx="1781200" cy="1858003"/>
          </a:xfrm>
        </p:grpSpPr>
        <p:grpSp>
          <p:nvGrpSpPr>
            <p:cNvPr id="5" name="Group 4"/>
            <p:cNvGrpSpPr/>
            <p:nvPr/>
          </p:nvGrpSpPr>
          <p:grpSpPr>
            <a:xfrm>
              <a:off x="19160350" y="5746680"/>
              <a:ext cx="1639451" cy="1335209"/>
              <a:chOff x="3709199" y="8968057"/>
              <a:chExt cx="1639451" cy="1335209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7"/>
              <p:cNvGrpSpPr/>
              <p:nvPr/>
            </p:nvGrpSpPr>
            <p:grpSpPr>
              <a:xfrm>
                <a:off x="3709199" y="8968057"/>
                <a:ext cx="1639451" cy="1335209"/>
                <a:chOff x="4842045" y="5054398"/>
                <a:chExt cx="1639451" cy="1335209"/>
              </a:xfrm>
            </p:grpSpPr>
            <p:grpSp>
              <p:nvGrpSpPr>
                <p:cNvPr id="9" name="Group 8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2" name="Rectangle 11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Freeform 12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Freeform 13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" name="TextBox 9"/>
                <p:cNvSpPr txBox="1"/>
                <p:nvPr/>
              </p:nvSpPr>
              <p:spPr>
                <a:xfrm>
                  <a:off x="4966021" y="5054398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/>
                    <a:t>II</a:t>
                  </a:r>
                </a:p>
              </p:txBody>
            </p:sp>
            <p:sp>
              <p:nvSpPr>
                <p:cNvPr id="11" name="TextBox 10"/>
                <p:cNvSpPr txBox="1"/>
                <p:nvPr/>
              </p:nvSpPr>
              <p:spPr>
                <a:xfrm>
                  <a:off x="5592232" y="5665242"/>
                  <a:ext cx="889264" cy="7243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795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739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6" name="Straight Connector 15"/>
            <p:cNvCxnSpPr/>
            <p:nvPr/>
          </p:nvCxnSpPr>
          <p:spPr>
            <a:xfrm>
              <a:off x="19018601" y="6643379"/>
              <a:ext cx="0" cy="961304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24142064" y="6639749"/>
            <a:ext cx="1881935" cy="1304471"/>
            <a:chOff x="3709199" y="8968057"/>
            <a:chExt cx="1881935" cy="1304471"/>
          </a:xfrm>
        </p:grpSpPr>
        <p:sp>
          <p:nvSpPr>
            <p:cNvPr id="19" name="Rectangle 18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3709199" y="8968057"/>
              <a:ext cx="1881935" cy="1304471"/>
              <a:chOff x="4842045" y="5054398"/>
              <a:chExt cx="1881935" cy="1304471"/>
            </a:xfrm>
          </p:grpSpPr>
          <p:grpSp>
            <p:nvGrpSpPr>
              <p:cNvPr id="21" name="Group 20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4" name="Rectangle 23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TextBox 21"/>
              <p:cNvSpPr txBox="1"/>
              <p:nvPr/>
            </p:nvSpPr>
            <p:spPr>
              <a:xfrm>
                <a:off x="4966021" y="5054398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/>
                  <a:t>II</a:t>
                </a: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592230" y="5633158"/>
                <a:ext cx="1131750" cy="7257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1/919</a:t>
                </a:r>
              </a:p>
              <a:p>
                <a:pPr>
                  <a:lnSpc>
                    <a:spcPts val="2400"/>
                  </a:lnSpc>
                </a:pPr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709</a:t>
                </a: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19476688" y="0"/>
            <a:ext cx="2011711" cy="1286646"/>
            <a:chOff x="3709199" y="8968057"/>
            <a:chExt cx="2011711" cy="1286646"/>
          </a:xfrm>
        </p:grpSpPr>
        <p:sp>
          <p:nvSpPr>
            <p:cNvPr id="29" name="Rectangle 28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709199" y="8968057"/>
              <a:ext cx="2011711" cy="1286646"/>
              <a:chOff x="4842045" y="5054398"/>
              <a:chExt cx="2011711" cy="1286646"/>
            </a:xfrm>
          </p:grpSpPr>
          <p:grpSp>
            <p:nvGrpSpPr>
              <p:cNvPr id="31" name="Group 30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TextBox 31"/>
              <p:cNvSpPr txBox="1"/>
              <p:nvPr/>
            </p:nvSpPr>
            <p:spPr>
              <a:xfrm>
                <a:off x="4966021" y="5054398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/>
                  <a:t>II</a:t>
                </a: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592229" y="5633158"/>
                <a:ext cx="1261527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2/919</a:t>
                </a:r>
              </a:p>
              <a:p>
                <a:pPr>
                  <a:lnSpc>
                    <a:spcPts val="2400"/>
                  </a:lnSpc>
                </a:pPr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709</a:t>
                </a: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14380346" y="12761097"/>
            <a:ext cx="1629111" cy="1226482"/>
            <a:chOff x="4372554" y="781891"/>
            <a:chExt cx="1629111" cy="1226482"/>
          </a:xfrm>
        </p:grpSpPr>
        <p:sp>
          <p:nvSpPr>
            <p:cNvPr id="38" name="Rectangle 37"/>
            <p:cNvSpPr/>
            <p:nvPr/>
          </p:nvSpPr>
          <p:spPr>
            <a:xfrm>
              <a:off x="5188514" y="1478473"/>
              <a:ext cx="637953" cy="352597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4554279" y="893133"/>
              <a:ext cx="262269" cy="279989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4372554" y="781891"/>
              <a:ext cx="1629111" cy="1226482"/>
              <a:chOff x="19051729" y="7074983"/>
              <a:chExt cx="1629111" cy="1226482"/>
            </a:xfrm>
          </p:grpSpPr>
          <p:grpSp>
            <p:nvGrpSpPr>
              <p:cNvPr id="41" name="Group 40"/>
              <p:cNvGrpSpPr/>
              <p:nvPr/>
            </p:nvGrpSpPr>
            <p:grpSpPr>
              <a:xfrm>
                <a:off x="19051729" y="7074983"/>
                <a:ext cx="1629111" cy="1226482"/>
                <a:chOff x="4842044" y="5046252"/>
                <a:chExt cx="1629111" cy="1226482"/>
              </a:xfrm>
            </p:grpSpPr>
            <p:sp>
              <p:nvSpPr>
                <p:cNvPr id="43" name="Rectangle 42"/>
                <p:cNvSpPr/>
                <p:nvPr/>
              </p:nvSpPr>
              <p:spPr>
                <a:xfrm rot="2632051">
                  <a:off x="4842044" y="5645987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extBox 43"/>
                <p:cNvSpPr txBox="1"/>
                <p:nvPr/>
              </p:nvSpPr>
              <p:spPr>
                <a:xfrm>
                  <a:off x="4961051" y="5046252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/>
                    <a:t>II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>
                  <a:off x="5603610" y="5750392"/>
                  <a:ext cx="867545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100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2" name="Oval 41"/>
              <p:cNvSpPr/>
              <p:nvPr/>
            </p:nvSpPr>
            <p:spPr>
              <a:xfrm>
                <a:off x="19130211" y="7844588"/>
                <a:ext cx="457200" cy="300790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9" name="Freeform 58"/>
          <p:cNvSpPr/>
          <p:nvPr/>
        </p:nvSpPr>
        <p:spPr>
          <a:xfrm>
            <a:off x="25439077" y="6743572"/>
            <a:ext cx="1595103" cy="5847013"/>
          </a:xfrm>
          <a:custGeom>
            <a:avLst/>
            <a:gdLst>
              <a:gd name="connsiteX0" fmla="*/ 1781908 w 1781908"/>
              <a:gd name="connsiteY0" fmla="*/ 0 h 4384431"/>
              <a:gd name="connsiteX1" fmla="*/ 1172308 w 1781908"/>
              <a:gd name="connsiteY1" fmla="*/ 3235569 h 4384431"/>
              <a:gd name="connsiteX2" fmla="*/ 0 w 1781908"/>
              <a:gd name="connsiteY2" fmla="*/ 4384431 h 4384431"/>
              <a:gd name="connsiteX0" fmla="*/ 1781908 w 1781908"/>
              <a:gd name="connsiteY0" fmla="*/ 0 h 4384431"/>
              <a:gd name="connsiteX1" fmla="*/ 1172308 w 1781908"/>
              <a:gd name="connsiteY1" fmla="*/ 3235569 h 4384431"/>
              <a:gd name="connsiteX2" fmla="*/ 0 w 1781908"/>
              <a:gd name="connsiteY2" fmla="*/ 4384431 h 4384431"/>
              <a:gd name="connsiteX0" fmla="*/ 1828800 w 1828800"/>
              <a:gd name="connsiteY0" fmla="*/ 0 h 4454769"/>
              <a:gd name="connsiteX1" fmla="*/ 1219200 w 1828800"/>
              <a:gd name="connsiteY1" fmla="*/ 3235569 h 4454769"/>
              <a:gd name="connsiteX2" fmla="*/ 0 w 1828800"/>
              <a:gd name="connsiteY2" fmla="*/ 4454769 h 4454769"/>
              <a:gd name="connsiteX0" fmla="*/ 1828800 w 1828800"/>
              <a:gd name="connsiteY0" fmla="*/ 0 h 4454769"/>
              <a:gd name="connsiteX1" fmla="*/ 1219200 w 1828800"/>
              <a:gd name="connsiteY1" fmla="*/ 3024553 h 4454769"/>
              <a:gd name="connsiteX2" fmla="*/ 0 w 1828800"/>
              <a:gd name="connsiteY2" fmla="*/ 4454769 h 4454769"/>
              <a:gd name="connsiteX0" fmla="*/ 1664677 w 1664677"/>
              <a:gd name="connsiteY0" fmla="*/ 0 h 4525108"/>
              <a:gd name="connsiteX1" fmla="*/ 1055077 w 1664677"/>
              <a:gd name="connsiteY1" fmla="*/ 3024553 h 4525108"/>
              <a:gd name="connsiteX2" fmla="*/ 0 w 1664677"/>
              <a:gd name="connsiteY2" fmla="*/ 4525108 h 4525108"/>
              <a:gd name="connsiteX0" fmla="*/ 1595103 w 1595103"/>
              <a:gd name="connsiteY0" fmla="*/ 0 h 5847013"/>
              <a:gd name="connsiteX1" fmla="*/ 1055077 w 1595103"/>
              <a:gd name="connsiteY1" fmla="*/ 4346458 h 5847013"/>
              <a:gd name="connsiteX2" fmla="*/ 0 w 1595103"/>
              <a:gd name="connsiteY2" fmla="*/ 5847013 h 5847013"/>
              <a:gd name="connsiteX0" fmla="*/ 1595103 w 1595103"/>
              <a:gd name="connsiteY0" fmla="*/ 0 h 5847013"/>
              <a:gd name="connsiteX1" fmla="*/ 1055077 w 1595103"/>
              <a:gd name="connsiteY1" fmla="*/ 4346458 h 5847013"/>
              <a:gd name="connsiteX2" fmla="*/ 0 w 1595103"/>
              <a:gd name="connsiteY2" fmla="*/ 5847013 h 584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95103" h="5847013">
                <a:moveTo>
                  <a:pt x="1595103" y="0"/>
                </a:moveTo>
                <a:cubicBezTo>
                  <a:pt x="1560868" y="1108340"/>
                  <a:pt x="1320927" y="3371956"/>
                  <a:pt x="1055077" y="4346458"/>
                </a:cubicBezTo>
                <a:cubicBezTo>
                  <a:pt x="789227" y="5320960"/>
                  <a:pt x="390769" y="5464059"/>
                  <a:pt x="0" y="5847013"/>
                </a:cubicBez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 rot="18943864">
            <a:off x="24896145" y="12548527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 rot="18933272">
            <a:off x="24515557" y="12263771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709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 rot="18905820">
            <a:off x="24997283" y="12687664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352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62"/>
          <p:cNvSpPr/>
          <p:nvPr/>
        </p:nvSpPr>
        <p:spPr>
          <a:xfrm>
            <a:off x="12947316" y="13006137"/>
            <a:ext cx="12042273" cy="4013732"/>
          </a:xfrm>
          <a:custGeom>
            <a:avLst/>
            <a:gdLst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0" fmla="*/ 0 w 12042273"/>
              <a:gd name="connsiteY0" fmla="*/ 3661610 h 4011026"/>
              <a:gd name="connsiteX1" fmla="*/ 6904789 w 12042273"/>
              <a:gd name="connsiteY1" fmla="*/ 4006516 h 4011026"/>
              <a:gd name="connsiteX2" fmla="*/ 8769684 w 12042273"/>
              <a:gd name="connsiteY2" fmla="*/ 3404937 h 4011026"/>
              <a:gd name="connsiteX3" fmla="*/ 10947400 w 12042273"/>
              <a:gd name="connsiteY3" fmla="*/ 1239252 h 4011026"/>
              <a:gd name="connsiteX4" fmla="*/ 12042273 w 12042273"/>
              <a:gd name="connsiteY4" fmla="*/ 0 h 4011026"/>
              <a:gd name="connsiteX0" fmla="*/ 0 w 12042273"/>
              <a:gd name="connsiteY0" fmla="*/ 3661610 h 4013732"/>
              <a:gd name="connsiteX1" fmla="*/ 3981784 w 12042273"/>
              <a:gd name="connsiteY1" fmla="*/ 3732463 h 4013732"/>
              <a:gd name="connsiteX2" fmla="*/ 6904789 w 12042273"/>
              <a:gd name="connsiteY2" fmla="*/ 4006516 h 4013732"/>
              <a:gd name="connsiteX3" fmla="*/ 8769684 w 12042273"/>
              <a:gd name="connsiteY3" fmla="*/ 3404937 h 4013732"/>
              <a:gd name="connsiteX4" fmla="*/ 10947400 w 12042273"/>
              <a:gd name="connsiteY4" fmla="*/ 1239252 h 4013732"/>
              <a:gd name="connsiteX5" fmla="*/ 12042273 w 12042273"/>
              <a:gd name="connsiteY5" fmla="*/ 0 h 4013732"/>
              <a:gd name="connsiteX0" fmla="*/ 0 w 12042273"/>
              <a:gd name="connsiteY0" fmla="*/ 3661610 h 4013732"/>
              <a:gd name="connsiteX1" fmla="*/ 3981784 w 12042273"/>
              <a:gd name="connsiteY1" fmla="*/ 3732463 h 4013732"/>
              <a:gd name="connsiteX2" fmla="*/ 6904789 w 12042273"/>
              <a:gd name="connsiteY2" fmla="*/ 4006516 h 4013732"/>
              <a:gd name="connsiteX3" fmla="*/ 8769684 w 12042273"/>
              <a:gd name="connsiteY3" fmla="*/ 3404937 h 4013732"/>
              <a:gd name="connsiteX4" fmla="*/ 10947400 w 12042273"/>
              <a:gd name="connsiteY4" fmla="*/ 1239252 h 4013732"/>
              <a:gd name="connsiteX5" fmla="*/ 12042273 w 12042273"/>
              <a:gd name="connsiteY5" fmla="*/ 0 h 401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42273" h="4013732">
                <a:moveTo>
                  <a:pt x="0" y="3661610"/>
                </a:moveTo>
                <a:cubicBezTo>
                  <a:pt x="663631" y="3705169"/>
                  <a:pt x="2830986" y="3674979"/>
                  <a:pt x="3981784" y="3732463"/>
                </a:cubicBezTo>
                <a:cubicBezTo>
                  <a:pt x="5132582" y="3789947"/>
                  <a:pt x="6106806" y="4061104"/>
                  <a:pt x="6904789" y="4006516"/>
                </a:cubicBezTo>
                <a:cubicBezTo>
                  <a:pt x="7702772" y="3951928"/>
                  <a:pt x="8043779" y="4126832"/>
                  <a:pt x="8769684" y="3404937"/>
                </a:cubicBezTo>
                <a:lnTo>
                  <a:pt x="10947400" y="1239252"/>
                </a:lnTo>
                <a:lnTo>
                  <a:pt x="12042273" y="0"/>
                </a:ln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11937896" y="29081"/>
            <a:ext cx="1920812" cy="1300503"/>
            <a:chOff x="8118016" y="3562817"/>
            <a:chExt cx="1920812" cy="1300503"/>
          </a:xfrm>
        </p:grpSpPr>
        <p:sp>
          <p:nvSpPr>
            <p:cNvPr id="135" name="Rectangle 134"/>
            <p:cNvSpPr/>
            <p:nvPr/>
          </p:nvSpPr>
          <p:spPr>
            <a:xfrm>
              <a:off x="8812578" y="3993554"/>
              <a:ext cx="1139574" cy="770649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02"/>
            <p:cNvGrpSpPr/>
            <p:nvPr/>
          </p:nvGrpSpPr>
          <p:grpSpPr>
            <a:xfrm>
              <a:off x="8118016" y="3562817"/>
              <a:ext cx="1920812" cy="1300503"/>
              <a:chOff x="3982190" y="6167787"/>
              <a:chExt cx="1920812" cy="1300503"/>
            </a:xfrm>
          </p:grpSpPr>
          <p:grpSp>
            <p:nvGrpSpPr>
              <p:cNvPr id="104" name="Group 103"/>
              <p:cNvGrpSpPr/>
              <p:nvPr/>
            </p:nvGrpSpPr>
            <p:grpSpPr>
              <a:xfrm>
                <a:off x="3982190" y="6167787"/>
                <a:ext cx="1920812" cy="1300503"/>
                <a:chOff x="3709199" y="8968057"/>
                <a:chExt cx="1920812" cy="1300503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7" name="Group 106"/>
                <p:cNvGrpSpPr/>
                <p:nvPr/>
              </p:nvGrpSpPr>
              <p:grpSpPr>
                <a:xfrm>
                  <a:off x="3709199" y="8968057"/>
                  <a:ext cx="1920812" cy="1300503"/>
                  <a:chOff x="4842045" y="5054398"/>
                  <a:chExt cx="1920812" cy="1300503"/>
                </a:xfrm>
              </p:grpSpPr>
              <p:grpSp>
                <p:nvGrpSpPr>
                  <p:cNvPr id="108" name="Group 107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11" name="Rectangle 110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Freeform 111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Freeform 112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9" name="TextBox 108"/>
                  <p:cNvSpPr txBox="1"/>
                  <p:nvPr/>
                </p:nvSpPr>
                <p:spPr>
                  <a:xfrm>
                    <a:off x="4963955" y="5054398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II</a:t>
                    </a:r>
                    <a:endParaRPr lang="en-US" sz="2800" b="1" dirty="0"/>
                  </a:p>
                </p:txBody>
              </p:sp>
              <p:sp>
                <p:nvSpPr>
                  <p:cNvPr id="110" name="TextBox 109"/>
                  <p:cNvSpPr txBox="1"/>
                  <p:nvPr/>
                </p:nvSpPr>
                <p:spPr>
                  <a:xfrm>
                    <a:off x="5531165" y="5926642"/>
                    <a:ext cx="1231692" cy="42825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1058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TextBox 188"/>
                  <p:cNvSpPr txBox="1"/>
                  <p:nvPr/>
                </p:nvSpPr>
                <p:spPr>
                  <a:xfrm>
                    <a:off x="5521050" y="5542252"/>
                    <a:ext cx="425330" cy="41658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05" name="Straight Connector 104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5" name="Group 154"/>
          <p:cNvGrpSpPr/>
          <p:nvPr/>
        </p:nvGrpSpPr>
        <p:grpSpPr>
          <a:xfrm>
            <a:off x="10540167" y="6581018"/>
            <a:ext cx="1834157" cy="1218337"/>
            <a:chOff x="3982190" y="6167787"/>
            <a:chExt cx="1834157" cy="1218337"/>
          </a:xfrm>
        </p:grpSpPr>
        <p:grpSp>
          <p:nvGrpSpPr>
            <p:cNvPr id="156" name="Group 155"/>
            <p:cNvGrpSpPr/>
            <p:nvPr/>
          </p:nvGrpSpPr>
          <p:grpSpPr>
            <a:xfrm>
              <a:off x="3982190" y="6167787"/>
              <a:ext cx="1834157" cy="1218337"/>
              <a:chOff x="3709199" y="8968057"/>
              <a:chExt cx="1834157" cy="1218337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59" name="Group 158"/>
              <p:cNvGrpSpPr/>
              <p:nvPr/>
            </p:nvGrpSpPr>
            <p:grpSpPr>
              <a:xfrm>
                <a:off x="3709199" y="8968057"/>
                <a:ext cx="1834157" cy="1218337"/>
                <a:chOff x="4842045" y="5054398"/>
                <a:chExt cx="1834157" cy="1218337"/>
              </a:xfrm>
            </p:grpSpPr>
            <p:grpSp>
              <p:nvGrpSpPr>
                <p:cNvPr id="160" name="Group 159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1" name="TextBox 160"/>
                <p:cNvSpPr txBox="1"/>
                <p:nvPr/>
              </p:nvSpPr>
              <p:spPr>
                <a:xfrm>
                  <a:off x="4912337" y="5054398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" name="TextBox 161"/>
                <p:cNvSpPr txBox="1"/>
                <p:nvPr/>
              </p:nvSpPr>
              <p:spPr>
                <a:xfrm>
                  <a:off x="5564869" y="5791873"/>
                  <a:ext cx="111133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57" name="Straight Connector 156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" name="Group 175"/>
          <p:cNvGrpSpPr/>
          <p:nvPr/>
        </p:nvGrpSpPr>
        <p:grpSpPr>
          <a:xfrm>
            <a:off x="20297749" y="2432001"/>
            <a:ext cx="2365245" cy="2226263"/>
            <a:chOff x="1638417" y="6318061"/>
            <a:chExt cx="2365245" cy="2226263"/>
          </a:xfrm>
        </p:grpSpPr>
        <p:grpSp>
          <p:nvGrpSpPr>
            <p:cNvPr id="152" name="Group 151"/>
            <p:cNvGrpSpPr/>
            <p:nvPr/>
          </p:nvGrpSpPr>
          <p:grpSpPr>
            <a:xfrm>
              <a:off x="1778020" y="6318061"/>
              <a:ext cx="2225642" cy="1218337"/>
              <a:chOff x="1778020" y="6318061"/>
              <a:chExt cx="2096808" cy="1218337"/>
            </a:xfrm>
          </p:grpSpPr>
          <p:grpSp>
            <p:nvGrpSpPr>
              <p:cNvPr id="125" name="Group 124"/>
              <p:cNvGrpSpPr/>
              <p:nvPr/>
            </p:nvGrpSpPr>
            <p:grpSpPr>
              <a:xfrm>
                <a:off x="1778020" y="6318061"/>
                <a:ext cx="2096808" cy="1218337"/>
                <a:chOff x="3709199" y="8968057"/>
                <a:chExt cx="2096808" cy="1218337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8" name="Group 127"/>
                <p:cNvGrpSpPr/>
                <p:nvPr/>
              </p:nvGrpSpPr>
              <p:grpSpPr>
                <a:xfrm>
                  <a:off x="3709199" y="8968057"/>
                  <a:ext cx="2096808" cy="1218337"/>
                  <a:chOff x="4842045" y="5054398"/>
                  <a:chExt cx="2096808" cy="1218337"/>
                </a:xfrm>
              </p:grpSpPr>
              <p:sp>
                <p:nvSpPr>
                  <p:cNvPr id="132" name="Rectangle 131"/>
                  <p:cNvSpPr/>
                  <p:nvPr/>
                </p:nvSpPr>
                <p:spPr>
                  <a:xfrm rot="2632051">
                    <a:off x="4842045" y="5645988"/>
                    <a:ext cx="632676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0" name="TextBox 129"/>
                  <p:cNvSpPr txBox="1"/>
                  <p:nvPr/>
                </p:nvSpPr>
                <p:spPr>
                  <a:xfrm>
                    <a:off x="4966021" y="5054398"/>
                    <a:ext cx="383438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II</a:t>
                    </a:r>
                  </a:p>
                </p:txBody>
              </p: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5592190" y="5795303"/>
                    <a:ext cx="1346663" cy="41658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1/1261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151" name="Oval 150"/>
              <p:cNvSpPr>
                <a:spLocks noChangeAspect="1" noChangeArrowheads="1"/>
              </p:cNvSpPr>
              <p:nvPr/>
            </p:nvSpPr>
            <p:spPr bwMode="auto">
              <a:xfrm>
                <a:off x="1994829" y="7131176"/>
                <a:ext cx="184632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75" name="Straight Connector 174"/>
            <p:cNvCxnSpPr/>
            <p:nvPr/>
          </p:nvCxnSpPr>
          <p:spPr>
            <a:xfrm>
              <a:off x="1638417" y="7213130"/>
              <a:ext cx="0" cy="1331194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" name="Group 190"/>
          <p:cNvGrpSpPr/>
          <p:nvPr/>
        </p:nvGrpSpPr>
        <p:grpSpPr>
          <a:xfrm>
            <a:off x="18193799" y="3529830"/>
            <a:ext cx="2342351" cy="2224519"/>
            <a:chOff x="18217245" y="3412600"/>
            <a:chExt cx="2342351" cy="2224519"/>
          </a:xfrm>
        </p:grpSpPr>
        <p:grpSp>
          <p:nvGrpSpPr>
            <p:cNvPr id="178" name="Group 177"/>
            <p:cNvGrpSpPr/>
            <p:nvPr/>
          </p:nvGrpSpPr>
          <p:grpSpPr>
            <a:xfrm>
              <a:off x="18225248" y="3412600"/>
              <a:ext cx="2334348" cy="1864957"/>
              <a:chOff x="19018601" y="5746680"/>
              <a:chExt cx="2334348" cy="1864957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19160350" y="5746680"/>
                <a:ext cx="2192599" cy="1318730"/>
                <a:chOff x="3709199" y="8968057"/>
                <a:chExt cx="2192599" cy="131873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2" name="Group 181"/>
                <p:cNvGrpSpPr/>
                <p:nvPr/>
              </p:nvGrpSpPr>
              <p:grpSpPr>
                <a:xfrm>
                  <a:off x="3709199" y="8968057"/>
                  <a:ext cx="2192599" cy="1318730"/>
                  <a:chOff x="4842045" y="5054398"/>
                  <a:chExt cx="2192599" cy="1318730"/>
                </a:xfrm>
              </p:grpSpPr>
              <p:grpSp>
                <p:nvGrpSpPr>
                  <p:cNvPr id="183" name="Group 182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86" name="Rectangle 185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Freeform 186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4" name="TextBox 183"/>
                  <p:cNvSpPr txBox="1"/>
                  <p:nvPr/>
                </p:nvSpPr>
                <p:spPr>
                  <a:xfrm>
                    <a:off x="4966021" y="5054398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/>
                      <a:t>II</a:t>
                    </a:r>
                  </a:p>
                </p:txBody>
              </p:sp>
              <p:sp>
                <p:nvSpPr>
                  <p:cNvPr id="185" name="TextBox 184"/>
                  <p:cNvSpPr txBox="1"/>
                  <p:nvPr/>
                </p:nvSpPr>
                <p:spPr>
                  <a:xfrm>
                    <a:off x="5592231" y="5665242"/>
                    <a:ext cx="1442413" cy="70788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1/919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709</a:t>
                    </a:r>
                  </a:p>
                </p:txBody>
              </p:sp>
            </p:grpSp>
          </p:grpSp>
          <p:cxnSp>
            <p:nvCxnSpPr>
              <p:cNvPr id="180" name="Straight Connector 179"/>
              <p:cNvCxnSpPr/>
              <p:nvPr/>
            </p:nvCxnSpPr>
            <p:spPr>
              <a:xfrm>
                <a:off x="19018601" y="6650333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0" name="Straight Connector 189"/>
            <p:cNvCxnSpPr/>
            <p:nvPr/>
          </p:nvCxnSpPr>
          <p:spPr>
            <a:xfrm>
              <a:off x="18217245" y="5249976"/>
              <a:ext cx="387143" cy="387143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Freeform 191"/>
          <p:cNvSpPr/>
          <p:nvPr/>
        </p:nvSpPr>
        <p:spPr>
          <a:xfrm>
            <a:off x="17842523" y="8721969"/>
            <a:ext cx="3751385" cy="7807569"/>
          </a:xfrm>
          <a:custGeom>
            <a:avLst/>
            <a:gdLst>
              <a:gd name="connsiteX0" fmla="*/ 3751385 w 3751385"/>
              <a:gd name="connsiteY0" fmla="*/ 7807569 h 7807569"/>
              <a:gd name="connsiteX1" fmla="*/ 2039815 w 3751385"/>
              <a:gd name="connsiteY1" fmla="*/ 4783016 h 7807569"/>
              <a:gd name="connsiteX2" fmla="*/ 1312985 w 3751385"/>
              <a:gd name="connsiteY2" fmla="*/ 2907323 h 7807569"/>
              <a:gd name="connsiteX3" fmla="*/ 0 w 3751385"/>
              <a:gd name="connsiteY3" fmla="*/ 0 h 7807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1385" h="7807569">
                <a:moveTo>
                  <a:pt x="3751385" y="7807569"/>
                </a:moveTo>
                <a:lnTo>
                  <a:pt x="2039815" y="4783016"/>
                </a:lnTo>
                <a:lnTo>
                  <a:pt x="1312985" y="2907323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19971556" y="14849512"/>
            <a:ext cx="1142517" cy="1344595"/>
            <a:chOff x="2364576" y="10621744"/>
            <a:chExt cx="1142517" cy="1344595"/>
          </a:xfrm>
        </p:grpSpPr>
        <p:grpSp>
          <p:nvGrpSpPr>
            <p:cNvPr id="47" name="Group 46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49" name="Group 4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52" name="Rectangle 51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" name="TextBox 49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3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90" name="Group 89"/>
          <p:cNvGrpSpPr/>
          <p:nvPr/>
        </p:nvGrpSpPr>
        <p:grpSpPr>
          <a:xfrm>
            <a:off x="19288037" y="12179186"/>
            <a:ext cx="2081490" cy="1384401"/>
            <a:chOff x="3982190" y="6167787"/>
            <a:chExt cx="2081490" cy="1384401"/>
          </a:xfrm>
        </p:grpSpPr>
        <p:grpSp>
          <p:nvGrpSpPr>
            <p:cNvPr id="93" name="Group 92"/>
            <p:cNvGrpSpPr/>
            <p:nvPr/>
          </p:nvGrpSpPr>
          <p:grpSpPr>
            <a:xfrm>
              <a:off x="3982190" y="6167787"/>
              <a:ext cx="2081490" cy="1384401"/>
              <a:chOff x="3709199" y="8968057"/>
              <a:chExt cx="2081490" cy="1384401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6" name="Group 95"/>
              <p:cNvGrpSpPr/>
              <p:nvPr/>
            </p:nvGrpSpPr>
            <p:grpSpPr>
              <a:xfrm>
                <a:off x="3709199" y="8968057"/>
                <a:ext cx="2081490" cy="1384401"/>
                <a:chOff x="4842045" y="5054398"/>
                <a:chExt cx="2081490" cy="1384401"/>
              </a:xfrm>
            </p:grpSpPr>
            <p:grpSp>
              <p:nvGrpSpPr>
                <p:cNvPr id="97" name="Group 9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00" name="Rectangle 99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reeform 10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reeform 101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8" name="TextBox 97"/>
                <p:cNvSpPr txBox="1"/>
                <p:nvPr/>
              </p:nvSpPr>
              <p:spPr>
                <a:xfrm>
                  <a:off x="4963955" y="5054398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/>
                    <a:t>II</a:t>
                  </a:r>
                  <a:endParaRPr lang="en-US" sz="2800" b="1" dirty="0"/>
                </a:p>
              </p:txBody>
            </p:sp>
            <p:sp>
              <p:nvSpPr>
                <p:cNvPr id="99" name="TextBox 98"/>
                <p:cNvSpPr txBox="1"/>
                <p:nvPr/>
              </p:nvSpPr>
              <p:spPr>
                <a:xfrm>
                  <a:off x="5539801" y="5730913"/>
                  <a:ext cx="1383734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92" name="Straight Connector 9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5" name="Freeform 194"/>
          <p:cNvSpPr/>
          <p:nvPr/>
        </p:nvSpPr>
        <p:spPr>
          <a:xfrm>
            <a:off x="13364308" y="117231"/>
            <a:ext cx="4149969" cy="7784123"/>
          </a:xfrm>
          <a:custGeom>
            <a:avLst/>
            <a:gdLst>
              <a:gd name="connsiteX0" fmla="*/ 4149969 w 4149969"/>
              <a:gd name="connsiteY0" fmla="*/ 7784123 h 7784123"/>
              <a:gd name="connsiteX1" fmla="*/ 3259015 w 4149969"/>
              <a:gd name="connsiteY1" fmla="*/ 5627077 h 7784123"/>
              <a:gd name="connsiteX2" fmla="*/ 2485292 w 4149969"/>
              <a:gd name="connsiteY2" fmla="*/ 3470031 h 7784123"/>
              <a:gd name="connsiteX3" fmla="*/ 1430215 w 4149969"/>
              <a:gd name="connsiteY3" fmla="*/ 1406769 h 7784123"/>
              <a:gd name="connsiteX4" fmla="*/ 844061 w 4149969"/>
              <a:gd name="connsiteY4" fmla="*/ 422031 h 7784123"/>
              <a:gd name="connsiteX5" fmla="*/ 0 w 4149969"/>
              <a:gd name="connsiteY5" fmla="*/ 0 h 7784123"/>
              <a:gd name="connsiteX0" fmla="*/ 4149969 w 4149969"/>
              <a:gd name="connsiteY0" fmla="*/ 7784123 h 7784123"/>
              <a:gd name="connsiteX1" fmla="*/ 3259015 w 4149969"/>
              <a:gd name="connsiteY1" fmla="*/ 5627077 h 7784123"/>
              <a:gd name="connsiteX2" fmla="*/ 2485292 w 4149969"/>
              <a:gd name="connsiteY2" fmla="*/ 3470031 h 7784123"/>
              <a:gd name="connsiteX3" fmla="*/ 1430215 w 4149969"/>
              <a:gd name="connsiteY3" fmla="*/ 1406769 h 7784123"/>
              <a:gd name="connsiteX4" fmla="*/ 844061 w 4149969"/>
              <a:gd name="connsiteY4" fmla="*/ 422031 h 7784123"/>
              <a:gd name="connsiteX5" fmla="*/ 0 w 4149969"/>
              <a:gd name="connsiteY5" fmla="*/ 0 h 7784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9969" h="7784123">
                <a:moveTo>
                  <a:pt x="4149969" y="7784123"/>
                </a:moveTo>
                <a:lnTo>
                  <a:pt x="3259015" y="5627077"/>
                </a:lnTo>
                <a:lnTo>
                  <a:pt x="2485292" y="3470031"/>
                </a:lnTo>
                <a:lnTo>
                  <a:pt x="1430215" y="1406769"/>
                </a:lnTo>
                <a:cubicBezTo>
                  <a:pt x="1156677" y="898769"/>
                  <a:pt x="1082430" y="656492"/>
                  <a:pt x="844061" y="422031"/>
                </a:cubicBezTo>
                <a:cubicBezTo>
                  <a:pt x="605692" y="187570"/>
                  <a:pt x="281354" y="140677"/>
                  <a:pt x="0" y="0"/>
                </a:cubicBez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14640612" y="-9159"/>
            <a:ext cx="1927974" cy="1218337"/>
            <a:chOff x="8118016" y="3562817"/>
            <a:chExt cx="1927974" cy="1218337"/>
          </a:xfrm>
        </p:grpSpPr>
        <p:sp>
          <p:nvSpPr>
            <p:cNvPr id="138" name="Rectangle 137"/>
            <p:cNvSpPr/>
            <p:nvPr/>
          </p:nvSpPr>
          <p:spPr>
            <a:xfrm>
              <a:off x="8812580" y="3967382"/>
              <a:ext cx="1056140" cy="72722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8118016" y="3562817"/>
              <a:ext cx="1927974" cy="1218337"/>
              <a:chOff x="3982190" y="6167787"/>
              <a:chExt cx="1927974" cy="1218337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3982190" y="6167787"/>
                <a:ext cx="1927974" cy="1218337"/>
                <a:chOff x="3709199" y="8968057"/>
                <a:chExt cx="1927974" cy="1218337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3" name="Group 142"/>
                <p:cNvGrpSpPr/>
                <p:nvPr/>
              </p:nvGrpSpPr>
              <p:grpSpPr>
                <a:xfrm>
                  <a:off x="3709199" y="8968057"/>
                  <a:ext cx="1927974" cy="1218337"/>
                  <a:chOff x="4842045" y="5054398"/>
                  <a:chExt cx="1927974" cy="1218337"/>
                </a:xfrm>
              </p:grpSpPr>
              <p:grpSp>
                <p:nvGrpSpPr>
                  <p:cNvPr id="144" name="Group 143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reeform 147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5" name="TextBox 144"/>
                  <p:cNvSpPr txBox="1"/>
                  <p:nvPr/>
                </p:nvSpPr>
                <p:spPr>
                  <a:xfrm>
                    <a:off x="4963955" y="5054398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II</a:t>
                    </a:r>
                    <a:endParaRPr lang="en-US" sz="2800" b="1" dirty="0"/>
                  </a:p>
                </p:txBody>
              </p:sp>
              <p:sp>
                <p:nvSpPr>
                  <p:cNvPr id="146" name="TextBox 145"/>
                  <p:cNvSpPr txBox="1"/>
                  <p:nvPr/>
                </p:nvSpPr>
                <p:spPr>
                  <a:xfrm>
                    <a:off x="5564655" y="5533556"/>
                    <a:ext cx="1205364" cy="70788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</a:p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1058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41" name="Straight Connector 140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6" name="TextBox 195"/>
          <p:cNvSpPr txBox="1"/>
          <p:nvPr/>
        </p:nvSpPr>
        <p:spPr>
          <a:xfrm rot="21442108">
            <a:off x="17407632" y="8057776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17920920" y="7969582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709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6" name="Group 165"/>
          <p:cNvGrpSpPr/>
          <p:nvPr/>
        </p:nvGrpSpPr>
        <p:grpSpPr>
          <a:xfrm>
            <a:off x="13398556" y="1078837"/>
            <a:ext cx="1997567" cy="1266478"/>
            <a:chOff x="1778020" y="6318061"/>
            <a:chExt cx="1881935" cy="1266478"/>
          </a:xfrm>
        </p:grpSpPr>
        <p:grpSp>
          <p:nvGrpSpPr>
            <p:cNvPr id="167" name="Group 166"/>
            <p:cNvGrpSpPr/>
            <p:nvPr/>
          </p:nvGrpSpPr>
          <p:grpSpPr>
            <a:xfrm>
              <a:off x="1778020" y="6318061"/>
              <a:ext cx="1881935" cy="1266478"/>
              <a:chOff x="3709199" y="8968057"/>
              <a:chExt cx="1881935" cy="126647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4534993" y="9474809"/>
                <a:ext cx="1056140" cy="72722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1" name="Group 170"/>
              <p:cNvGrpSpPr/>
              <p:nvPr/>
            </p:nvGrpSpPr>
            <p:grpSpPr>
              <a:xfrm>
                <a:off x="3709199" y="8968057"/>
                <a:ext cx="1881935" cy="1266478"/>
                <a:chOff x="4842045" y="5054398"/>
                <a:chExt cx="1881935" cy="1266478"/>
              </a:xfrm>
            </p:grpSpPr>
            <p:sp>
              <p:nvSpPr>
                <p:cNvPr id="172" name="Rectangle 171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4966021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5592230" y="5602410"/>
                  <a:ext cx="1131750" cy="7184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2/191</a:t>
                  </a: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91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68" name="Oval 167"/>
            <p:cNvSpPr>
              <a:spLocks noChangeAspect="1" noChangeArrowheads="1"/>
            </p:cNvSpPr>
            <p:nvPr/>
          </p:nvSpPr>
          <p:spPr bwMode="auto">
            <a:xfrm>
              <a:off x="1994829" y="7131176"/>
              <a:ext cx="184632" cy="183927"/>
            </a:xfrm>
            <a:prstGeom prst="ellipse">
              <a:avLst/>
            </a:pr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>
                <a:cs typeface="Arial" panose="020B0604020202020204" pitchFamily="34" charset="0"/>
              </a:endParaRPr>
            </a:p>
          </p:txBody>
        </p:sp>
      </p:grpSp>
      <p:sp>
        <p:nvSpPr>
          <p:cNvPr id="199" name="Rectangle 198"/>
          <p:cNvSpPr/>
          <p:nvPr/>
        </p:nvSpPr>
        <p:spPr>
          <a:xfrm>
            <a:off x="17001900" y="8156973"/>
            <a:ext cx="449960" cy="270167"/>
          </a:xfrm>
          <a:prstGeom prst="rect">
            <a:avLst/>
          </a:prstGeom>
          <a:solidFill>
            <a:schemeClr val="accent6">
              <a:lumMod val="40000"/>
              <a:lumOff val="6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12128683" y="6979348"/>
            <a:ext cx="1598984" cy="1858003"/>
            <a:chOff x="3840441" y="6167787"/>
            <a:chExt cx="1598984" cy="1858003"/>
          </a:xfrm>
        </p:grpSpPr>
        <p:grpSp>
          <p:nvGrpSpPr>
            <p:cNvPr id="74" name="Group 73"/>
            <p:cNvGrpSpPr/>
            <p:nvPr/>
          </p:nvGrpSpPr>
          <p:grpSpPr>
            <a:xfrm>
              <a:off x="3840441" y="6167787"/>
              <a:ext cx="1598984" cy="1858003"/>
              <a:chOff x="19018601" y="5746680"/>
              <a:chExt cx="1598984" cy="1858003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19160350" y="5746680"/>
                <a:ext cx="1457235" cy="1218337"/>
                <a:chOff x="3709199" y="8968057"/>
                <a:chExt cx="1457235" cy="1218337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3709199" y="8968057"/>
                  <a:ext cx="1457235" cy="1218337"/>
                  <a:chOff x="4842045" y="5054398"/>
                  <a:chExt cx="1457235" cy="1218337"/>
                </a:xfrm>
              </p:grpSpPr>
              <p:grpSp>
                <p:nvGrpSpPr>
                  <p:cNvPr id="79" name="Group 78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82" name="Rectangle 81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Freeform 82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Freeform 83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0" name="TextBox 79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81" name="TextBox 80"/>
                  <p:cNvSpPr txBox="1"/>
                  <p:nvPr/>
                </p:nvSpPr>
                <p:spPr>
                  <a:xfrm>
                    <a:off x="5592231" y="5803314"/>
                    <a:ext cx="707049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76" name="Straight Connector 75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" name="Straight Connector 87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8" name="TextBox 197"/>
          <p:cNvSpPr txBox="1"/>
          <p:nvPr/>
        </p:nvSpPr>
        <p:spPr>
          <a:xfrm>
            <a:off x="16916557" y="7959138"/>
            <a:ext cx="639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91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858121" y="7751143"/>
            <a:ext cx="2365245" cy="2226263"/>
            <a:chOff x="21858121" y="7751143"/>
            <a:chExt cx="2365245" cy="2226263"/>
          </a:xfrm>
        </p:grpSpPr>
        <p:sp>
          <p:nvSpPr>
            <p:cNvPr id="177" name="Rectangle 176"/>
            <p:cNvSpPr/>
            <p:nvPr/>
          </p:nvSpPr>
          <p:spPr>
            <a:xfrm>
              <a:off x="22777426" y="8274363"/>
              <a:ext cx="1121033" cy="72722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01" name="Group 200"/>
            <p:cNvGrpSpPr/>
            <p:nvPr/>
          </p:nvGrpSpPr>
          <p:grpSpPr>
            <a:xfrm>
              <a:off x="21858121" y="7751143"/>
              <a:ext cx="2365245" cy="2226263"/>
              <a:chOff x="1638417" y="6318061"/>
              <a:chExt cx="2365245" cy="2226263"/>
            </a:xfrm>
          </p:grpSpPr>
          <p:grpSp>
            <p:nvGrpSpPr>
              <p:cNvPr id="202" name="Group 201"/>
              <p:cNvGrpSpPr/>
              <p:nvPr/>
            </p:nvGrpSpPr>
            <p:grpSpPr>
              <a:xfrm>
                <a:off x="1778020" y="6318061"/>
                <a:ext cx="2225642" cy="1364780"/>
                <a:chOff x="1778020" y="6318061"/>
                <a:chExt cx="2096808" cy="1364780"/>
              </a:xfrm>
            </p:grpSpPr>
            <p:grpSp>
              <p:nvGrpSpPr>
                <p:cNvPr id="204" name="Group 203"/>
                <p:cNvGrpSpPr/>
                <p:nvPr/>
              </p:nvGrpSpPr>
              <p:grpSpPr>
                <a:xfrm>
                  <a:off x="1778020" y="6318061"/>
                  <a:ext cx="2096808" cy="1364780"/>
                  <a:chOff x="3709199" y="8968057"/>
                  <a:chExt cx="2096808" cy="1364780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3900583" y="9112102"/>
                    <a:ext cx="235483" cy="248094"/>
                  </a:xfrm>
                  <a:prstGeom prst="rect">
                    <a:avLst/>
                  </a:prstGeom>
                  <a:solidFill>
                    <a:srgbClr val="FFFFFF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7" name="Group 206"/>
                  <p:cNvGrpSpPr/>
                  <p:nvPr/>
                </p:nvGrpSpPr>
                <p:grpSpPr>
                  <a:xfrm>
                    <a:off x="3709199" y="8968057"/>
                    <a:ext cx="2096808" cy="1364780"/>
                    <a:chOff x="4842045" y="5054398"/>
                    <a:chExt cx="2096808" cy="1364780"/>
                  </a:xfrm>
                </p:grpSpPr>
                <p:sp>
                  <p:nvSpPr>
                    <p:cNvPr id="208" name="Rectangle 207"/>
                    <p:cNvSpPr/>
                    <p:nvPr/>
                  </p:nvSpPr>
                  <p:spPr>
                    <a:xfrm rot="2632051">
                      <a:off x="4842045" y="5645988"/>
                      <a:ext cx="632676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" name="TextBox 208"/>
                    <p:cNvSpPr txBox="1"/>
                    <p:nvPr/>
                  </p:nvSpPr>
                  <p:spPr>
                    <a:xfrm>
                      <a:off x="4966021" y="5054398"/>
                      <a:ext cx="383438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</a:t>
                      </a:r>
                    </a:p>
                  </p:txBody>
                </p:sp>
                <p:sp>
                  <p:nvSpPr>
                    <p:cNvPr id="210" name="TextBox 209"/>
                    <p:cNvSpPr txBox="1"/>
                    <p:nvPr/>
                  </p:nvSpPr>
                  <p:spPr>
                    <a:xfrm>
                      <a:off x="5592190" y="5700712"/>
                      <a:ext cx="1346663" cy="718466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>
                        <a:lnSpc>
                          <a:spcPts val="2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1/191</a:t>
                      </a:r>
                    </a:p>
                    <a:p>
                      <a:pPr>
                        <a:lnSpc>
                          <a:spcPts val="2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</a:t>
                      </a:r>
                      <a:endPara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05" name="Oval 204"/>
                <p:cNvSpPr>
                  <a:spLocks noChangeAspect="1" noChangeArrowheads="1"/>
                </p:cNvSpPr>
                <p:nvPr/>
              </p:nvSpPr>
              <p:spPr bwMode="auto">
                <a:xfrm>
                  <a:off x="1994829" y="7131176"/>
                  <a:ext cx="184632" cy="183927"/>
                </a:xfrm>
                <a:prstGeom prst="ellipse">
                  <a:avLst/>
                </a:prstGeom>
                <a:solidFill>
                  <a:srgbClr val="000000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203" name="Straight Connector 202"/>
              <p:cNvCxnSpPr/>
              <p:nvPr/>
            </p:nvCxnSpPr>
            <p:spPr>
              <a:xfrm>
                <a:off x="1638417" y="7213130"/>
                <a:ext cx="0" cy="133119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49" name="TextBox 248"/>
          <p:cNvSpPr txBox="1"/>
          <p:nvPr/>
        </p:nvSpPr>
        <p:spPr>
          <a:xfrm>
            <a:off x="484622" y="3136620"/>
            <a:ext cx="7482456" cy="7478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709 Infantry Division (Static):</a:t>
            </a:r>
          </a:p>
          <a:p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- E. Coast of Cotentin</a:t>
            </a:r>
          </a:p>
          <a:p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- 919th IN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Rgt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: UTAH area</a:t>
            </a:r>
          </a:p>
          <a:p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- 795th Georgian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endParaRPr lang="en-US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91st </a:t>
            </a:r>
            <a:r>
              <a:rPr lang="en-US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Airlanding</a:t>
            </a:r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 Division</a:t>
            </a:r>
          </a:p>
          <a:p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6th Parachute Regiment</a:t>
            </a:r>
          </a:p>
          <a:p>
            <a:endParaRPr lang="en-US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100th Panzer Training &amp; Replacement Battalion</a:t>
            </a:r>
          </a:p>
          <a:p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31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7432000" cy="1828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438768" y="13543006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347093" y="4942703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10695" y="593128"/>
            <a:ext cx="9716121" cy="1938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 Bridge – 6 Jun 44</a:t>
            </a:r>
          </a:p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German Counterattack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5127596" y="7968007"/>
            <a:ext cx="1892009" cy="1333448"/>
            <a:chOff x="3990288" y="3740073"/>
            <a:chExt cx="1892009" cy="1333448"/>
          </a:xfrm>
        </p:grpSpPr>
        <p:grpSp>
          <p:nvGrpSpPr>
            <p:cNvPr id="20" name="Group 19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24" name="Rectangle 2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870506" y="9173482"/>
            <a:ext cx="2895624" cy="1218337"/>
            <a:chOff x="3982190" y="6167787"/>
            <a:chExt cx="2895624" cy="1218337"/>
          </a:xfrm>
        </p:grpSpPr>
        <p:grpSp>
          <p:nvGrpSpPr>
            <p:cNvPr id="33" name="Group 32"/>
            <p:cNvGrpSpPr/>
            <p:nvPr/>
          </p:nvGrpSpPr>
          <p:grpSpPr>
            <a:xfrm>
              <a:off x="3982190" y="6167787"/>
              <a:ext cx="2895624" cy="1218337"/>
              <a:chOff x="4842045" y="5054398"/>
              <a:chExt cx="2895624" cy="1218337"/>
            </a:xfrm>
          </p:grpSpPr>
          <p:grpSp>
            <p:nvGrpSpPr>
              <p:cNvPr id="34" name="Group 33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37" name="Rectangle 36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5" name="TextBox 34"/>
              <p:cNvSpPr txBox="1"/>
              <p:nvPr/>
            </p:nvSpPr>
            <p:spPr>
              <a:xfrm>
                <a:off x="4912337" y="5054398"/>
                <a:ext cx="18473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5564869" y="5627796"/>
                <a:ext cx="2172800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1" name="Straight Connector 3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" name="Group 75"/>
          <p:cNvGrpSpPr/>
          <p:nvPr/>
        </p:nvGrpSpPr>
        <p:grpSpPr>
          <a:xfrm>
            <a:off x="3961308" y="2841871"/>
            <a:ext cx="2233449" cy="1012056"/>
            <a:chOff x="4256194" y="3425250"/>
            <a:chExt cx="2233449" cy="1012056"/>
          </a:xfrm>
        </p:grpSpPr>
        <p:sp>
          <p:nvSpPr>
            <p:cNvPr id="58" name="Rectangle 57"/>
            <p:cNvSpPr/>
            <p:nvPr/>
          </p:nvSpPr>
          <p:spPr>
            <a:xfrm>
              <a:off x="4264662" y="3624506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4256194" y="3632973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4256194" y="3616039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280658" y="3748101"/>
              <a:ext cx="1208985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2/507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4615380" y="4246071"/>
              <a:ext cx="314561" cy="55839"/>
              <a:chOff x="6360751" y="4286172"/>
              <a:chExt cx="314561" cy="55839"/>
            </a:xfrm>
          </p:grpSpPr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65" name="Oval 64"/>
            <p:cNvSpPr/>
            <p:nvPr/>
          </p:nvSpPr>
          <p:spPr>
            <a:xfrm>
              <a:off x="4694692" y="3425250"/>
              <a:ext cx="152400" cy="14320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24515391" y="2457151"/>
            <a:ext cx="225574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V="1">
            <a:off x="1242646" y="7023744"/>
            <a:ext cx="1819031" cy="2535106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/>
          <p:cNvGrpSpPr/>
          <p:nvPr/>
        </p:nvGrpSpPr>
        <p:grpSpPr>
          <a:xfrm>
            <a:off x="853789" y="1020012"/>
            <a:ext cx="2756057" cy="1316919"/>
            <a:chOff x="3982190" y="6174891"/>
            <a:chExt cx="2756057" cy="1316919"/>
          </a:xfrm>
        </p:grpSpPr>
        <p:grpSp>
          <p:nvGrpSpPr>
            <p:cNvPr id="78" name="Group 77"/>
            <p:cNvGrpSpPr/>
            <p:nvPr/>
          </p:nvGrpSpPr>
          <p:grpSpPr>
            <a:xfrm>
              <a:off x="3982190" y="6174891"/>
              <a:ext cx="2756057" cy="1316919"/>
              <a:chOff x="4842045" y="5061502"/>
              <a:chExt cx="2756057" cy="1316919"/>
            </a:xfrm>
          </p:grpSpPr>
          <p:grpSp>
            <p:nvGrpSpPr>
              <p:cNvPr id="79" name="Group 7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1" name="TextBox 80"/>
              <p:cNvSpPr txBox="1"/>
              <p:nvPr/>
            </p:nvSpPr>
            <p:spPr>
              <a:xfrm>
                <a:off x="4907404" y="5061502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5564869" y="5978311"/>
                <a:ext cx="110936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1057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5573146" y="5604114"/>
                <a:ext cx="2024956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74" name="Straight Connector 7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1" name="Straight Arrow Connector 90"/>
          <p:cNvCxnSpPr/>
          <p:nvPr/>
        </p:nvCxnSpPr>
        <p:spPr>
          <a:xfrm>
            <a:off x="1517231" y="2225508"/>
            <a:ext cx="1894155" cy="1580477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/>
          <p:cNvCxnSpPr/>
          <p:nvPr/>
        </p:nvCxnSpPr>
        <p:spPr>
          <a:xfrm flipV="1">
            <a:off x="4482009" y="624536"/>
            <a:ext cx="307836" cy="2074025"/>
          </a:xfrm>
          <a:prstGeom prst="straightConnector1">
            <a:avLst/>
          </a:pr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Freeform 49"/>
          <p:cNvSpPr/>
          <p:nvPr/>
        </p:nvSpPr>
        <p:spPr>
          <a:xfrm>
            <a:off x="3194901" y="3983503"/>
            <a:ext cx="10051542" cy="6445599"/>
          </a:xfrm>
          <a:custGeom>
            <a:avLst/>
            <a:gdLst>
              <a:gd name="connsiteX0" fmla="*/ 0 w 10107827"/>
              <a:gd name="connsiteY0" fmla="*/ 0 h 6301946"/>
              <a:gd name="connsiteX1" fmla="*/ 469556 w 10107827"/>
              <a:gd name="connsiteY1" fmla="*/ 1532238 h 6301946"/>
              <a:gd name="connsiteX2" fmla="*/ 9366421 w 10107827"/>
              <a:gd name="connsiteY2" fmla="*/ 6104238 h 6301946"/>
              <a:gd name="connsiteX3" fmla="*/ 10107827 w 10107827"/>
              <a:gd name="connsiteY3" fmla="*/ 6301946 h 6301946"/>
              <a:gd name="connsiteX0" fmla="*/ 325128 w 10432955"/>
              <a:gd name="connsiteY0" fmla="*/ 0 h 6301946"/>
              <a:gd name="connsiteX1" fmla="*/ 794684 w 10432955"/>
              <a:gd name="connsiteY1" fmla="*/ 1532238 h 6301946"/>
              <a:gd name="connsiteX2" fmla="*/ 9691549 w 10432955"/>
              <a:gd name="connsiteY2" fmla="*/ 6104238 h 6301946"/>
              <a:gd name="connsiteX3" fmla="*/ 10432955 w 10432955"/>
              <a:gd name="connsiteY3" fmla="*/ 6301946 h 6301946"/>
              <a:gd name="connsiteX0" fmla="*/ 325128 w 9691549"/>
              <a:gd name="connsiteY0" fmla="*/ 0 h 6104238"/>
              <a:gd name="connsiteX1" fmla="*/ 794684 w 9691549"/>
              <a:gd name="connsiteY1" fmla="*/ 1532238 h 6104238"/>
              <a:gd name="connsiteX2" fmla="*/ 9691549 w 9691549"/>
              <a:gd name="connsiteY2" fmla="*/ 6104238 h 6104238"/>
              <a:gd name="connsiteX0" fmla="*/ 351986 w 9718407"/>
              <a:gd name="connsiteY0" fmla="*/ 0 h 6104238"/>
              <a:gd name="connsiteX1" fmla="*/ 821542 w 9718407"/>
              <a:gd name="connsiteY1" fmla="*/ 1532238 h 6104238"/>
              <a:gd name="connsiteX2" fmla="*/ 9718407 w 9718407"/>
              <a:gd name="connsiteY2" fmla="*/ 6104238 h 6104238"/>
              <a:gd name="connsiteX0" fmla="*/ 0 w 9366421"/>
              <a:gd name="connsiteY0" fmla="*/ 0 h 6104238"/>
              <a:gd name="connsiteX1" fmla="*/ 469556 w 9366421"/>
              <a:gd name="connsiteY1" fmla="*/ 1532238 h 6104238"/>
              <a:gd name="connsiteX2" fmla="*/ 9366421 w 9366421"/>
              <a:gd name="connsiteY2" fmla="*/ 6104238 h 6104238"/>
              <a:gd name="connsiteX0" fmla="*/ 244305 w 9812204"/>
              <a:gd name="connsiteY0" fmla="*/ 0 h 6266970"/>
              <a:gd name="connsiteX1" fmla="*/ 915339 w 9812204"/>
              <a:gd name="connsiteY1" fmla="*/ 1694970 h 6266970"/>
              <a:gd name="connsiteX2" fmla="*/ 9812204 w 9812204"/>
              <a:gd name="connsiteY2" fmla="*/ 6266970 h 6266970"/>
              <a:gd name="connsiteX0" fmla="*/ 131299 w 9947171"/>
              <a:gd name="connsiteY0" fmla="*/ 0 h 6530441"/>
              <a:gd name="connsiteX1" fmla="*/ 1050306 w 9947171"/>
              <a:gd name="connsiteY1" fmla="*/ 1958441 h 6530441"/>
              <a:gd name="connsiteX2" fmla="*/ 9947171 w 9947171"/>
              <a:gd name="connsiteY2" fmla="*/ 6530441 h 6530441"/>
              <a:gd name="connsiteX0" fmla="*/ 0 w 9815872"/>
              <a:gd name="connsiteY0" fmla="*/ 0 h 6530441"/>
              <a:gd name="connsiteX1" fmla="*/ 919007 w 9815872"/>
              <a:gd name="connsiteY1" fmla="*/ 1958441 h 6530441"/>
              <a:gd name="connsiteX2" fmla="*/ 9815872 w 9815872"/>
              <a:gd name="connsiteY2" fmla="*/ 6530441 h 6530441"/>
              <a:gd name="connsiteX0" fmla="*/ 48695 w 10100237"/>
              <a:gd name="connsiteY0" fmla="*/ 0 h 6445599"/>
              <a:gd name="connsiteX1" fmla="*/ 1203372 w 10100237"/>
              <a:gd name="connsiteY1" fmla="*/ 1873599 h 6445599"/>
              <a:gd name="connsiteX2" fmla="*/ 10100237 w 10100237"/>
              <a:gd name="connsiteY2" fmla="*/ 6445599 h 6445599"/>
              <a:gd name="connsiteX0" fmla="*/ 0 w 10051542"/>
              <a:gd name="connsiteY0" fmla="*/ 0 h 6445599"/>
              <a:gd name="connsiteX1" fmla="*/ 1154677 w 10051542"/>
              <a:gd name="connsiteY1" fmla="*/ 1873599 h 6445599"/>
              <a:gd name="connsiteX2" fmla="*/ 10051542 w 10051542"/>
              <a:gd name="connsiteY2" fmla="*/ 6445599 h 6445599"/>
              <a:gd name="connsiteX0" fmla="*/ 0 w 10051542"/>
              <a:gd name="connsiteY0" fmla="*/ 0 h 6445599"/>
              <a:gd name="connsiteX1" fmla="*/ 1154677 w 10051542"/>
              <a:gd name="connsiteY1" fmla="*/ 1873599 h 6445599"/>
              <a:gd name="connsiteX2" fmla="*/ 10051542 w 10051542"/>
              <a:gd name="connsiteY2" fmla="*/ 6445599 h 644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51542" h="6445599">
                <a:moveTo>
                  <a:pt x="0" y="0"/>
                </a:moveTo>
                <a:cubicBezTo>
                  <a:pt x="149375" y="596471"/>
                  <a:pt x="167577" y="1251819"/>
                  <a:pt x="1154677" y="1873599"/>
                </a:cubicBezTo>
                <a:cubicBezTo>
                  <a:pt x="2141777" y="2495379"/>
                  <a:pt x="8445164" y="5650648"/>
                  <a:pt x="10051542" y="6445599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 rot="17053070">
            <a:off x="13433923" y="10186458"/>
            <a:ext cx="231483" cy="447204"/>
            <a:chOff x="13067607" y="4812450"/>
            <a:chExt cx="231483" cy="447204"/>
          </a:xfrm>
        </p:grpSpPr>
        <p:cxnSp>
          <p:nvCxnSpPr>
            <p:cNvPr id="95" name="Straight Connector 94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Rectangle 96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 rot="17115642">
            <a:off x="17111810" y="11473273"/>
            <a:ext cx="220133" cy="448733"/>
            <a:chOff x="12987867" y="6491111"/>
            <a:chExt cx="220133" cy="448733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12987867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3208000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Rectangle 107"/>
            <p:cNvSpPr/>
            <p:nvPr/>
          </p:nvSpPr>
          <p:spPr>
            <a:xfrm>
              <a:off x="12987867" y="6556022"/>
              <a:ext cx="220133" cy="316089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" name="Straight Connector 105"/>
            <p:cNvCxnSpPr/>
            <p:nvPr/>
          </p:nvCxnSpPr>
          <p:spPr>
            <a:xfrm>
              <a:off x="13058422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3137444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/>
          <p:cNvGrpSpPr/>
          <p:nvPr/>
        </p:nvGrpSpPr>
        <p:grpSpPr>
          <a:xfrm rot="17610351">
            <a:off x="18929081" y="12301188"/>
            <a:ext cx="249383" cy="648975"/>
            <a:chOff x="15407119" y="6707332"/>
            <a:chExt cx="249383" cy="648975"/>
          </a:xfrm>
        </p:grpSpPr>
        <p:sp>
          <p:nvSpPr>
            <p:cNvPr id="120" name="Freeform 119"/>
            <p:cNvSpPr/>
            <p:nvPr/>
          </p:nvSpPr>
          <p:spPr>
            <a:xfrm>
              <a:off x="15407120" y="670733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>
              <a:off x="15407120" y="6819214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>
              <a:off x="15407119" y="716667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/>
            <p:cNvCxnSpPr>
              <a:stCxn id="120" idx="1"/>
              <a:endCxn id="122" idx="1"/>
            </p:cNvCxnSpPr>
            <p:nvPr/>
          </p:nvCxnSpPr>
          <p:spPr>
            <a:xfrm>
              <a:off x="15531811" y="6707332"/>
              <a:ext cx="0" cy="45934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/>
            <p:nvPr/>
          </p:nvCxnSpPr>
          <p:spPr>
            <a:xfrm>
              <a:off x="15407120" y="7089198"/>
              <a:ext cx="2493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" name="Group 127"/>
          <p:cNvGrpSpPr/>
          <p:nvPr/>
        </p:nvGrpSpPr>
        <p:grpSpPr>
          <a:xfrm rot="16200000">
            <a:off x="19042958" y="11501880"/>
            <a:ext cx="249382" cy="648975"/>
            <a:chOff x="15407120" y="6707332"/>
            <a:chExt cx="249382" cy="648975"/>
          </a:xfrm>
        </p:grpSpPr>
        <p:sp>
          <p:nvSpPr>
            <p:cNvPr id="129" name="Freeform 128"/>
            <p:cNvSpPr/>
            <p:nvPr/>
          </p:nvSpPr>
          <p:spPr>
            <a:xfrm>
              <a:off x="15407120" y="6707332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>
              <a:off x="15407120" y="681921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15407120" y="716667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" name="Straight Connector 131"/>
            <p:cNvCxnSpPr>
              <a:stCxn id="129" idx="1"/>
              <a:endCxn id="131" idx="1"/>
            </p:cNvCxnSpPr>
            <p:nvPr/>
          </p:nvCxnSpPr>
          <p:spPr>
            <a:xfrm>
              <a:off x="15531811" y="6707332"/>
              <a:ext cx="0" cy="45934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5407120" y="7089198"/>
              <a:ext cx="2493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" name="Group 147"/>
          <p:cNvGrpSpPr/>
          <p:nvPr/>
        </p:nvGrpSpPr>
        <p:grpSpPr>
          <a:xfrm rot="16428192">
            <a:off x="24767879" y="13043296"/>
            <a:ext cx="249382" cy="651665"/>
            <a:chOff x="17993320" y="6449786"/>
            <a:chExt cx="249382" cy="651665"/>
          </a:xfrm>
        </p:grpSpPr>
        <p:sp>
          <p:nvSpPr>
            <p:cNvPr id="137" name="Freeform 136"/>
            <p:cNvSpPr/>
            <p:nvPr/>
          </p:nvSpPr>
          <p:spPr>
            <a:xfrm>
              <a:off x="17993320" y="6911817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18018579" y="6770914"/>
              <a:ext cx="193221" cy="9797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" name="Straight Connector 143"/>
            <p:cNvCxnSpPr/>
            <p:nvPr/>
          </p:nvCxnSpPr>
          <p:spPr>
            <a:xfrm>
              <a:off x="18018579" y="6637564"/>
              <a:ext cx="0" cy="27425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18211800" y="6637564"/>
              <a:ext cx="0" cy="27425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>
              <a:endCxn id="137" idx="1"/>
            </p:cNvCxnSpPr>
            <p:nvPr/>
          </p:nvCxnSpPr>
          <p:spPr>
            <a:xfrm>
              <a:off x="18116550" y="6449786"/>
              <a:ext cx="1461" cy="46203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0" name="Picture 14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8643" y="3160465"/>
            <a:ext cx="7550450" cy="5119204"/>
          </a:xfrm>
          <a:prstGeom prst="rect">
            <a:avLst/>
          </a:prstGeom>
        </p:spPr>
      </p:pic>
      <p:grpSp>
        <p:nvGrpSpPr>
          <p:cNvPr id="151" name="Group 150"/>
          <p:cNvGrpSpPr/>
          <p:nvPr/>
        </p:nvGrpSpPr>
        <p:grpSpPr>
          <a:xfrm rot="17053070">
            <a:off x="16483451" y="10952577"/>
            <a:ext cx="231483" cy="447204"/>
            <a:chOff x="13067607" y="4812450"/>
            <a:chExt cx="231483" cy="447204"/>
          </a:xfrm>
        </p:grpSpPr>
        <p:cxnSp>
          <p:nvCxnSpPr>
            <p:cNvPr id="152" name="Straight Connector 151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Rectangle 153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" name="Group 155"/>
          <p:cNvGrpSpPr/>
          <p:nvPr/>
        </p:nvGrpSpPr>
        <p:grpSpPr>
          <a:xfrm rot="17053070">
            <a:off x="15478014" y="11081428"/>
            <a:ext cx="231483" cy="447204"/>
            <a:chOff x="13067607" y="4812450"/>
            <a:chExt cx="231483" cy="447204"/>
          </a:xfrm>
        </p:grpSpPr>
        <p:cxnSp>
          <p:nvCxnSpPr>
            <p:cNvPr id="157" name="Straight Connector 156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Rectangle 158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170"/>
          <p:cNvGrpSpPr/>
          <p:nvPr/>
        </p:nvGrpSpPr>
        <p:grpSpPr>
          <a:xfrm rot="17053070">
            <a:off x="14318472" y="10800216"/>
            <a:ext cx="231483" cy="447204"/>
            <a:chOff x="13067607" y="4812450"/>
            <a:chExt cx="231483" cy="447204"/>
          </a:xfrm>
        </p:grpSpPr>
        <p:cxnSp>
          <p:nvCxnSpPr>
            <p:cNvPr id="172" name="Straight Connector 171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Rectangle 173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2" name="Straight Connector 181"/>
          <p:cNvCxnSpPr>
            <a:stCxn id="150" idx="2"/>
          </p:cNvCxnSpPr>
          <p:nvPr/>
        </p:nvCxnSpPr>
        <p:spPr>
          <a:xfrm>
            <a:off x="16143868" y="8279669"/>
            <a:ext cx="985110" cy="3225797"/>
          </a:xfrm>
          <a:prstGeom prst="line">
            <a:avLst/>
          </a:prstGeom>
          <a:ln w="28575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Rectangle 185"/>
          <p:cNvSpPr/>
          <p:nvPr/>
        </p:nvSpPr>
        <p:spPr>
          <a:xfrm rot="17994584">
            <a:off x="22861149" y="7001180"/>
            <a:ext cx="828908" cy="2104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9" name="Group 198"/>
          <p:cNvGrpSpPr/>
          <p:nvPr/>
        </p:nvGrpSpPr>
        <p:grpSpPr>
          <a:xfrm rot="17791098">
            <a:off x="19939493" y="9531278"/>
            <a:ext cx="2718486" cy="1000022"/>
            <a:chOff x="22218080" y="6326717"/>
            <a:chExt cx="2718486" cy="1000022"/>
          </a:xfrm>
        </p:grpSpPr>
        <p:sp>
          <p:nvSpPr>
            <p:cNvPr id="200" name="Oval 199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201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 rot="17005565">
            <a:off x="16979873" y="13929461"/>
            <a:ext cx="2718486" cy="1000022"/>
            <a:chOff x="22218080" y="6326717"/>
            <a:chExt cx="2718486" cy="1000022"/>
          </a:xfrm>
        </p:grpSpPr>
        <p:sp>
          <p:nvSpPr>
            <p:cNvPr id="207" name="Oval 206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" name="Group 208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1919996" y="1410850"/>
            <a:ext cx="2503488" cy="942975"/>
            <a:chOff x="15361" y="4723"/>
            <a:chExt cx="1577" cy="594"/>
          </a:xfrm>
        </p:grpSpPr>
        <p:sp>
          <p:nvSpPr>
            <p:cNvPr id="21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1584890" y="10103905"/>
            <a:ext cx="1876308" cy="4165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400"/>
              </a:lnSpc>
            </a:pP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1057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79" y="14261486"/>
            <a:ext cx="1402624" cy="1593662"/>
          </a:xfrm>
          <a:prstGeom prst="rect">
            <a:avLst/>
          </a:prstGeom>
          <a:noFill/>
        </p:spPr>
      </p:pic>
      <p:grpSp>
        <p:nvGrpSpPr>
          <p:cNvPr id="140" name="Group 139"/>
          <p:cNvGrpSpPr/>
          <p:nvPr/>
        </p:nvGrpSpPr>
        <p:grpSpPr>
          <a:xfrm>
            <a:off x="635239" y="16237559"/>
            <a:ext cx="8179043" cy="1572364"/>
            <a:chOff x="635239" y="16237559"/>
            <a:chExt cx="8179043" cy="1572364"/>
          </a:xfrm>
        </p:grpSpPr>
        <p:sp>
          <p:nvSpPr>
            <p:cNvPr id="141" name="TextBox 140"/>
            <p:cNvSpPr txBox="1"/>
            <p:nvPr/>
          </p:nvSpPr>
          <p:spPr>
            <a:xfrm>
              <a:off x="635239" y="16868877"/>
              <a:ext cx="817904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100                       200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3657767" y="17225148"/>
              <a:ext cx="150554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802792" y="16237559"/>
              <a:ext cx="6776039" cy="482886"/>
              <a:chOff x="802792" y="16237559"/>
              <a:chExt cx="6776039" cy="482886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802792" y="16237559"/>
                <a:ext cx="3388759" cy="482886"/>
              </a:xfrm>
              <a:prstGeom prst="rect">
                <a:avLst/>
              </a:prstGeom>
              <a:solidFill>
                <a:srgbClr val="C000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4190072" y="16237559"/>
                <a:ext cx="3388759" cy="482886"/>
              </a:xfrm>
              <a:prstGeom prst="rect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" name="Group 138"/>
          <p:cNvGrpSpPr/>
          <p:nvPr/>
        </p:nvGrpSpPr>
        <p:grpSpPr>
          <a:xfrm rot="17791098">
            <a:off x="21639966" y="6427073"/>
            <a:ext cx="2718486" cy="1000022"/>
            <a:chOff x="22218080" y="6326717"/>
            <a:chExt cx="2718486" cy="1000022"/>
          </a:xfrm>
        </p:grpSpPr>
        <p:sp>
          <p:nvSpPr>
            <p:cNvPr id="162" name="Oval 161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165" name="Oval 164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4" name="Group 133"/>
          <p:cNvGrpSpPr/>
          <p:nvPr/>
        </p:nvGrpSpPr>
        <p:grpSpPr>
          <a:xfrm>
            <a:off x="25146974" y="3170270"/>
            <a:ext cx="1892009" cy="1333448"/>
            <a:chOff x="3990288" y="3740073"/>
            <a:chExt cx="1892009" cy="1333448"/>
          </a:xfrm>
        </p:grpSpPr>
        <p:grpSp>
          <p:nvGrpSpPr>
            <p:cNvPr id="135" name="Group 134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TextBox 177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6" name="Group 135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79" name="Group 178"/>
          <p:cNvGrpSpPr/>
          <p:nvPr/>
        </p:nvGrpSpPr>
        <p:grpSpPr>
          <a:xfrm rot="17791098">
            <a:off x="22366540" y="3071400"/>
            <a:ext cx="2718486" cy="1000022"/>
            <a:chOff x="22218080" y="6326717"/>
            <a:chExt cx="2718486" cy="1000022"/>
          </a:xfrm>
        </p:grpSpPr>
        <p:sp>
          <p:nvSpPr>
            <p:cNvPr id="180" name="Oval 179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184" name="Oval 183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184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88" name="Straight Connector 187"/>
          <p:cNvCxnSpPr/>
          <p:nvPr/>
        </p:nvCxnSpPr>
        <p:spPr>
          <a:xfrm>
            <a:off x="23073252" y="5327423"/>
            <a:ext cx="1360715" cy="608682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TextBox 188"/>
          <p:cNvSpPr txBox="1"/>
          <p:nvPr/>
        </p:nvSpPr>
        <p:spPr>
          <a:xfrm rot="1503927">
            <a:off x="24448898" y="5650887"/>
            <a:ext cx="3273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90" name="Straight Connector 189"/>
          <p:cNvCxnSpPr/>
          <p:nvPr/>
        </p:nvCxnSpPr>
        <p:spPr>
          <a:xfrm>
            <a:off x="24797913" y="6094179"/>
            <a:ext cx="2349274" cy="977839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/>
          <p:cNvSpPr txBox="1"/>
          <p:nvPr/>
        </p:nvSpPr>
        <p:spPr>
          <a:xfrm rot="1503927">
            <a:off x="24177558" y="6105500"/>
            <a:ext cx="4812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2" name="TextBox 191"/>
          <p:cNvSpPr txBox="1"/>
          <p:nvPr/>
        </p:nvSpPr>
        <p:spPr>
          <a:xfrm rot="1503927">
            <a:off x="24576576" y="5291493"/>
            <a:ext cx="481222" cy="58477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17106118" y="11479496"/>
            <a:ext cx="45719" cy="45719"/>
          </a:xfrm>
          <a:prstGeom prst="ellipse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80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595" y="0"/>
            <a:ext cx="23382649" cy="18288000"/>
          </a:xfrm>
          <a:prstGeom prst="rect">
            <a:avLst/>
          </a:prstGeom>
        </p:spPr>
      </p:pic>
      <p:sp>
        <p:nvSpPr>
          <p:cNvPr id="196" name="Oval 195"/>
          <p:cNvSpPr/>
          <p:nvPr/>
        </p:nvSpPr>
        <p:spPr>
          <a:xfrm>
            <a:off x="9686758" y="10328356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1236154" y="181757"/>
            <a:ext cx="10405414" cy="1015663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River: 6 June 1944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-3895" y="16670059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57623" y="15202856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-51276" y="15202856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3336" y="14234474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398" y="11088749"/>
            <a:ext cx="1402624" cy="1593662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413428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66032" y="4126523"/>
            <a:ext cx="23615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Gourbesville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580582">
            <a:off x="10222524" y="16911502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rot="1349370">
            <a:off x="17609087" y="3118193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14648" y="4923692"/>
            <a:ext cx="19623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Orglandes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26160" y="7317236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19247" y="1877141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5383997" y="2812126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3748806" y="7840456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6060904" y="8579119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0406975" y="8214146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9342472" y="10561197"/>
            <a:ext cx="142372" cy="13617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2696246" y="13742108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4523200" y="17298042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599471" y="15230006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777045" y="13764421"/>
            <a:ext cx="22808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Pont </a:t>
            </a:r>
            <a:r>
              <a:rPr lang="en-US" dirty="0" err="1"/>
              <a:t>L’Abbé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308122" y="11909465"/>
            <a:ext cx="1423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Renouf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4134287" y="10345753"/>
            <a:ext cx="2521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Bonneville</a:t>
            </a:r>
          </a:p>
        </p:txBody>
      </p:sp>
      <p:sp>
        <p:nvSpPr>
          <p:cNvPr id="84" name="Oval 83"/>
          <p:cNvSpPr/>
          <p:nvPr/>
        </p:nvSpPr>
        <p:spPr>
          <a:xfrm>
            <a:off x="12797149" y="1368297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253753" y="146803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938514" y="1462392"/>
            <a:ext cx="30745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LTC Maloney (507) ~75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253753" y="293191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938514" y="2929550"/>
            <a:ext cx="30987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LTC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Osberg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(1/507) ~100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-24396" y="223126"/>
            <a:ext cx="40863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Chef-du-Pont</a:t>
            </a:r>
            <a:endParaRPr lang="en-US" sz="48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253753" y="445454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38514" y="4454540"/>
            <a:ext cx="30987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LTC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Shanley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(2/508) ~35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Oval 128"/>
          <p:cNvSpPr/>
          <p:nvPr/>
        </p:nvSpPr>
        <p:spPr>
          <a:xfrm>
            <a:off x="253753" y="585449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928588" y="5797297"/>
            <a:ext cx="30987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McVicar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(508) ~60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Oval 130"/>
          <p:cNvSpPr/>
          <p:nvPr/>
        </p:nvSpPr>
        <p:spPr>
          <a:xfrm>
            <a:off x="290867" y="724933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928588" y="7271898"/>
            <a:ext cx="30987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MAJ Warren (1/508) ~ 200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3" name="Group 132"/>
          <p:cNvGrpSpPr/>
          <p:nvPr/>
        </p:nvGrpSpPr>
        <p:grpSpPr>
          <a:xfrm>
            <a:off x="21522949" y="9440896"/>
            <a:ext cx="673773" cy="517695"/>
            <a:chOff x="18236220" y="2512562"/>
            <a:chExt cx="673773" cy="517695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0" name="Oval 139"/>
          <p:cNvSpPr/>
          <p:nvPr/>
        </p:nvSpPr>
        <p:spPr>
          <a:xfrm>
            <a:off x="22390336" y="922734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Freeform 142"/>
          <p:cNvSpPr/>
          <p:nvPr/>
        </p:nvSpPr>
        <p:spPr>
          <a:xfrm>
            <a:off x="21288813" y="10042930"/>
            <a:ext cx="1582183" cy="4627022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2532184 w 3448471"/>
              <a:gd name="connsiteY0" fmla="*/ 0 h 3868616"/>
              <a:gd name="connsiteX1" fmla="*/ 3359248 w 3448471"/>
              <a:gd name="connsiteY1" fmla="*/ 2039815 h 3868616"/>
              <a:gd name="connsiteX2" fmla="*/ 0 w 3448471"/>
              <a:gd name="connsiteY2" fmla="*/ 3868616 h 3868616"/>
              <a:gd name="connsiteX0" fmla="*/ 0 w 900710"/>
              <a:gd name="connsiteY0" fmla="*/ 0 h 5217356"/>
              <a:gd name="connsiteX1" fmla="*/ 827064 w 900710"/>
              <a:gd name="connsiteY1" fmla="*/ 2039815 h 5217356"/>
              <a:gd name="connsiteX2" fmla="*/ 485336 w 900710"/>
              <a:gd name="connsiteY2" fmla="*/ 5217356 h 5217356"/>
              <a:gd name="connsiteX0" fmla="*/ 0 w 1658481"/>
              <a:gd name="connsiteY0" fmla="*/ 0 h 5217356"/>
              <a:gd name="connsiteX1" fmla="*/ 827064 w 1658481"/>
              <a:gd name="connsiteY1" fmla="*/ 2039815 h 5217356"/>
              <a:gd name="connsiteX2" fmla="*/ 1654745 w 1658481"/>
              <a:gd name="connsiteY2" fmla="*/ 3313849 h 5217356"/>
              <a:gd name="connsiteX3" fmla="*/ 485336 w 1658481"/>
              <a:gd name="connsiteY3" fmla="*/ 5217356 h 5217356"/>
              <a:gd name="connsiteX0" fmla="*/ 0 w 1658616"/>
              <a:gd name="connsiteY0" fmla="*/ 0 h 5217356"/>
              <a:gd name="connsiteX1" fmla="*/ 849924 w 1658616"/>
              <a:gd name="connsiteY1" fmla="*/ 1948375 h 5217356"/>
              <a:gd name="connsiteX2" fmla="*/ 1654745 w 1658616"/>
              <a:gd name="connsiteY2" fmla="*/ 3313849 h 5217356"/>
              <a:gd name="connsiteX3" fmla="*/ 485336 w 1658616"/>
              <a:gd name="connsiteY3" fmla="*/ 5217356 h 5217356"/>
              <a:gd name="connsiteX0" fmla="*/ 0 w 1522311"/>
              <a:gd name="connsiteY0" fmla="*/ 0 h 5217356"/>
              <a:gd name="connsiteX1" fmla="*/ 849924 w 1522311"/>
              <a:gd name="connsiteY1" fmla="*/ 1948375 h 5217356"/>
              <a:gd name="connsiteX2" fmla="*/ 1517585 w 1522311"/>
              <a:gd name="connsiteY2" fmla="*/ 3382429 h 5217356"/>
              <a:gd name="connsiteX3" fmla="*/ 485336 w 1522311"/>
              <a:gd name="connsiteY3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695792 w 2916306"/>
              <a:gd name="connsiteY0" fmla="*/ 0 h 4717558"/>
              <a:gd name="connsiteX1" fmla="*/ 2016497 w 2916306"/>
              <a:gd name="connsiteY1" fmla="*/ 1912161 h 4717558"/>
              <a:gd name="connsiteX2" fmla="*/ 2720372 w 2916306"/>
              <a:gd name="connsiteY2" fmla="*/ 3328108 h 4717558"/>
              <a:gd name="connsiteX3" fmla="*/ 2857532 w 2916306"/>
              <a:gd name="connsiteY3" fmla="*/ 4333948 h 4717558"/>
              <a:gd name="connsiteX4" fmla="*/ 0 w 2916306"/>
              <a:gd name="connsiteY4" fmla="*/ 4717558 h 4717558"/>
              <a:gd name="connsiteX0" fmla="*/ 695792 w 2721995"/>
              <a:gd name="connsiteY0" fmla="*/ 0 h 4717558"/>
              <a:gd name="connsiteX1" fmla="*/ 2016497 w 2721995"/>
              <a:gd name="connsiteY1" fmla="*/ 1912161 h 4717558"/>
              <a:gd name="connsiteX2" fmla="*/ 2720372 w 2721995"/>
              <a:gd name="connsiteY2" fmla="*/ 3328108 h 4717558"/>
              <a:gd name="connsiteX3" fmla="*/ 1286640 w 2721995"/>
              <a:gd name="connsiteY3" fmla="*/ 3513333 h 4717558"/>
              <a:gd name="connsiteX4" fmla="*/ 0 w 2721995"/>
              <a:gd name="connsiteY4" fmla="*/ 4717558 h 4717558"/>
              <a:gd name="connsiteX0" fmla="*/ 695792 w 2029279"/>
              <a:gd name="connsiteY0" fmla="*/ 0 h 4717558"/>
              <a:gd name="connsiteX1" fmla="*/ 2016497 w 2029279"/>
              <a:gd name="connsiteY1" fmla="*/ 1912161 h 4717558"/>
              <a:gd name="connsiteX2" fmla="*/ 1286640 w 2029279"/>
              <a:gd name="connsiteY2" fmla="*/ 3513333 h 4717558"/>
              <a:gd name="connsiteX3" fmla="*/ 0 w 2029279"/>
              <a:gd name="connsiteY3" fmla="*/ 4717558 h 4717558"/>
              <a:gd name="connsiteX0" fmla="*/ 695792 w 1446906"/>
              <a:gd name="connsiteY0" fmla="*/ 0 h 4717558"/>
              <a:gd name="connsiteX1" fmla="*/ 1242774 w 1446906"/>
              <a:gd name="connsiteY1" fmla="*/ 2076284 h 4717558"/>
              <a:gd name="connsiteX2" fmla="*/ 1286640 w 1446906"/>
              <a:gd name="connsiteY2" fmla="*/ 3513333 h 4717558"/>
              <a:gd name="connsiteX3" fmla="*/ 0 w 1446906"/>
              <a:gd name="connsiteY3" fmla="*/ 4717558 h 471755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394995"/>
              <a:gd name="connsiteY0" fmla="*/ 0 h 4536488"/>
              <a:gd name="connsiteX1" fmla="*/ 980223 w 1394995"/>
              <a:gd name="connsiteY1" fmla="*/ 1895214 h 4536488"/>
              <a:gd name="connsiteX2" fmla="*/ 1286640 w 1394995"/>
              <a:gd name="connsiteY2" fmla="*/ 3332263 h 4536488"/>
              <a:gd name="connsiteX3" fmla="*/ 0 w 1394995"/>
              <a:gd name="connsiteY3" fmla="*/ 4536488 h 4536488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286644"/>
              <a:gd name="connsiteY0" fmla="*/ 0 h 4717557"/>
              <a:gd name="connsiteX1" fmla="*/ 980223 w 1286644"/>
              <a:gd name="connsiteY1" fmla="*/ 2076283 h 4717557"/>
              <a:gd name="connsiteX2" fmla="*/ 1286640 w 1286644"/>
              <a:gd name="connsiteY2" fmla="*/ 3513332 h 4717557"/>
              <a:gd name="connsiteX3" fmla="*/ 0 w 1286644"/>
              <a:gd name="connsiteY3" fmla="*/ 4717557 h 4717557"/>
              <a:gd name="connsiteX0" fmla="*/ 632418 w 1069404"/>
              <a:gd name="connsiteY0" fmla="*/ 0 h 4717557"/>
              <a:gd name="connsiteX1" fmla="*/ 980223 w 1069404"/>
              <a:gd name="connsiteY1" fmla="*/ 2076283 h 4717557"/>
              <a:gd name="connsiteX2" fmla="*/ 1069356 w 1069404"/>
              <a:gd name="connsiteY2" fmla="*/ 3268888 h 4717557"/>
              <a:gd name="connsiteX3" fmla="*/ 0 w 1069404"/>
              <a:gd name="connsiteY3" fmla="*/ 4717557 h 4717557"/>
              <a:gd name="connsiteX0" fmla="*/ 759167 w 1196153"/>
              <a:gd name="connsiteY0" fmla="*/ 0 h 4627022"/>
              <a:gd name="connsiteX1" fmla="*/ 1106972 w 1196153"/>
              <a:gd name="connsiteY1" fmla="*/ 2076283 h 4627022"/>
              <a:gd name="connsiteX2" fmla="*/ 1196105 w 1196153"/>
              <a:gd name="connsiteY2" fmla="*/ 3268888 h 4627022"/>
              <a:gd name="connsiteX3" fmla="*/ 0 w 1196153"/>
              <a:gd name="connsiteY3" fmla="*/ 4627022 h 4627022"/>
              <a:gd name="connsiteX0" fmla="*/ 759167 w 1485403"/>
              <a:gd name="connsiteY0" fmla="*/ 0 h 4627022"/>
              <a:gd name="connsiteX1" fmla="*/ 1475461 w 1485403"/>
              <a:gd name="connsiteY1" fmla="*/ 1079996 h 4627022"/>
              <a:gd name="connsiteX2" fmla="*/ 1196105 w 1485403"/>
              <a:gd name="connsiteY2" fmla="*/ 3268888 h 4627022"/>
              <a:gd name="connsiteX3" fmla="*/ 0 w 1485403"/>
              <a:gd name="connsiteY3" fmla="*/ 4627022 h 4627022"/>
              <a:gd name="connsiteX0" fmla="*/ 759167 w 1485403"/>
              <a:gd name="connsiteY0" fmla="*/ 0 h 4627022"/>
              <a:gd name="connsiteX1" fmla="*/ 1475461 w 1485403"/>
              <a:gd name="connsiteY1" fmla="*/ 1079996 h 4627022"/>
              <a:gd name="connsiteX2" fmla="*/ 1196105 w 1485403"/>
              <a:gd name="connsiteY2" fmla="*/ 3268888 h 4627022"/>
              <a:gd name="connsiteX3" fmla="*/ 0 w 1485403"/>
              <a:gd name="connsiteY3" fmla="*/ 4627022 h 4627022"/>
              <a:gd name="connsiteX0" fmla="*/ 759167 w 1506695"/>
              <a:gd name="connsiteY0" fmla="*/ 0 h 4627022"/>
              <a:gd name="connsiteX1" fmla="*/ 1475461 w 1506695"/>
              <a:gd name="connsiteY1" fmla="*/ 1079996 h 4627022"/>
              <a:gd name="connsiteX2" fmla="*/ 1387174 w 1506695"/>
              <a:gd name="connsiteY2" fmla="*/ 2600148 h 4627022"/>
              <a:gd name="connsiteX3" fmla="*/ 0 w 1506695"/>
              <a:gd name="connsiteY3" fmla="*/ 4627022 h 4627022"/>
              <a:gd name="connsiteX0" fmla="*/ 759167 w 1506695"/>
              <a:gd name="connsiteY0" fmla="*/ 0 h 4627022"/>
              <a:gd name="connsiteX1" fmla="*/ 1475461 w 1506695"/>
              <a:gd name="connsiteY1" fmla="*/ 1079996 h 4627022"/>
              <a:gd name="connsiteX2" fmla="*/ 1387174 w 1506695"/>
              <a:gd name="connsiteY2" fmla="*/ 2600148 h 4627022"/>
              <a:gd name="connsiteX3" fmla="*/ 0 w 1506695"/>
              <a:gd name="connsiteY3" fmla="*/ 4627022 h 4627022"/>
              <a:gd name="connsiteX0" fmla="*/ 759167 w 1542028"/>
              <a:gd name="connsiteY0" fmla="*/ 0 h 4627022"/>
              <a:gd name="connsiteX1" fmla="*/ 1475461 w 1542028"/>
              <a:gd name="connsiteY1" fmla="*/ 1079996 h 4627022"/>
              <a:gd name="connsiteX2" fmla="*/ 1510004 w 1542028"/>
              <a:gd name="connsiteY2" fmla="*/ 2572852 h 4627022"/>
              <a:gd name="connsiteX3" fmla="*/ 0 w 1542028"/>
              <a:gd name="connsiteY3" fmla="*/ 4627022 h 4627022"/>
              <a:gd name="connsiteX0" fmla="*/ 759167 w 1582183"/>
              <a:gd name="connsiteY0" fmla="*/ 0 h 4627022"/>
              <a:gd name="connsiteX1" fmla="*/ 1475461 w 1582183"/>
              <a:gd name="connsiteY1" fmla="*/ 1079996 h 4627022"/>
              <a:gd name="connsiteX2" fmla="*/ 1510004 w 1582183"/>
              <a:gd name="connsiteY2" fmla="*/ 2572852 h 4627022"/>
              <a:gd name="connsiteX3" fmla="*/ 0 w 1582183"/>
              <a:gd name="connsiteY3" fmla="*/ 4627022 h 4627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2183" h="4627022">
                <a:moveTo>
                  <a:pt x="759167" y="0"/>
                </a:moveTo>
                <a:cubicBezTo>
                  <a:pt x="1148355" y="460721"/>
                  <a:pt x="1350322" y="651187"/>
                  <a:pt x="1475461" y="1079996"/>
                </a:cubicBezTo>
                <a:cubicBezTo>
                  <a:pt x="1600601" y="1508805"/>
                  <a:pt x="1620290" y="2223658"/>
                  <a:pt x="1510004" y="2572852"/>
                </a:cubicBezTo>
                <a:cubicBezTo>
                  <a:pt x="1488089" y="3083390"/>
                  <a:pt x="169212" y="4466471"/>
                  <a:pt x="0" y="4627022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TextBox 143"/>
          <p:cNvSpPr txBox="1"/>
          <p:nvPr/>
        </p:nvSpPr>
        <p:spPr>
          <a:xfrm>
            <a:off x="22296133" y="9912098"/>
            <a:ext cx="16241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Maloney</a:t>
            </a:r>
          </a:p>
        </p:txBody>
      </p:sp>
      <p:grpSp>
        <p:nvGrpSpPr>
          <p:cNvPr id="145" name="Group 144"/>
          <p:cNvGrpSpPr/>
          <p:nvPr/>
        </p:nvGrpSpPr>
        <p:grpSpPr>
          <a:xfrm>
            <a:off x="2157623" y="13240309"/>
            <a:ext cx="673773" cy="517695"/>
            <a:chOff x="18236220" y="2512562"/>
            <a:chExt cx="673773" cy="517695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74474" y="13264273"/>
            <a:ext cx="1361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LGOPs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734561" y="1035796"/>
            <a:ext cx="2503488" cy="942975"/>
            <a:chOff x="15361" y="4723"/>
            <a:chExt cx="1577" cy="594"/>
          </a:xfrm>
        </p:grpSpPr>
        <p:sp>
          <p:nvSpPr>
            <p:cNvPr id="153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4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55" name="Freeform 154"/>
          <p:cNvSpPr/>
          <p:nvPr/>
        </p:nvSpPr>
        <p:spPr>
          <a:xfrm>
            <a:off x="20213662" y="10632065"/>
            <a:ext cx="1189553" cy="4987969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2532184 w 3448471"/>
              <a:gd name="connsiteY0" fmla="*/ 0 h 3868616"/>
              <a:gd name="connsiteX1" fmla="*/ 3359248 w 3448471"/>
              <a:gd name="connsiteY1" fmla="*/ 2039815 h 3868616"/>
              <a:gd name="connsiteX2" fmla="*/ 0 w 3448471"/>
              <a:gd name="connsiteY2" fmla="*/ 3868616 h 3868616"/>
              <a:gd name="connsiteX0" fmla="*/ 0 w 900710"/>
              <a:gd name="connsiteY0" fmla="*/ 0 h 5217356"/>
              <a:gd name="connsiteX1" fmla="*/ 827064 w 900710"/>
              <a:gd name="connsiteY1" fmla="*/ 2039815 h 5217356"/>
              <a:gd name="connsiteX2" fmla="*/ 485336 w 900710"/>
              <a:gd name="connsiteY2" fmla="*/ 5217356 h 5217356"/>
              <a:gd name="connsiteX0" fmla="*/ 0 w 1658481"/>
              <a:gd name="connsiteY0" fmla="*/ 0 h 5217356"/>
              <a:gd name="connsiteX1" fmla="*/ 827064 w 1658481"/>
              <a:gd name="connsiteY1" fmla="*/ 2039815 h 5217356"/>
              <a:gd name="connsiteX2" fmla="*/ 1654745 w 1658481"/>
              <a:gd name="connsiteY2" fmla="*/ 3313849 h 5217356"/>
              <a:gd name="connsiteX3" fmla="*/ 485336 w 1658481"/>
              <a:gd name="connsiteY3" fmla="*/ 5217356 h 5217356"/>
              <a:gd name="connsiteX0" fmla="*/ 0 w 1658616"/>
              <a:gd name="connsiteY0" fmla="*/ 0 h 5217356"/>
              <a:gd name="connsiteX1" fmla="*/ 849924 w 1658616"/>
              <a:gd name="connsiteY1" fmla="*/ 1948375 h 5217356"/>
              <a:gd name="connsiteX2" fmla="*/ 1654745 w 1658616"/>
              <a:gd name="connsiteY2" fmla="*/ 3313849 h 5217356"/>
              <a:gd name="connsiteX3" fmla="*/ 485336 w 1658616"/>
              <a:gd name="connsiteY3" fmla="*/ 5217356 h 5217356"/>
              <a:gd name="connsiteX0" fmla="*/ 0 w 1522311"/>
              <a:gd name="connsiteY0" fmla="*/ 0 h 5217356"/>
              <a:gd name="connsiteX1" fmla="*/ 849924 w 1522311"/>
              <a:gd name="connsiteY1" fmla="*/ 1948375 h 5217356"/>
              <a:gd name="connsiteX2" fmla="*/ 1517585 w 1522311"/>
              <a:gd name="connsiteY2" fmla="*/ 3382429 h 5217356"/>
              <a:gd name="connsiteX3" fmla="*/ 485336 w 1522311"/>
              <a:gd name="connsiteY3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695792 w 2916306"/>
              <a:gd name="connsiteY0" fmla="*/ 0 h 4717558"/>
              <a:gd name="connsiteX1" fmla="*/ 2016497 w 2916306"/>
              <a:gd name="connsiteY1" fmla="*/ 1912161 h 4717558"/>
              <a:gd name="connsiteX2" fmla="*/ 2720372 w 2916306"/>
              <a:gd name="connsiteY2" fmla="*/ 3328108 h 4717558"/>
              <a:gd name="connsiteX3" fmla="*/ 2857532 w 2916306"/>
              <a:gd name="connsiteY3" fmla="*/ 4333948 h 4717558"/>
              <a:gd name="connsiteX4" fmla="*/ 0 w 2916306"/>
              <a:gd name="connsiteY4" fmla="*/ 4717558 h 4717558"/>
              <a:gd name="connsiteX0" fmla="*/ 695792 w 2721995"/>
              <a:gd name="connsiteY0" fmla="*/ 0 h 4717558"/>
              <a:gd name="connsiteX1" fmla="*/ 2016497 w 2721995"/>
              <a:gd name="connsiteY1" fmla="*/ 1912161 h 4717558"/>
              <a:gd name="connsiteX2" fmla="*/ 2720372 w 2721995"/>
              <a:gd name="connsiteY2" fmla="*/ 3328108 h 4717558"/>
              <a:gd name="connsiteX3" fmla="*/ 1286640 w 2721995"/>
              <a:gd name="connsiteY3" fmla="*/ 3513333 h 4717558"/>
              <a:gd name="connsiteX4" fmla="*/ 0 w 2721995"/>
              <a:gd name="connsiteY4" fmla="*/ 4717558 h 4717558"/>
              <a:gd name="connsiteX0" fmla="*/ 695792 w 2029279"/>
              <a:gd name="connsiteY0" fmla="*/ 0 h 4717558"/>
              <a:gd name="connsiteX1" fmla="*/ 2016497 w 2029279"/>
              <a:gd name="connsiteY1" fmla="*/ 1912161 h 4717558"/>
              <a:gd name="connsiteX2" fmla="*/ 1286640 w 2029279"/>
              <a:gd name="connsiteY2" fmla="*/ 3513333 h 4717558"/>
              <a:gd name="connsiteX3" fmla="*/ 0 w 2029279"/>
              <a:gd name="connsiteY3" fmla="*/ 4717558 h 4717558"/>
              <a:gd name="connsiteX0" fmla="*/ 695792 w 1446906"/>
              <a:gd name="connsiteY0" fmla="*/ 0 h 4717558"/>
              <a:gd name="connsiteX1" fmla="*/ 1242774 w 1446906"/>
              <a:gd name="connsiteY1" fmla="*/ 2076284 h 4717558"/>
              <a:gd name="connsiteX2" fmla="*/ 1286640 w 1446906"/>
              <a:gd name="connsiteY2" fmla="*/ 3513333 h 4717558"/>
              <a:gd name="connsiteX3" fmla="*/ 0 w 1446906"/>
              <a:gd name="connsiteY3" fmla="*/ 4717558 h 471755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394995"/>
              <a:gd name="connsiteY0" fmla="*/ 0 h 4536488"/>
              <a:gd name="connsiteX1" fmla="*/ 980223 w 1394995"/>
              <a:gd name="connsiteY1" fmla="*/ 1895214 h 4536488"/>
              <a:gd name="connsiteX2" fmla="*/ 1286640 w 1394995"/>
              <a:gd name="connsiteY2" fmla="*/ 3332263 h 4536488"/>
              <a:gd name="connsiteX3" fmla="*/ 0 w 1394995"/>
              <a:gd name="connsiteY3" fmla="*/ 4536488 h 4536488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286644"/>
              <a:gd name="connsiteY0" fmla="*/ 0 h 4717557"/>
              <a:gd name="connsiteX1" fmla="*/ 980223 w 1286644"/>
              <a:gd name="connsiteY1" fmla="*/ 2076283 h 4717557"/>
              <a:gd name="connsiteX2" fmla="*/ 1286640 w 1286644"/>
              <a:gd name="connsiteY2" fmla="*/ 3513332 h 4717557"/>
              <a:gd name="connsiteX3" fmla="*/ 0 w 1286644"/>
              <a:gd name="connsiteY3" fmla="*/ 4717557 h 4717557"/>
              <a:gd name="connsiteX0" fmla="*/ 632418 w 1069404"/>
              <a:gd name="connsiteY0" fmla="*/ 0 h 4717557"/>
              <a:gd name="connsiteX1" fmla="*/ 980223 w 1069404"/>
              <a:gd name="connsiteY1" fmla="*/ 2076283 h 4717557"/>
              <a:gd name="connsiteX2" fmla="*/ 1069356 w 1069404"/>
              <a:gd name="connsiteY2" fmla="*/ 3268888 h 4717557"/>
              <a:gd name="connsiteX3" fmla="*/ 0 w 1069404"/>
              <a:gd name="connsiteY3" fmla="*/ 4717557 h 4717557"/>
              <a:gd name="connsiteX0" fmla="*/ 759167 w 1196153"/>
              <a:gd name="connsiteY0" fmla="*/ 0 h 4627022"/>
              <a:gd name="connsiteX1" fmla="*/ 1106972 w 1196153"/>
              <a:gd name="connsiteY1" fmla="*/ 2076283 h 4627022"/>
              <a:gd name="connsiteX2" fmla="*/ 1196105 w 1196153"/>
              <a:gd name="connsiteY2" fmla="*/ 3268888 h 4627022"/>
              <a:gd name="connsiteX3" fmla="*/ 0 w 1196153"/>
              <a:gd name="connsiteY3" fmla="*/ 4627022 h 4627022"/>
              <a:gd name="connsiteX0" fmla="*/ 759167 w 1508929"/>
              <a:gd name="connsiteY0" fmla="*/ 0 h 4627022"/>
              <a:gd name="connsiteX1" fmla="*/ 1106972 w 1508929"/>
              <a:gd name="connsiteY1" fmla="*/ 2076283 h 4627022"/>
              <a:gd name="connsiteX2" fmla="*/ 1508926 w 1508929"/>
              <a:gd name="connsiteY2" fmla="*/ 3437330 h 4627022"/>
              <a:gd name="connsiteX3" fmla="*/ 0 w 1508929"/>
              <a:gd name="connsiteY3" fmla="*/ 4627022 h 4627022"/>
              <a:gd name="connsiteX0" fmla="*/ 759167 w 1508929"/>
              <a:gd name="connsiteY0" fmla="*/ 0 h 4627022"/>
              <a:gd name="connsiteX1" fmla="*/ 1106972 w 1508929"/>
              <a:gd name="connsiteY1" fmla="*/ 2076283 h 4627022"/>
              <a:gd name="connsiteX2" fmla="*/ 1508926 w 1508929"/>
              <a:gd name="connsiteY2" fmla="*/ 3437330 h 4627022"/>
              <a:gd name="connsiteX3" fmla="*/ 0 w 1508929"/>
              <a:gd name="connsiteY3" fmla="*/ 4627022 h 4627022"/>
              <a:gd name="connsiteX0" fmla="*/ 759167 w 1508926"/>
              <a:gd name="connsiteY0" fmla="*/ 0 h 4627022"/>
              <a:gd name="connsiteX1" fmla="*/ 1106972 w 1508926"/>
              <a:gd name="connsiteY1" fmla="*/ 2076283 h 4627022"/>
              <a:gd name="connsiteX2" fmla="*/ 1508926 w 1508926"/>
              <a:gd name="connsiteY2" fmla="*/ 3437330 h 4627022"/>
              <a:gd name="connsiteX3" fmla="*/ 0 w 1508926"/>
              <a:gd name="connsiteY3" fmla="*/ 4627022 h 4627022"/>
              <a:gd name="connsiteX0" fmla="*/ 434315 w 1184074"/>
              <a:gd name="connsiteY0" fmla="*/ 0 h 4987969"/>
              <a:gd name="connsiteX1" fmla="*/ 782120 w 1184074"/>
              <a:gd name="connsiteY1" fmla="*/ 2076283 h 4987969"/>
              <a:gd name="connsiteX2" fmla="*/ 1184074 w 1184074"/>
              <a:gd name="connsiteY2" fmla="*/ 3437330 h 4987969"/>
              <a:gd name="connsiteX3" fmla="*/ 0 w 1184074"/>
              <a:gd name="connsiteY3" fmla="*/ 4987969 h 4987969"/>
              <a:gd name="connsiteX0" fmla="*/ 434315 w 1184074"/>
              <a:gd name="connsiteY0" fmla="*/ 0 h 4987969"/>
              <a:gd name="connsiteX1" fmla="*/ 782120 w 1184074"/>
              <a:gd name="connsiteY1" fmla="*/ 2076283 h 4987969"/>
              <a:gd name="connsiteX2" fmla="*/ 1184074 w 1184074"/>
              <a:gd name="connsiteY2" fmla="*/ 3437330 h 4987969"/>
              <a:gd name="connsiteX3" fmla="*/ 0 w 1184074"/>
              <a:gd name="connsiteY3" fmla="*/ 4987969 h 4987969"/>
              <a:gd name="connsiteX0" fmla="*/ 434315 w 1189553"/>
              <a:gd name="connsiteY0" fmla="*/ 0 h 4987969"/>
              <a:gd name="connsiteX1" fmla="*/ 1184074 w 1189553"/>
              <a:gd name="connsiteY1" fmla="*/ 3437330 h 4987969"/>
              <a:gd name="connsiteX2" fmla="*/ 0 w 1189553"/>
              <a:gd name="connsiteY2" fmla="*/ 4987969 h 498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9553" h="4987969">
                <a:moveTo>
                  <a:pt x="434315" y="0"/>
                </a:moveTo>
                <a:cubicBezTo>
                  <a:pt x="590515" y="716110"/>
                  <a:pt x="1256460" y="2606002"/>
                  <a:pt x="1184074" y="3437330"/>
                </a:cubicBezTo>
                <a:cubicBezTo>
                  <a:pt x="1012033" y="3743151"/>
                  <a:pt x="169212" y="4827418"/>
                  <a:pt x="0" y="4987969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6" name="Group 155"/>
          <p:cNvGrpSpPr/>
          <p:nvPr/>
        </p:nvGrpSpPr>
        <p:grpSpPr>
          <a:xfrm>
            <a:off x="20068243" y="10043502"/>
            <a:ext cx="673773" cy="517695"/>
            <a:chOff x="18236220" y="2512562"/>
            <a:chExt cx="673773" cy="517695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19208228" y="11160674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 smtClean="0"/>
              <a:t>Ostberg</a:t>
            </a:r>
            <a:endParaRPr lang="en-US" dirty="0" smtClean="0"/>
          </a:p>
        </p:txBody>
      </p:sp>
      <p:sp>
        <p:nvSpPr>
          <p:cNvPr id="164" name="Oval 163"/>
          <p:cNvSpPr/>
          <p:nvPr/>
        </p:nvSpPr>
        <p:spPr>
          <a:xfrm>
            <a:off x="19848307" y="1061854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2" name="Group 81"/>
          <p:cNvGrpSpPr/>
          <p:nvPr/>
        </p:nvGrpSpPr>
        <p:grpSpPr>
          <a:xfrm rot="20650760">
            <a:off x="12358057" y="13516297"/>
            <a:ext cx="534900" cy="308317"/>
            <a:chOff x="18375093" y="2721940"/>
            <a:chExt cx="534900" cy="308317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13390145" y="13524014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 smtClean="0"/>
              <a:t>Shanley</a:t>
            </a:r>
            <a:endParaRPr lang="en-US" dirty="0" smtClean="0"/>
          </a:p>
        </p:txBody>
      </p:sp>
      <p:sp>
        <p:nvSpPr>
          <p:cNvPr id="6" name="Freeform 5"/>
          <p:cNvSpPr/>
          <p:nvPr/>
        </p:nvSpPr>
        <p:spPr>
          <a:xfrm>
            <a:off x="13068299" y="11944686"/>
            <a:ext cx="2777085" cy="1599863"/>
          </a:xfrm>
          <a:custGeom>
            <a:avLst/>
            <a:gdLst>
              <a:gd name="connsiteX0" fmla="*/ 0 w 3829050"/>
              <a:gd name="connsiteY0" fmla="*/ 190500 h 190500"/>
              <a:gd name="connsiteX1" fmla="*/ 1981200 w 3829050"/>
              <a:gd name="connsiteY1" fmla="*/ 0 h 190500"/>
              <a:gd name="connsiteX2" fmla="*/ 3829050 w 3829050"/>
              <a:gd name="connsiteY2" fmla="*/ 152400 h 190500"/>
              <a:gd name="connsiteX0" fmla="*/ 0 w 3829050"/>
              <a:gd name="connsiteY0" fmla="*/ 190768 h 190768"/>
              <a:gd name="connsiteX1" fmla="*/ 1981200 w 3829050"/>
              <a:gd name="connsiteY1" fmla="*/ 268 h 190768"/>
              <a:gd name="connsiteX2" fmla="*/ 3829050 w 3829050"/>
              <a:gd name="connsiteY2" fmla="*/ 152668 h 190768"/>
              <a:gd name="connsiteX0" fmla="*/ 0 w 3829050"/>
              <a:gd name="connsiteY0" fmla="*/ 190768 h 190768"/>
              <a:gd name="connsiteX1" fmla="*/ 2045936 w 3829050"/>
              <a:gd name="connsiteY1" fmla="*/ 268 h 190768"/>
              <a:gd name="connsiteX2" fmla="*/ 3829050 w 3829050"/>
              <a:gd name="connsiteY2" fmla="*/ 152668 h 190768"/>
              <a:gd name="connsiteX0" fmla="*/ 0 w 2866098"/>
              <a:gd name="connsiteY0" fmla="*/ 1528690 h 1528690"/>
              <a:gd name="connsiteX1" fmla="*/ 2045936 w 2866098"/>
              <a:gd name="connsiteY1" fmla="*/ 1338190 h 1528690"/>
              <a:gd name="connsiteX2" fmla="*/ 2866098 w 2866098"/>
              <a:gd name="connsiteY2" fmla="*/ 1656 h 1528690"/>
              <a:gd name="connsiteX0" fmla="*/ 0 w 2866098"/>
              <a:gd name="connsiteY0" fmla="*/ 1527034 h 1527034"/>
              <a:gd name="connsiteX1" fmla="*/ 2045936 w 2866098"/>
              <a:gd name="connsiteY1" fmla="*/ 1336534 h 1527034"/>
              <a:gd name="connsiteX2" fmla="*/ 2866098 w 2866098"/>
              <a:gd name="connsiteY2" fmla="*/ 0 h 1527034"/>
              <a:gd name="connsiteX0" fmla="*/ 0 w 2777085"/>
              <a:gd name="connsiteY0" fmla="*/ 1599863 h 1599863"/>
              <a:gd name="connsiteX1" fmla="*/ 2045936 w 2777085"/>
              <a:gd name="connsiteY1" fmla="*/ 1409363 h 1599863"/>
              <a:gd name="connsiteX2" fmla="*/ 2777085 w 2777085"/>
              <a:gd name="connsiteY2" fmla="*/ 0 h 1599863"/>
              <a:gd name="connsiteX0" fmla="*/ 0 w 2777085"/>
              <a:gd name="connsiteY0" fmla="*/ 1599863 h 1599863"/>
              <a:gd name="connsiteX1" fmla="*/ 1870838 w 2777085"/>
              <a:gd name="connsiteY1" fmla="*/ 1312087 h 1599863"/>
              <a:gd name="connsiteX2" fmla="*/ 2777085 w 2777085"/>
              <a:gd name="connsiteY2" fmla="*/ 0 h 1599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7085" h="1599863">
                <a:moveTo>
                  <a:pt x="0" y="1599863"/>
                </a:moveTo>
                <a:cubicBezTo>
                  <a:pt x="660400" y="1536363"/>
                  <a:pt x="1407990" y="1578731"/>
                  <a:pt x="1870838" y="1312087"/>
                </a:cubicBezTo>
                <a:cubicBezTo>
                  <a:pt x="2333686" y="1045443"/>
                  <a:pt x="2614289" y="523735"/>
                  <a:pt x="2777085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1" name="Group 90"/>
          <p:cNvGrpSpPr/>
          <p:nvPr/>
        </p:nvGrpSpPr>
        <p:grpSpPr>
          <a:xfrm rot="20650760">
            <a:off x="12363147" y="13516296"/>
            <a:ext cx="534900" cy="308317"/>
            <a:chOff x="18375093" y="2721940"/>
            <a:chExt cx="534900" cy="308317"/>
          </a:xfrm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13556612" y="11166199"/>
            <a:ext cx="673773" cy="517695"/>
            <a:chOff x="18236220" y="2512562"/>
            <a:chExt cx="673773" cy="517695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Oval 101"/>
          <p:cNvSpPr/>
          <p:nvPr/>
        </p:nvSpPr>
        <p:spPr>
          <a:xfrm>
            <a:off x="13415474" y="1043571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3984225" y="10742794"/>
            <a:ext cx="15567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 smtClean="0"/>
              <a:t>McVicar</a:t>
            </a:r>
            <a:endParaRPr lang="en-US" dirty="0" smtClean="0"/>
          </a:p>
        </p:txBody>
      </p:sp>
      <p:grpSp>
        <p:nvGrpSpPr>
          <p:cNvPr id="104" name="Group 103"/>
          <p:cNvGrpSpPr/>
          <p:nvPr/>
        </p:nvGrpSpPr>
        <p:grpSpPr>
          <a:xfrm>
            <a:off x="14612095" y="15661393"/>
            <a:ext cx="673773" cy="517695"/>
            <a:chOff x="18236220" y="2512562"/>
            <a:chExt cx="673773" cy="517695"/>
          </a:xfrm>
        </p:grpSpPr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Rectangle 110">
            <a:extLst>
              <a:ext uri="{FF2B5EF4-FFF2-40B4-BE49-F238E27FC236}">
                <a16:creationId xmlns:a16="http://schemas.microsoft.com/office/drawing/2014/main" id="{DD451370-F354-443A-943A-29CD60FC2330}"/>
              </a:ext>
            </a:extLst>
          </p:cNvPr>
          <p:cNvSpPr/>
          <p:nvPr/>
        </p:nvSpPr>
        <p:spPr>
          <a:xfrm rot="13839964">
            <a:off x="14497329" y="15970354"/>
            <a:ext cx="155643" cy="175098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 rot="772260">
            <a:off x="14239853" y="11621364"/>
            <a:ext cx="1294224" cy="290846"/>
          </a:xfrm>
          <a:custGeom>
            <a:avLst/>
            <a:gdLst>
              <a:gd name="connsiteX0" fmla="*/ 0 w 3829050"/>
              <a:gd name="connsiteY0" fmla="*/ 190500 h 190500"/>
              <a:gd name="connsiteX1" fmla="*/ 1981200 w 3829050"/>
              <a:gd name="connsiteY1" fmla="*/ 0 h 190500"/>
              <a:gd name="connsiteX2" fmla="*/ 3829050 w 3829050"/>
              <a:gd name="connsiteY2" fmla="*/ 152400 h 190500"/>
              <a:gd name="connsiteX0" fmla="*/ 0 w 3829050"/>
              <a:gd name="connsiteY0" fmla="*/ 190768 h 190768"/>
              <a:gd name="connsiteX1" fmla="*/ 1981200 w 3829050"/>
              <a:gd name="connsiteY1" fmla="*/ 268 h 190768"/>
              <a:gd name="connsiteX2" fmla="*/ 3829050 w 3829050"/>
              <a:gd name="connsiteY2" fmla="*/ 152668 h 190768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1981200"/>
              <a:gd name="connsiteY0" fmla="*/ 230225 h 230225"/>
              <a:gd name="connsiteX1" fmla="*/ 1981200 w 1981200"/>
              <a:gd name="connsiteY1" fmla="*/ 39725 h 230225"/>
              <a:gd name="connsiteX0" fmla="*/ 0 w 1294224"/>
              <a:gd name="connsiteY0" fmla="*/ 322126 h 322126"/>
              <a:gd name="connsiteX1" fmla="*/ 1294224 w 1294224"/>
              <a:gd name="connsiteY1" fmla="*/ 31280 h 322126"/>
              <a:gd name="connsiteX0" fmla="*/ 0 w 1294224"/>
              <a:gd name="connsiteY0" fmla="*/ 290846 h 290846"/>
              <a:gd name="connsiteX1" fmla="*/ 1294224 w 1294224"/>
              <a:gd name="connsiteY1" fmla="*/ 0 h 290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4224" h="290846">
                <a:moveTo>
                  <a:pt x="0" y="290846"/>
                </a:moveTo>
                <a:cubicBezTo>
                  <a:pt x="660400" y="227346"/>
                  <a:pt x="763800" y="117333"/>
                  <a:pt x="1294224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13769877" y="1586242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4265537" y="16396982"/>
            <a:ext cx="14088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Warren</a:t>
            </a:r>
          </a:p>
        </p:txBody>
      </p:sp>
      <p:sp>
        <p:nvSpPr>
          <p:cNvPr id="115" name="Freeform 114"/>
          <p:cNvSpPr/>
          <p:nvPr/>
        </p:nvSpPr>
        <p:spPr>
          <a:xfrm rot="20164481">
            <a:off x="15236592" y="14703227"/>
            <a:ext cx="1788038" cy="738749"/>
          </a:xfrm>
          <a:custGeom>
            <a:avLst/>
            <a:gdLst>
              <a:gd name="connsiteX0" fmla="*/ 0 w 3829050"/>
              <a:gd name="connsiteY0" fmla="*/ 190500 h 190500"/>
              <a:gd name="connsiteX1" fmla="*/ 1981200 w 3829050"/>
              <a:gd name="connsiteY1" fmla="*/ 0 h 190500"/>
              <a:gd name="connsiteX2" fmla="*/ 3829050 w 3829050"/>
              <a:gd name="connsiteY2" fmla="*/ 152400 h 190500"/>
              <a:gd name="connsiteX0" fmla="*/ 0 w 3829050"/>
              <a:gd name="connsiteY0" fmla="*/ 190768 h 190768"/>
              <a:gd name="connsiteX1" fmla="*/ 1981200 w 3829050"/>
              <a:gd name="connsiteY1" fmla="*/ 268 h 190768"/>
              <a:gd name="connsiteX2" fmla="*/ 3829050 w 3829050"/>
              <a:gd name="connsiteY2" fmla="*/ 152668 h 190768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2125876"/>
              <a:gd name="connsiteY0" fmla="*/ 478503 h 478503"/>
              <a:gd name="connsiteX1" fmla="*/ 1981200 w 2125876"/>
              <a:gd name="connsiteY1" fmla="*/ 288003 h 478503"/>
              <a:gd name="connsiteX2" fmla="*/ 2125876 w 2125876"/>
              <a:gd name="connsiteY2" fmla="*/ 223093 h 478503"/>
              <a:gd name="connsiteX0" fmla="*/ 0 w 2168959"/>
              <a:gd name="connsiteY0" fmla="*/ 399211 h 399211"/>
              <a:gd name="connsiteX1" fmla="*/ 1981200 w 2168959"/>
              <a:gd name="connsiteY1" fmla="*/ 208711 h 399211"/>
              <a:gd name="connsiteX2" fmla="*/ 2125876 w 2168959"/>
              <a:gd name="connsiteY2" fmla="*/ 143801 h 399211"/>
              <a:gd name="connsiteX0" fmla="*/ 0 w 2939814"/>
              <a:gd name="connsiteY0" fmla="*/ 219096 h 877084"/>
              <a:gd name="connsiteX1" fmla="*/ 1981200 w 2939814"/>
              <a:gd name="connsiteY1" fmla="*/ 28596 h 877084"/>
              <a:gd name="connsiteX2" fmla="*/ 2939814 w 2939814"/>
              <a:gd name="connsiteY2" fmla="*/ 877084 h 877084"/>
              <a:gd name="connsiteX0" fmla="*/ 0 w 2939814"/>
              <a:gd name="connsiteY0" fmla="*/ 221167 h 879155"/>
              <a:gd name="connsiteX1" fmla="*/ 1013114 w 2939814"/>
              <a:gd name="connsiteY1" fmla="*/ 28394 h 879155"/>
              <a:gd name="connsiteX2" fmla="*/ 2939814 w 2939814"/>
              <a:gd name="connsiteY2" fmla="*/ 879155 h 879155"/>
              <a:gd name="connsiteX0" fmla="*/ 0 w 2005946"/>
              <a:gd name="connsiteY0" fmla="*/ 408990 h 408990"/>
              <a:gd name="connsiteX1" fmla="*/ 1013114 w 2005946"/>
              <a:gd name="connsiteY1" fmla="*/ 216217 h 408990"/>
              <a:gd name="connsiteX2" fmla="*/ 2005946 w 2005946"/>
              <a:gd name="connsiteY2" fmla="*/ 142052 h 408990"/>
              <a:gd name="connsiteX0" fmla="*/ 0 w 2005946"/>
              <a:gd name="connsiteY0" fmla="*/ 266938 h 266938"/>
              <a:gd name="connsiteX1" fmla="*/ 1013114 w 2005946"/>
              <a:gd name="connsiteY1" fmla="*/ 74165 h 266938"/>
              <a:gd name="connsiteX2" fmla="*/ 2005946 w 2005946"/>
              <a:gd name="connsiteY2" fmla="*/ 0 h 266938"/>
              <a:gd name="connsiteX0" fmla="*/ 0 w 1788038"/>
              <a:gd name="connsiteY0" fmla="*/ 738749 h 738749"/>
              <a:gd name="connsiteX1" fmla="*/ 1013114 w 1788038"/>
              <a:gd name="connsiteY1" fmla="*/ 545976 h 738749"/>
              <a:gd name="connsiteX2" fmla="*/ 1788038 w 1788038"/>
              <a:gd name="connsiteY2" fmla="*/ 0 h 738749"/>
              <a:gd name="connsiteX0" fmla="*/ 0 w 1788038"/>
              <a:gd name="connsiteY0" fmla="*/ 738749 h 738749"/>
              <a:gd name="connsiteX1" fmla="*/ 1013114 w 1788038"/>
              <a:gd name="connsiteY1" fmla="*/ 545976 h 738749"/>
              <a:gd name="connsiteX2" fmla="*/ 1788038 w 1788038"/>
              <a:gd name="connsiteY2" fmla="*/ 0 h 73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88038" h="738749">
                <a:moveTo>
                  <a:pt x="0" y="738749"/>
                </a:moveTo>
                <a:cubicBezTo>
                  <a:pt x="660400" y="675249"/>
                  <a:pt x="715108" y="669101"/>
                  <a:pt x="1013114" y="545976"/>
                </a:cubicBezTo>
                <a:cubicBezTo>
                  <a:pt x="1311120" y="422851"/>
                  <a:pt x="1507864" y="280922"/>
                  <a:pt x="1788038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 rot="772260">
            <a:off x="16045451" y="12042518"/>
            <a:ext cx="1019607" cy="1050196"/>
          </a:xfrm>
          <a:custGeom>
            <a:avLst/>
            <a:gdLst>
              <a:gd name="connsiteX0" fmla="*/ 0 w 3829050"/>
              <a:gd name="connsiteY0" fmla="*/ 190500 h 190500"/>
              <a:gd name="connsiteX1" fmla="*/ 1981200 w 3829050"/>
              <a:gd name="connsiteY1" fmla="*/ 0 h 190500"/>
              <a:gd name="connsiteX2" fmla="*/ 3829050 w 3829050"/>
              <a:gd name="connsiteY2" fmla="*/ 152400 h 190500"/>
              <a:gd name="connsiteX0" fmla="*/ 0 w 3829050"/>
              <a:gd name="connsiteY0" fmla="*/ 190768 h 190768"/>
              <a:gd name="connsiteX1" fmla="*/ 1981200 w 3829050"/>
              <a:gd name="connsiteY1" fmla="*/ 268 h 190768"/>
              <a:gd name="connsiteX2" fmla="*/ 3829050 w 3829050"/>
              <a:gd name="connsiteY2" fmla="*/ 152668 h 190768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2986351"/>
              <a:gd name="connsiteY0" fmla="*/ 230225 h 1065165"/>
              <a:gd name="connsiteX1" fmla="*/ 1981200 w 2986351"/>
              <a:gd name="connsiteY1" fmla="*/ 39725 h 1065165"/>
              <a:gd name="connsiteX2" fmla="*/ 2986351 w 2986351"/>
              <a:gd name="connsiteY2" fmla="*/ 1065165 h 1065165"/>
              <a:gd name="connsiteX0" fmla="*/ 0 w 1981200"/>
              <a:gd name="connsiteY0" fmla="*/ 230225 h 230225"/>
              <a:gd name="connsiteX1" fmla="*/ 1981200 w 1981200"/>
              <a:gd name="connsiteY1" fmla="*/ 39725 h 230225"/>
              <a:gd name="connsiteX0" fmla="*/ 0 w 1294224"/>
              <a:gd name="connsiteY0" fmla="*/ 322126 h 322126"/>
              <a:gd name="connsiteX1" fmla="*/ 1294224 w 1294224"/>
              <a:gd name="connsiteY1" fmla="*/ 31280 h 322126"/>
              <a:gd name="connsiteX0" fmla="*/ 0 w 1294224"/>
              <a:gd name="connsiteY0" fmla="*/ 290846 h 290846"/>
              <a:gd name="connsiteX1" fmla="*/ 1294224 w 1294224"/>
              <a:gd name="connsiteY1" fmla="*/ 0 h 290846"/>
              <a:gd name="connsiteX0" fmla="*/ 0 w 1072368"/>
              <a:gd name="connsiteY0" fmla="*/ 3041 h 785579"/>
              <a:gd name="connsiteX1" fmla="*/ 1072368 w 1072368"/>
              <a:gd name="connsiteY1" fmla="*/ 775562 h 785579"/>
              <a:gd name="connsiteX0" fmla="*/ 0 w 1072368"/>
              <a:gd name="connsiteY0" fmla="*/ 8203 h 780724"/>
              <a:gd name="connsiteX1" fmla="*/ 1072368 w 1072368"/>
              <a:gd name="connsiteY1" fmla="*/ 780724 h 780724"/>
              <a:gd name="connsiteX0" fmla="*/ 0 w 1058393"/>
              <a:gd name="connsiteY0" fmla="*/ 7967 h 791982"/>
              <a:gd name="connsiteX1" fmla="*/ 1058393 w 1058393"/>
              <a:gd name="connsiteY1" fmla="*/ 791982 h 791982"/>
              <a:gd name="connsiteX0" fmla="*/ 0 w 1019607"/>
              <a:gd name="connsiteY0" fmla="*/ 4732 h 1054928"/>
              <a:gd name="connsiteX1" fmla="*/ 1019607 w 1019607"/>
              <a:gd name="connsiteY1" fmla="*/ 1054928 h 1054928"/>
              <a:gd name="connsiteX0" fmla="*/ 0 w 1019607"/>
              <a:gd name="connsiteY0" fmla="*/ 0 h 1050196"/>
              <a:gd name="connsiteX1" fmla="*/ 1019607 w 1019607"/>
              <a:gd name="connsiteY1" fmla="*/ 1050196 h 1050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9607" h="1050196">
                <a:moveTo>
                  <a:pt x="0" y="0"/>
                </a:moveTo>
                <a:cubicBezTo>
                  <a:pt x="349793" y="248190"/>
                  <a:pt x="690724" y="523834"/>
                  <a:pt x="1019607" y="1050196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5608167" y="11381374"/>
            <a:ext cx="602572" cy="573398"/>
          </a:xfrm>
          <a:prstGeom prst="ellipse">
            <a:avLst/>
          </a:pr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8" name="Group 117"/>
          <p:cNvGrpSpPr/>
          <p:nvPr/>
        </p:nvGrpSpPr>
        <p:grpSpPr>
          <a:xfrm>
            <a:off x="13123700" y="14078379"/>
            <a:ext cx="1836676" cy="1218337"/>
            <a:chOff x="3982190" y="6167787"/>
            <a:chExt cx="1836676" cy="1218337"/>
          </a:xfrm>
        </p:grpSpPr>
        <p:grpSp>
          <p:nvGrpSpPr>
            <p:cNvPr id="119" name="Group 118"/>
            <p:cNvGrpSpPr/>
            <p:nvPr/>
          </p:nvGrpSpPr>
          <p:grpSpPr>
            <a:xfrm>
              <a:off x="3982190" y="6167787"/>
              <a:ext cx="1836676" cy="1218337"/>
              <a:chOff x="3709199" y="8968057"/>
              <a:chExt cx="1836676" cy="1218337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5" name="Group 164"/>
              <p:cNvGrpSpPr/>
              <p:nvPr/>
            </p:nvGrpSpPr>
            <p:grpSpPr>
              <a:xfrm>
                <a:off x="3709199" y="8968057"/>
                <a:ext cx="1836676" cy="1218337"/>
                <a:chOff x="4842045" y="5054398"/>
                <a:chExt cx="1836676" cy="1218337"/>
              </a:xfrm>
            </p:grpSpPr>
            <p:grpSp>
              <p:nvGrpSpPr>
                <p:cNvPr id="166" name="Group 165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9" name="Rectangle 168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71" name="Freeform 170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7" name="TextBox 166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8" name="TextBox 167"/>
                <p:cNvSpPr txBox="1"/>
                <p:nvPr/>
              </p:nvSpPr>
              <p:spPr>
                <a:xfrm>
                  <a:off x="5564869" y="5791873"/>
                  <a:ext cx="111385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20" name="Straight Connector 11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Group 171"/>
          <p:cNvGrpSpPr/>
          <p:nvPr/>
        </p:nvGrpSpPr>
        <p:grpSpPr>
          <a:xfrm>
            <a:off x="12254798" y="11108753"/>
            <a:ext cx="1578982" cy="1858003"/>
            <a:chOff x="3840441" y="6167787"/>
            <a:chExt cx="1578982" cy="1858003"/>
          </a:xfrm>
        </p:grpSpPr>
        <p:grpSp>
          <p:nvGrpSpPr>
            <p:cNvPr id="173" name="Group 172"/>
            <p:cNvGrpSpPr/>
            <p:nvPr/>
          </p:nvGrpSpPr>
          <p:grpSpPr>
            <a:xfrm>
              <a:off x="3840441" y="6167787"/>
              <a:ext cx="1578982" cy="1858003"/>
              <a:chOff x="19018601" y="5746680"/>
              <a:chExt cx="1578982" cy="1858003"/>
            </a:xfrm>
          </p:grpSpPr>
          <p:grpSp>
            <p:nvGrpSpPr>
              <p:cNvPr id="175" name="Group 174"/>
              <p:cNvGrpSpPr/>
              <p:nvPr/>
            </p:nvGrpSpPr>
            <p:grpSpPr>
              <a:xfrm>
                <a:off x="19160350" y="5746680"/>
                <a:ext cx="1437233" cy="1218337"/>
                <a:chOff x="3709199" y="8968057"/>
                <a:chExt cx="1437233" cy="1218337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8" name="Group 177"/>
                <p:cNvGrpSpPr/>
                <p:nvPr/>
              </p:nvGrpSpPr>
              <p:grpSpPr>
                <a:xfrm>
                  <a:off x="3709199" y="8968057"/>
                  <a:ext cx="1437233" cy="1218337"/>
                  <a:chOff x="4842045" y="5054398"/>
                  <a:chExt cx="1437233" cy="1218337"/>
                </a:xfrm>
              </p:grpSpPr>
              <p:grpSp>
                <p:nvGrpSpPr>
                  <p:cNvPr id="179" name="Group 178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82" name="Rectangle 181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Freeform 182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Freeform 183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0" name="TextBox 179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181" name="TextBox 180"/>
                  <p:cNvSpPr txBox="1"/>
                  <p:nvPr/>
                </p:nvSpPr>
                <p:spPr>
                  <a:xfrm>
                    <a:off x="5592232" y="5803314"/>
                    <a:ext cx="687046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0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76" name="Straight Connector 175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74" name="Straight Connector 17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4419023" y="6715136"/>
            <a:ext cx="1909167" cy="1218337"/>
            <a:chOff x="3982190" y="6167787"/>
            <a:chExt cx="1909167" cy="1218337"/>
          </a:xfrm>
        </p:grpSpPr>
        <p:grpSp>
          <p:nvGrpSpPr>
            <p:cNvPr id="186" name="Group 185"/>
            <p:cNvGrpSpPr/>
            <p:nvPr/>
          </p:nvGrpSpPr>
          <p:grpSpPr>
            <a:xfrm>
              <a:off x="3982190" y="6167787"/>
              <a:ext cx="1909167" cy="1218337"/>
              <a:chOff x="3709199" y="8968057"/>
              <a:chExt cx="1909167" cy="1218337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89" name="Group 188"/>
              <p:cNvGrpSpPr/>
              <p:nvPr/>
            </p:nvGrpSpPr>
            <p:grpSpPr>
              <a:xfrm>
                <a:off x="3709199" y="8968057"/>
                <a:ext cx="1909167" cy="1218337"/>
                <a:chOff x="4842045" y="5054398"/>
                <a:chExt cx="1909167" cy="1218337"/>
              </a:xfrm>
            </p:grpSpPr>
            <p:grpSp>
              <p:nvGrpSpPr>
                <p:cNvPr id="190" name="Group 189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93" name="Rectangle 192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Freeform 193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5" name="Freeform 194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1" name="TextBox 190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TextBox 191"/>
                <p:cNvSpPr txBox="1"/>
                <p:nvPr/>
              </p:nvSpPr>
              <p:spPr>
                <a:xfrm>
                  <a:off x="5564869" y="5791873"/>
                  <a:ext cx="118634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87" name="Straight Connector 186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9" name="Group 208"/>
          <p:cNvGrpSpPr/>
          <p:nvPr/>
        </p:nvGrpSpPr>
        <p:grpSpPr>
          <a:xfrm>
            <a:off x="19513096" y="14190223"/>
            <a:ext cx="647971" cy="1218337"/>
            <a:chOff x="21133012" y="13318666"/>
            <a:chExt cx="647971" cy="1218337"/>
          </a:xfrm>
        </p:grpSpPr>
        <p:grpSp>
          <p:nvGrpSpPr>
            <p:cNvPr id="210" name="Group 209"/>
            <p:cNvGrpSpPr/>
            <p:nvPr/>
          </p:nvGrpSpPr>
          <p:grpSpPr>
            <a:xfrm>
              <a:off x="21144954" y="13318666"/>
              <a:ext cx="632676" cy="1218337"/>
              <a:chOff x="3982190" y="6167787"/>
              <a:chExt cx="632676" cy="1218337"/>
            </a:xfrm>
          </p:grpSpPr>
          <p:grpSp>
            <p:nvGrpSpPr>
              <p:cNvPr id="215" name="Group 214"/>
              <p:cNvGrpSpPr/>
              <p:nvPr/>
            </p:nvGrpSpPr>
            <p:grpSpPr>
              <a:xfrm>
                <a:off x="3982190" y="616778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217" name="Group 2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19" name="Rectangle 218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0" name="Freeform 219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" name="Freeform 220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TextBox 217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216" name="Straight Connector 215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1" name="Group 210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212" name="Oval 211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2" name="TextBox 221"/>
          <p:cNvSpPr txBox="1"/>
          <p:nvPr/>
        </p:nvSpPr>
        <p:spPr>
          <a:xfrm>
            <a:off x="20074113" y="14544251"/>
            <a:ext cx="761747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(+)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11204091" y="10742223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1126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4755" y="7033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2" name="Freeform 21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" name="Straight Connector 43"/>
          <p:cNvCxnSpPr/>
          <p:nvPr/>
        </p:nvCxnSpPr>
        <p:spPr>
          <a:xfrm>
            <a:off x="14293181" y="6255075"/>
            <a:ext cx="3932166" cy="263009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6910776" y="5900074"/>
            <a:ext cx="2207973" cy="1222408"/>
            <a:chOff x="17519030" y="5881954"/>
            <a:chExt cx="2207973" cy="1222408"/>
          </a:xfrm>
        </p:grpSpPr>
        <p:grpSp>
          <p:nvGrpSpPr>
            <p:cNvPr id="48" name="Group 47"/>
            <p:cNvGrpSpPr/>
            <p:nvPr/>
          </p:nvGrpSpPr>
          <p:grpSpPr>
            <a:xfrm>
              <a:off x="17519030" y="5881954"/>
              <a:ext cx="2207973" cy="1222408"/>
              <a:chOff x="3990288" y="3740073"/>
              <a:chExt cx="2207973" cy="1222408"/>
            </a:xfrm>
          </p:grpSpPr>
          <p:grpSp>
            <p:nvGrpSpPr>
              <p:cNvPr id="49" name="Group 48"/>
              <p:cNvGrpSpPr/>
              <p:nvPr/>
            </p:nvGrpSpPr>
            <p:grpSpPr>
              <a:xfrm>
                <a:off x="3990288" y="3740073"/>
                <a:ext cx="2207973" cy="1222408"/>
                <a:chOff x="1778000" y="978925"/>
                <a:chExt cx="2207973" cy="1222408"/>
              </a:xfrm>
            </p:grpSpPr>
            <p:sp>
              <p:nvSpPr>
                <p:cNvPr id="53" name="Rectangle 52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extBox 55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7" name="TextBox 56"/>
                <p:cNvSpPr txBox="1"/>
                <p:nvPr/>
              </p:nvSpPr>
              <p:spPr>
                <a:xfrm>
                  <a:off x="2776988" y="1605247"/>
                  <a:ext cx="120898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3/505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0" name="Group 49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51" name="Freeform 50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2" name="Freeform 51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68" name="TextBox 67"/>
            <p:cNvSpPr txBox="1"/>
            <p:nvPr/>
          </p:nvSpPr>
          <p:spPr>
            <a:xfrm>
              <a:off x="18518018" y="6118572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0" name="Oval 69"/>
          <p:cNvSpPr/>
          <p:nvPr/>
        </p:nvSpPr>
        <p:spPr>
          <a:xfrm>
            <a:off x="17423176" y="720859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470501" y="15807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160021" y="158775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0400: LTC Krause (3/505) ~180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Freeform 72"/>
          <p:cNvSpPr/>
          <p:nvPr/>
        </p:nvSpPr>
        <p:spPr>
          <a:xfrm>
            <a:off x="17795630" y="7104185"/>
            <a:ext cx="1483295" cy="731277"/>
          </a:xfrm>
          <a:custGeom>
            <a:avLst/>
            <a:gdLst>
              <a:gd name="connsiteX0" fmla="*/ 0 w 2016369"/>
              <a:gd name="connsiteY0" fmla="*/ 0 h 890953"/>
              <a:gd name="connsiteX1" fmla="*/ 937846 w 2016369"/>
              <a:gd name="connsiteY1" fmla="*/ 562707 h 890953"/>
              <a:gd name="connsiteX2" fmla="*/ 2016369 w 2016369"/>
              <a:gd name="connsiteY2" fmla="*/ 890953 h 890953"/>
              <a:gd name="connsiteX0" fmla="*/ 0 w 1451308"/>
              <a:gd name="connsiteY0" fmla="*/ 0 h 693250"/>
              <a:gd name="connsiteX1" fmla="*/ 937846 w 1451308"/>
              <a:gd name="connsiteY1" fmla="*/ 562707 h 693250"/>
              <a:gd name="connsiteX2" fmla="*/ 1451308 w 1451308"/>
              <a:gd name="connsiteY2" fmla="*/ 693250 h 69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1308" h="693250">
                <a:moveTo>
                  <a:pt x="0" y="0"/>
                </a:moveTo>
                <a:lnTo>
                  <a:pt x="937846" y="562707"/>
                </a:lnTo>
                <a:cubicBezTo>
                  <a:pt x="1297354" y="672122"/>
                  <a:pt x="1091800" y="583835"/>
                  <a:pt x="1451308" y="69325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15265457" y="4908943"/>
            <a:ext cx="2207973" cy="1222408"/>
            <a:chOff x="3990288" y="3740073"/>
            <a:chExt cx="2207973" cy="1222408"/>
          </a:xfrm>
        </p:grpSpPr>
        <p:grpSp>
          <p:nvGrpSpPr>
            <p:cNvPr id="77" name="Group 76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2776988" y="1605247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86" name="Freeform 85"/>
          <p:cNvSpPr/>
          <p:nvPr/>
        </p:nvSpPr>
        <p:spPr>
          <a:xfrm rot="18804535">
            <a:off x="16854323" y="4755104"/>
            <a:ext cx="1750618" cy="512993"/>
          </a:xfrm>
          <a:custGeom>
            <a:avLst/>
            <a:gdLst>
              <a:gd name="connsiteX0" fmla="*/ 0 w 2016369"/>
              <a:gd name="connsiteY0" fmla="*/ 0 h 890953"/>
              <a:gd name="connsiteX1" fmla="*/ 937846 w 2016369"/>
              <a:gd name="connsiteY1" fmla="*/ 562707 h 890953"/>
              <a:gd name="connsiteX2" fmla="*/ 2016369 w 2016369"/>
              <a:gd name="connsiteY2" fmla="*/ 890953 h 890953"/>
              <a:gd name="connsiteX0" fmla="*/ 0 w 1750618"/>
              <a:gd name="connsiteY0" fmla="*/ 0 h 562707"/>
              <a:gd name="connsiteX1" fmla="*/ 937846 w 1750618"/>
              <a:gd name="connsiteY1" fmla="*/ 562707 h 562707"/>
              <a:gd name="connsiteX2" fmla="*/ 1750618 w 1750618"/>
              <a:gd name="connsiteY2" fmla="*/ 512993 h 562707"/>
              <a:gd name="connsiteX0" fmla="*/ 0 w 1750618"/>
              <a:gd name="connsiteY0" fmla="*/ 0 h 512993"/>
              <a:gd name="connsiteX1" fmla="*/ 973005 w 1750618"/>
              <a:gd name="connsiteY1" fmla="*/ 267221 h 512993"/>
              <a:gd name="connsiteX2" fmla="*/ 1750618 w 1750618"/>
              <a:gd name="connsiteY2" fmla="*/ 512993 h 512993"/>
              <a:gd name="connsiteX0" fmla="*/ 0 w 1750618"/>
              <a:gd name="connsiteY0" fmla="*/ 0 h 512993"/>
              <a:gd name="connsiteX1" fmla="*/ 973005 w 1750618"/>
              <a:gd name="connsiteY1" fmla="*/ 267221 h 512993"/>
              <a:gd name="connsiteX2" fmla="*/ 1750618 w 1750618"/>
              <a:gd name="connsiteY2" fmla="*/ 512993 h 51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50618" h="512993">
                <a:moveTo>
                  <a:pt x="0" y="0"/>
                </a:moveTo>
                <a:lnTo>
                  <a:pt x="973005" y="267221"/>
                </a:lnTo>
                <a:cubicBezTo>
                  <a:pt x="1264775" y="352720"/>
                  <a:pt x="1491414" y="431069"/>
                  <a:pt x="1750618" y="512993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 rot="1493480">
            <a:off x="18790945" y="4655342"/>
            <a:ext cx="1613008" cy="1295556"/>
          </a:xfrm>
          <a:custGeom>
            <a:avLst/>
            <a:gdLst>
              <a:gd name="connsiteX0" fmla="*/ 0 w 2016369"/>
              <a:gd name="connsiteY0" fmla="*/ 0 h 890953"/>
              <a:gd name="connsiteX1" fmla="*/ 937846 w 2016369"/>
              <a:gd name="connsiteY1" fmla="*/ 562707 h 890953"/>
              <a:gd name="connsiteX2" fmla="*/ 2016369 w 2016369"/>
              <a:gd name="connsiteY2" fmla="*/ 890953 h 890953"/>
              <a:gd name="connsiteX0" fmla="*/ 0 w 1750618"/>
              <a:gd name="connsiteY0" fmla="*/ 0 h 562707"/>
              <a:gd name="connsiteX1" fmla="*/ 937846 w 1750618"/>
              <a:gd name="connsiteY1" fmla="*/ 562707 h 562707"/>
              <a:gd name="connsiteX2" fmla="*/ 1750618 w 1750618"/>
              <a:gd name="connsiteY2" fmla="*/ 512993 h 562707"/>
              <a:gd name="connsiteX0" fmla="*/ 0 w 1750618"/>
              <a:gd name="connsiteY0" fmla="*/ 0 h 512993"/>
              <a:gd name="connsiteX1" fmla="*/ 973005 w 1750618"/>
              <a:gd name="connsiteY1" fmla="*/ 267221 h 512993"/>
              <a:gd name="connsiteX2" fmla="*/ 1750618 w 1750618"/>
              <a:gd name="connsiteY2" fmla="*/ 512993 h 512993"/>
              <a:gd name="connsiteX0" fmla="*/ 0 w 1750618"/>
              <a:gd name="connsiteY0" fmla="*/ 0 h 512993"/>
              <a:gd name="connsiteX1" fmla="*/ 973005 w 1750618"/>
              <a:gd name="connsiteY1" fmla="*/ 267221 h 512993"/>
              <a:gd name="connsiteX2" fmla="*/ 1750618 w 1750618"/>
              <a:gd name="connsiteY2" fmla="*/ 512993 h 512993"/>
              <a:gd name="connsiteX0" fmla="*/ 0 w 1750618"/>
              <a:gd name="connsiteY0" fmla="*/ 155181 h 668174"/>
              <a:gd name="connsiteX1" fmla="*/ 955517 w 1750618"/>
              <a:gd name="connsiteY1" fmla="*/ 0 h 668174"/>
              <a:gd name="connsiteX2" fmla="*/ 1750618 w 1750618"/>
              <a:gd name="connsiteY2" fmla="*/ 668174 h 668174"/>
              <a:gd name="connsiteX0" fmla="*/ 0 w 1995033"/>
              <a:gd name="connsiteY0" fmla="*/ 252832 h 1880964"/>
              <a:gd name="connsiteX1" fmla="*/ 955517 w 1995033"/>
              <a:gd name="connsiteY1" fmla="*/ 97651 h 1880964"/>
              <a:gd name="connsiteX2" fmla="*/ 1995033 w 1995033"/>
              <a:gd name="connsiteY2" fmla="*/ 1880964 h 1880964"/>
              <a:gd name="connsiteX0" fmla="*/ 0 w 1995033"/>
              <a:gd name="connsiteY0" fmla="*/ 252832 h 1880964"/>
              <a:gd name="connsiteX1" fmla="*/ 955517 w 1995033"/>
              <a:gd name="connsiteY1" fmla="*/ 97651 h 1880964"/>
              <a:gd name="connsiteX2" fmla="*/ 1995033 w 1995033"/>
              <a:gd name="connsiteY2" fmla="*/ 1880964 h 1880964"/>
              <a:gd name="connsiteX0" fmla="*/ 0 w 2178204"/>
              <a:gd name="connsiteY0" fmla="*/ 284413 h 2352573"/>
              <a:gd name="connsiteX1" fmla="*/ 955517 w 2178204"/>
              <a:gd name="connsiteY1" fmla="*/ 129232 h 2352573"/>
              <a:gd name="connsiteX2" fmla="*/ 2178204 w 2178204"/>
              <a:gd name="connsiteY2" fmla="*/ 2352573 h 2352573"/>
              <a:gd name="connsiteX0" fmla="*/ 0 w 2178204"/>
              <a:gd name="connsiteY0" fmla="*/ 284413 h 2352573"/>
              <a:gd name="connsiteX1" fmla="*/ 955517 w 2178204"/>
              <a:gd name="connsiteY1" fmla="*/ 129232 h 2352573"/>
              <a:gd name="connsiteX2" fmla="*/ 2178204 w 2178204"/>
              <a:gd name="connsiteY2" fmla="*/ 2352573 h 2352573"/>
              <a:gd name="connsiteX0" fmla="*/ 0 w 2178204"/>
              <a:gd name="connsiteY0" fmla="*/ 284413 h 2352573"/>
              <a:gd name="connsiteX1" fmla="*/ 955517 w 2178204"/>
              <a:gd name="connsiteY1" fmla="*/ 129232 h 2352573"/>
              <a:gd name="connsiteX2" fmla="*/ 2178204 w 2178204"/>
              <a:gd name="connsiteY2" fmla="*/ 2352573 h 2352573"/>
              <a:gd name="connsiteX0" fmla="*/ 0 w 2178204"/>
              <a:gd name="connsiteY0" fmla="*/ 275902 h 2344062"/>
              <a:gd name="connsiteX1" fmla="*/ 955517 w 2178204"/>
              <a:gd name="connsiteY1" fmla="*/ 120721 h 2344062"/>
              <a:gd name="connsiteX2" fmla="*/ 2178204 w 2178204"/>
              <a:gd name="connsiteY2" fmla="*/ 2344062 h 2344062"/>
              <a:gd name="connsiteX0" fmla="*/ 0 w 2178204"/>
              <a:gd name="connsiteY0" fmla="*/ 26237 h 2094397"/>
              <a:gd name="connsiteX1" fmla="*/ 765985 w 2178204"/>
              <a:gd name="connsiteY1" fmla="*/ 232010 h 2094397"/>
              <a:gd name="connsiteX2" fmla="*/ 2178204 w 2178204"/>
              <a:gd name="connsiteY2" fmla="*/ 2094397 h 2094397"/>
              <a:gd name="connsiteX0" fmla="*/ 0 w 1613008"/>
              <a:gd name="connsiteY0" fmla="*/ 26237 h 1295556"/>
              <a:gd name="connsiteX1" fmla="*/ 765985 w 1613008"/>
              <a:gd name="connsiteY1" fmla="*/ 232010 h 1295556"/>
              <a:gd name="connsiteX2" fmla="*/ 1613008 w 1613008"/>
              <a:gd name="connsiteY2" fmla="*/ 1295556 h 129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3008" h="1295556">
                <a:moveTo>
                  <a:pt x="0" y="26237"/>
                </a:moveTo>
                <a:cubicBezTo>
                  <a:pt x="312631" y="29738"/>
                  <a:pt x="402951" y="-112683"/>
                  <a:pt x="765985" y="232010"/>
                </a:cubicBezTo>
                <a:cubicBezTo>
                  <a:pt x="1129019" y="576703"/>
                  <a:pt x="1380416" y="886272"/>
                  <a:pt x="1613008" y="1295556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16798820" y="46068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7619264" y="3403289"/>
            <a:ext cx="1747550" cy="645333"/>
            <a:chOff x="17619264" y="3403289"/>
            <a:chExt cx="1747550" cy="645333"/>
          </a:xfrm>
        </p:grpSpPr>
        <p:sp>
          <p:nvSpPr>
            <p:cNvPr id="90" name="Oval 89"/>
            <p:cNvSpPr/>
            <p:nvPr/>
          </p:nvSpPr>
          <p:spPr>
            <a:xfrm rot="20492305">
              <a:off x="17619264" y="3403289"/>
              <a:ext cx="1747550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3/D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 rot="20412998">
              <a:off x="18236502" y="3838164"/>
              <a:ext cx="828908" cy="210458"/>
              <a:chOff x="2307759" y="7214807"/>
              <a:chExt cx="828908" cy="210458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2307759" y="7214807"/>
                <a:ext cx="828908" cy="210458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2" name="Group 91"/>
              <p:cNvGrpSpPr/>
              <p:nvPr/>
            </p:nvGrpSpPr>
            <p:grpSpPr>
              <a:xfrm>
                <a:off x="2420386" y="7250261"/>
                <a:ext cx="647971" cy="143206"/>
                <a:chOff x="18614141" y="10116696"/>
                <a:chExt cx="647971" cy="143206"/>
              </a:xfrm>
            </p:grpSpPr>
            <p:sp>
              <p:nvSpPr>
                <p:cNvPr id="93" name="Oval 92"/>
                <p:cNvSpPr/>
                <p:nvPr/>
              </p:nvSpPr>
              <p:spPr>
                <a:xfrm>
                  <a:off x="18614141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18860957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19109712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0" name="Oval 109"/>
          <p:cNvSpPr/>
          <p:nvPr/>
        </p:nvSpPr>
        <p:spPr>
          <a:xfrm>
            <a:off x="458779" y="297581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148299" y="2982799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0600: LTC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Vandervoort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(2/505) ~50% Strength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4284713" y="3250000"/>
            <a:ext cx="1643074" cy="3033095"/>
            <a:chOff x="17790141" y="6590405"/>
            <a:chExt cx="1643074" cy="3033095"/>
          </a:xfrm>
        </p:grpSpPr>
        <p:grpSp>
          <p:nvGrpSpPr>
            <p:cNvPr id="33" name="Group 32"/>
            <p:cNvGrpSpPr/>
            <p:nvPr/>
          </p:nvGrpSpPr>
          <p:grpSpPr>
            <a:xfrm>
              <a:off x="17790141" y="6590405"/>
              <a:ext cx="1643074" cy="1341608"/>
              <a:chOff x="4388468" y="3740073"/>
              <a:chExt cx="1643074" cy="1341608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4388468" y="3740073"/>
                <a:ext cx="1643074" cy="1341608"/>
                <a:chOff x="3778974" y="1714575"/>
                <a:chExt cx="1643074" cy="1341608"/>
              </a:xfrm>
            </p:grpSpPr>
            <p:grpSp>
              <p:nvGrpSpPr>
                <p:cNvPr id="36" name="Group 35"/>
                <p:cNvGrpSpPr/>
                <p:nvPr/>
              </p:nvGrpSpPr>
              <p:grpSpPr>
                <a:xfrm>
                  <a:off x="3778974" y="1714575"/>
                  <a:ext cx="1643074" cy="1341608"/>
                  <a:chOff x="1778000" y="978925"/>
                  <a:chExt cx="1643074" cy="1341608"/>
                </a:xfrm>
              </p:grpSpPr>
              <p:sp>
                <p:nvSpPr>
                  <p:cNvPr id="39" name="Rectangle 38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>
                  <a:xfrm>
                    <a:off x="1980759" y="978925"/>
                    <a:ext cx="66236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XX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TextBox 42"/>
                  <p:cNvSpPr txBox="1"/>
                  <p:nvPr/>
                </p:nvSpPr>
                <p:spPr>
                  <a:xfrm>
                    <a:off x="2781155" y="1792183"/>
                    <a:ext cx="639919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82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35" name="Straight Connector 34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" name="Straight Connector 7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oup 134"/>
          <p:cNvGrpSpPr/>
          <p:nvPr/>
        </p:nvGrpSpPr>
        <p:grpSpPr>
          <a:xfrm rot="20587290">
            <a:off x="19269337" y="6492098"/>
            <a:ext cx="1755491" cy="822543"/>
            <a:chOff x="1222502" y="5600579"/>
            <a:chExt cx="1869129" cy="822543"/>
          </a:xfrm>
        </p:grpSpPr>
        <p:sp>
          <p:nvSpPr>
            <p:cNvPr id="136" name="Oval 135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D(-)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 rot="21505595">
              <a:off x="1903842" y="6041205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8" name="Oval 137"/>
          <p:cNvSpPr/>
          <p:nvPr/>
        </p:nvSpPr>
        <p:spPr>
          <a:xfrm>
            <a:off x="18475847" y="417057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9" name="Oval 138"/>
          <p:cNvSpPr/>
          <p:nvPr/>
        </p:nvSpPr>
        <p:spPr>
          <a:xfrm>
            <a:off x="493949" y="42067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1160023" y="4213721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0810: 2/505 Change of Mission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9731" y="8822357"/>
            <a:ext cx="1755491" cy="789832"/>
            <a:chOff x="1222501" y="5600579"/>
            <a:chExt cx="1869129" cy="789832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2501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20118828" y="7272671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386208" y="186168"/>
            <a:ext cx="5570756" cy="923330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/>
              <a:t>Ste.-Mère-Église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843060" y="214754"/>
            <a:ext cx="41088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6 June 1944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 rot="1349370">
            <a:off x="12069851" y="2628004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9547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4755" y="7033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2" name="Freeform 21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86208" y="186168"/>
            <a:ext cx="5570756" cy="923330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/>
              <a:t>Ste.-Mère-Église</a:t>
            </a:r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470501" y="15807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160021" y="158775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0400: LTC Krause (3/505) ~180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7619264" y="3403289"/>
            <a:ext cx="1747550" cy="645333"/>
            <a:chOff x="17619264" y="3403289"/>
            <a:chExt cx="1747550" cy="645333"/>
          </a:xfrm>
        </p:grpSpPr>
        <p:sp>
          <p:nvSpPr>
            <p:cNvPr id="90" name="Oval 89"/>
            <p:cNvSpPr/>
            <p:nvPr/>
          </p:nvSpPr>
          <p:spPr>
            <a:xfrm rot="20492305">
              <a:off x="17619264" y="3403289"/>
              <a:ext cx="1747550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3/D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 rot="20412998">
              <a:off x="18236502" y="3838164"/>
              <a:ext cx="828908" cy="210458"/>
              <a:chOff x="2307759" y="7214807"/>
              <a:chExt cx="828908" cy="210458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2307759" y="7214807"/>
                <a:ext cx="828908" cy="210458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2" name="Group 91"/>
              <p:cNvGrpSpPr/>
              <p:nvPr/>
            </p:nvGrpSpPr>
            <p:grpSpPr>
              <a:xfrm>
                <a:off x="2420386" y="7250261"/>
                <a:ext cx="647971" cy="143206"/>
                <a:chOff x="18614141" y="10116696"/>
                <a:chExt cx="647971" cy="143206"/>
              </a:xfrm>
            </p:grpSpPr>
            <p:sp>
              <p:nvSpPr>
                <p:cNvPr id="93" name="Oval 92"/>
                <p:cNvSpPr/>
                <p:nvPr/>
              </p:nvSpPr>
              <p:spPr>
                <a:xfrm>
                  <a:off x="18614141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18860957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19109712" y="10116696"/>
                  <a:ext cx="152400" cy="14320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0" name="Oval 109"/>
          <p:cNvSpPr/>
          <p:nvPr/>
        </p:nvSpPr>
        <p:spPr>
          <a:xfrm>
            <a:off x="458779" y="297581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148299" y="2982799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0600: LTC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Vandervoort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(2/505) ~50% Strength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4284713" y="3250000"/>
            <a:ext cx="1671928" cy="3033095"/>
            <a:chOff x="17790141" y="6590405"/>
            <a:chExt cx="1671928" cy="3033095"/>
          </a:xfrm>
        </p:grpSpPr>
        <p:grpSp>
          <p:nvGrpSpPr>
            <p:cNvPr id="33" name="Group 32"/>
            <p:cNvGrpSpPr/>
            <p:nvPr/>
          </p:nvGrpSpPr>
          <p:grpSpPr>
            <a:xfrm>
              <a:off x="17790141" y="6590405"/>
              <a:ext cx="1671928" cy="1222408"/>
              <a:chOff x="4388468" y="3740073"/>
              <a:chExt cx="1671928" cy="1222408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4388468" y="3740073"/>
                <a:ext cx="1671928" cy="1222408"/>
                <a:chOff x="3778974" y="1714575"/>
                <a:chExt cx="1671928" cy="1222408"/>
              </a:xfrm>
            </p:grpSpPr>
            <p:grpSp>
              <p:nvGrpSpPr>
                <p:cNvPr id="36" name="Group 35"/>
                <p:cNvGrpSpPr/>
                <p:nvPr/>
              </p:nvGrpSpPr>
              <p:grpSpPr>
                <a:xfrm>
                  <a:off x="3778974" y="1714575"/>
                  <a:ext cx="1671928" cy="1222408"/>
                  <a:chOff x="1778000" y="978925"/>
                  <a:chExt cx="1671928" cy="1222408"/>
                </a:xfrm>
              </p:grpSpPr>
              <p:sp>
                <p:nvSpPr>
                  <p:cNvPr id="39" name="Rectangle 38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>
                  <a:xfrm>
                    <a:off x="1980759" y="978925"/>
                    <a:ext cx="66236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XX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TextBox 42"/>
                  <p:cNvSpPr txBox="1"/>
                  <p:nvPr/>
                </p:nvSpPr>
                <p:spPr>
                  <a:xfrm>
                    <a:off x="2781155" y="1647553"/>
                    <a:ext cx="668773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82</a:t>
                    </a:r>
                    <a:endParaRPr lang="en-US" sz="3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35" name="Straight Connector 34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" name="Straight Connector 7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oup 134"/>
          <p:cNvGrpSpPr/>
          <p:nvPr/>
        </p:nvGrpSpPr>
        <p:grpSpPr>
          <a:xfrm rot="20587290">
            <a:off x="19269337" y="6492098"/>
            <a:ext cx="1755491" cy="822543"/>
            <a:chOff x="1222502" y="5600579"/>
            <a:chExt cx="1869129" cy="822543"/>
          </a:xfrm>
        </p:grpSpPr>
        <p:sp>
          <p:nvSpPr>
            <p:cNvPr id="136" name="Oval 135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D(-)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 rot="21505595">
              <a:off x="1903842" y="6041205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9" name="Oval 138"/>
          <p:cNvSpPr/>
          <p:nvPr/>
        </p:nvSpPr>
        <p:spPr>
          <a:xfrm>
            <a:off x="493949" y="42067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1160023" y="4213721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0810: 2/505 Change of Mission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7802" y="8823187"/>
            <a:ext cx="1755491" cy="803905"/>
            <a:chOff x="1226774" y="5586506"/>
            <a:chExt cx="1869129" cy="803905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6774" y="5586506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20118828" y="7272671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5" name="Group 154"/>
          <p:cNvGrpSpPr/>
          <p:nvPr/>
        </p:nvGrpSpPr>
        <p:grpSpPr>
          <a:xfrm>
            <a:off x="21533789" y="10186727"/>
            <a:ext cx="2210756" cy="1218337"/>
            <a:chOff x="3982190" y="6167787"/>
            <a:chExt cx="2210756" cy="1218337"/>
          </a:xfrm>
        </p:grpSpPr>
        <p:grpSp>
          <p:nvGrpSpPr>
            <p:cNvPr id="156" name="Group 155"/>
            <p:cNvGrpSpPr/>
            <p:nvPr/>
          </p:nvGrpSpPr>
          <p:grpSpPr>
            <a:xfrm>
              <a:off x="3982190" y="6167787"/>
              <a:ext cx="2210756" cy="1218337"/>
              <a:chOff x="3709199" y="8968057"/>
              <a:chExt cx="2210756" cy="1218337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59" name="Group 158"/>
              <p:cNvGrpSpPr/>
              <p:nvPr/>
            </p:nvGrpSpPr>
            <p:grpSpPr>
              <a:xfrm>
                <a:off x="3709199" y="8968057"/>
                <a:ext cx="2210756" cy="1218337"/>
                <a:chOff x="4842045" y="5054398"/>
                <a:chExt cx="2210756" cy="1218337"/>
              </a:xfrm>
            </p:grpSpPr>
            <p:grpSp>
              <p:nvGrpSpPr>
                <p:cNvPr id="160" name="Group 159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1" name="TextBox 160"/>
                <p:cNvSpPr txBox="1"/>
                <p:nvPr/>
              </p:nvSpPr>
              <p:spPr>
                <a:xfrm>
                  <a:off x="5006854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TextBox 188"/>
                <p:cNvSpPr txBox="1"/>
                <p:nvPr/>
              </p:nvSpPr>
              <p:spPr>
                <a:xfrm>
                  <a:off x="5614603" y="5701848"/>
                  <a:ext cx="1438198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?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57" name="Straight Connector 156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Group 165"/>
          <p:cNvGrpSpPr/>
          <p:nvPr/>
        </p:nvGrpSpPr>
        <p:grpSpPr>
          <a:xfrm>
            <a:off x="21976885" y="11157276"/>
            <a:ext cx="2339850" cy="1218337"/>
            <a:chOff x="3982190" y="6167787"/>
            <a:chExt cx="2339850" cy="1218337"/>
          </a:xfrm>
        </p:grpSpPr>
        <p:grpSp>
          <p:nvGrpSpPr>
            <p:cNvPr id="167" name="Group 166"/>
            <p:cNvGrpSpPr/>
            <p:nvPr/>
          </p:nvGrpSpPr>
          <p:grpSpPr>
            <a:xfrm>
              <a:off x="3982190" y="6167787"/>
              <a:ext cx="2339850" cy="1218337"/>
              <a:chOff x="3709199" y="8968057"/>
              <a:chExt cx="2339850" cy="1218337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0" name="Group 169"/>
              <p:cNvGrpSpPr/>
              <p:nvPr/>
            </p:nvGrpSpPr>
            <p:grpSpPr>
              <a:xfrm>
                <a:off x="3709199" y="8968057"/>
                <a:ext cx="2339850" cy="1218337"/>
                <a:chOff x="4842045" y="5054398"/>
                <a:chExt cx="2339850" cy="1218337"/>
              </a:xfrm>
            </p:grpSpPr>
            <p:grpSp>
              <p:nvGrpSpPr>
                <p:cNvPr id="171" name="Group 170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74" name="Rectangle 173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75" name="Freeform 174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76" name="Freeform 175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72" name="TextBox 171"/>
                <p:cNvSpPr txBox="1"/>
                <p:nvPr/>
              </p:nvSpPr>
              <p:spPr>
                <a:xfrm>
                  <a:off x="5006854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0" name="TextBox 189"/>
                <p:cNvSpPr txBox="1"/>
                <p:nvPr/>
              </p:nvSpPr>
              <p:spPr>
                <a:xfrm>
                  <a:off x="5629559" y="5694968"/>
                  <a:ext cx="1552336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?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68" name="Straight Connector 167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Oval 176"/>
          <p:cNvSpPr/>
          <p:nvPr/>
        </p:nvSpPr>
        <p:spPr>
          <a:xfrm>
            <a:off x="482227" y="553143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195193" y="5561871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1000: 3/1058 GR (-)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9" name="Oval 178"/>
          <p:cNvSpPr/>
          <p:nvPr/>
        </p:nvSpPr>
        <p:spPr>
          <a:xfrm>
            <a:off x="20928687" y="1142914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8" name="Straight Arrow Connector 57"/>
          <p:cNvCxnSpPr/>
          <p:nvPr/>
        </p:nvCxnSpPr>
        <p:spPr>
          <a:xfrm flipH="1" flipV="1">
            <a:off x="20830086" y="9804605"/>
            <a:ext cx="552819" cy="1076663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/>
          <p:cNvSpPr txBox="1"/>
          <p:nvPr/>
        </p:nvSpPr>
        <p:spPr>
          <a:xfrm>
            <a:off x="843060" y="214754"/>
            <a:ext cx="41088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6 June 1944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44"/>
          <p:cNvSpPr/>
          <p:nvPr/>
        </p:nvSpPr>
        <p:spPr>
          <a:xfrm>
            <a:off x="19809485" y="8915400"/>
            <a:ext cx="888611" cy="1296567"/>
          </a:xfrm>
          <a:custGeom>
            <a:avLst/>
            <a:gdLst>
              <a:gd name="connsiteX0" fmla="*/ 293914 w 888274"/>
              <a:gd name="connsiteY0" fmla="*/ 0 h 1293223"/>
              <a:gd name="connsiteX1" fmla="*/ 0 w 888274"/>
              <a:gd name="connsiteY1" fmla="*/ 868680 h 1293223"/>
              <a:gd name="connsiteX2" fmla="*/ 352697 w 888274"/>
              <a:gd name="connsiteY2" fmla="*/ 1293223 h 1293223"/>
              <a:gd name="connsiteX3" fmla="*/ 888274 w 888274"/>
              <a:gd name="connsiteY3" fmla="*/ 1188720 h 1293223"/>
              <a:gd name="connsiteX0" fmla="*/ 294251 w 888611"/>
              <a:gd name="connsiteY0" fmla="*/ 0 h 1293223"/>
              <a:gd name="connsiteX1" fmla="*/ 337 w 888611"/>
              <a:gd name="connsiteY1" fmla="*/ 868680 h 1293223"/>
              <a:gd name="connsiteX2" fmla="*/ 353034 w 888611"/>
              <a:gd name="connsiteY2" fmla="*/ 1293223 h 1293223"/>
              <a:gd name="connsiteX3" fmla="*/ 888611 w 888611"/>
              <a:gd name="connsiteY3" fmla="*/ 1188720 h 1293223"/>
              <a:gd name="connsiteX0" fmla="*/ 294251 w 888611"/>
              <a:gd name="connsiteY0" fmla="*/ 0 h 1296567"/>
              <a:gd name="connsiteX1" fmla="*/ 337 w 888611"/>
              <a:gd name="connsiteY1" fmla="*/ 868680 h 1296567"/>
              <a:gd name="connsiteX2" fmla="*/ 353034 w 888611"/>
              <a:gd name="connsiteY2" fmla="*/ 1293223 h 1296567"/>
              <a:gd name="connsiteX3" fmla="*/ 888611 w 888611"/>
              <a:gd name="connsiteY3" fmla="*/ 1188720 h 1296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611" h="1296567">
                <a:moveTo>
                  <a:pt x="294251" y="0"/>
                </a:moveTo>
                <a:cubicBezTo>
                  <a:pt x="196280" y="289560"/>
                  <a:pt x="-9460" y="653143"/>
                  <a:pt x="337" y="868680"/>
                </a:cubicBezTo>
                <a:cubicBezTo>
                  <a:pt x="10134" y="1084217"/>
                  <a:pt x="174508" y="1328057"/>
                  <a:pt x="353034" y="1293223"/>
                </a:cubicBezTo>
                <a:lnTo>
                  <a:pt x="888611" y="1188720"/>
                </a:ln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461629" y="687009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74595" y="6875814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1300: 1058 GR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8" name="Group 127"/>
          <p:cNvGrpSpPr/>
          <p:nvPr/>
        </p:nvGrpSpPr>
        <p:grpSpPr>
          <a:xfrm>
            <a:off x="17276659" y="89260"/>
            <a:ext cx="2244465" cy="1218337"/>
            <a:chOff x="3982190" y="6167787"/>
            <a:chExt cx="2244465" cy="1218337"/>
          </a:xfrm>
        </p:grpSpPr>
        <p:grpSp>
          <p:nvGrpSpPr>
            <p:cNvPr id="129" name="Group 128"/>
            <p:cNvGrpSpPr/>
            <p:nvPr/>
          </p:nvGrpSpPr>
          <p:grpSpPr>
            <a:xfrm>
              <a:off x="3982190" y="6167787"/>
              <a:ext cx="2244465" cy="1218337"/>
              <a:chOff x="3709199" y="8968057"/>
              <a:chExt cx="2244465" cy="1218337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>
                <a:off x="3709199" y="8968057"/>
                <a:ext cx="2244465" cy="1218337"/>
                <a:chOff x="4842045" y="5054398"/>
                <a:chExt cx="2244465" cy="1218337"/>
              </a:xfrm>
            </p:grpSpPr>
            <p:grpSp>
              <p:nvGrpSpPr>
                <p:cNvPr id="133" name="Group 132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1" name="Freeform 15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34" name="TextBox 133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" name="TextBox 137"/>
                <p:cNvSpPr txBox="1"/>
                <p:nvPr/>
              </p:nvSpPr>
              <p:spPr>
                <a:xfrm>
                  <a:off x="5576727" y="5799903"/>
                  <a:ext cx="150978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?/1058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30" name="Straight Connector 12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80" name="Straight Arrow Connector 179"/>
          <p:cNvCxnSpPr/>
          <p:nvPr/>
        </p:nvCxnSpPr>
        <p:spPr>
          <a:xfrm>
            <a:off x="17909572" y="1439369"/>
            <a:ext cx="616495" cy="1409952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Oval 180"/>
          <p:cNvSpPr/>
          <p:nvPr/>
        </p:nvSpPr>
        <p:spPr>
          <a:xfrm>
            <a:off x="16504310" y="96501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2" name="Straight Arrow Connector 181"/>
          <p:cNvCxnSpPr/>
          <p:nvPr/>
        </p:nvCxnSpPr>
        <p:spPr>
          <a:xfrm>
            <a:off x="19025804" y="4112541"/>
            <a:ext cx="949673" cy="2142426"/>
          </a:xfrm>
          <a:prstGeom prst="straightConnector1">
            <a:avLst/>
          </a:pr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Oval 182"/>
          <p:cNvSpPr/>
          <p:nvPr/>
        </p:nvSpPr>
        <p:spPr>
          <a:xfrm>
            <a:off x="492099" y="820874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1154803" y="8216470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1700: 3/D/505 Withdrawal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4293181" y="6255075"/>
            <a:ext cx="3932166" cy="263009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Oval 185"/>
          <p:cNvSpPr/>
          <p:nvPr/>
        </p:nvSpPr>
        <p:spPr>
          <a:xfrm>
            <a:off x="19371974" y="378453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 rot="1349370">
            <a:off x="12069851" y="2628004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5277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4755" y="7033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6666120" y="6948468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2" name="Freeform 21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200008" y="186168"/>
            <a:ext cx="7314759" cy="923330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82d Airborne Division</a:t>
            </a:r>
            <a:endParaRPr lang="en-US" sz="5400" dirty="0"/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4284713" y="3250000"/>
            <a:ext cx="1643074" cy="3033095"/>
            <a:chOff x="17790141" y="6590405"/>
            <a:chExt cx="1643074" cy="3033095"/>
          </a:xfrm>
        </p:grpSpPr>
        <p:grpSp>
          <p:nvGrpSpPr>
            <p:cNvPr id="33" name="Group 32"/>
            <p:cNvGrpSpPr/>
            <p:nvPr/>
          </p:nvGrpSpPr>
          <p:grpSpPr>
            <a:xfrm>
              <a:off x="17790141" y="6590405"/>
              <a:ext cx="1643074" cy="1222408"/>
              <a:chOff x="4388468" y="3740073"/>
              <a:chExt cx="1643074" cy="1222408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4388468" y="3740073"/>
                <a:ext cx="1643074" cy="1222408"/>
                <a:chOff x="3778974" y="1714575"/>
                <a:chExt cx="1643074" cy="1222408"/>
              </a:xfrm>
            </p:grpSpPr>
            <p:grpSp>
              <p:nvGrpSpPr>
                <p:cNvPr id="36" name="Group 35"/>
                <p:cNvGrpSpPr/>
                <p:nvPr/>
              </p:nvGrpSpPr>
              <p:grpSpPr>
                <a:xfrm>
                  <a:off x="3778974" y="1714575"/>
                  <a:ext cx="1643074" cy="1222408"/>
                  <a:chOff x="1778000" y="978925"/>
                  <a:chExt cx="1643074" cy="1222408"/>
                </a:xfrm>
              </p:grpSpPr>
              <p:sp>
                <p:nvSpPr>
                  <p:cNvPr id="39" name="Rectangle 38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>
                  <a:xfrm>
                    <a:off x="1980759" y="978925"/>
                    <a:ext cx="66236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XX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TextBox 42"/>
                  <p:cNvSpPr txBox="1"/>
                  <p:nvPr/>
                </p:nvSpPr>
                <p:spPr>
                  <a:xfrm>
                    <a:off x="2781155" y="1647553"/>
                    <a:ext cx="639919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82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35" name="Straight Connector 34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" name="Straight Connector 7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" name="TextBox 110"/>
          <p:cNvSpPr txBox="1"/>
          <p:nvPr/>
        </p:nvSpPr>
        <p:spPr>
          <a:xfrm>
            <a:off x="631466" y="214754"/>
            <a:ext cx="453201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End of D-Day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4293181" y="6255075"/>
            <a:ext cx="3932166" cy="263009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7" name="Group 186"/>
          <p:cNvGrpSpPr/>
          <p:nvPr/>
        </p:nvGrpSpPr>
        <p:grpSpPr>
          <a:xfrm>
            <a:off x="10828811" y="12388906"/>
            <a:ext cx="2582225" cy="1811739"/>
            <a:chOff x="17268594" y="5881954"/>
            <a:chExt cx="2582225" cy="1811739"/>
          </a:xfrm>
        </p:grpSpPr>
        <p:grpSp>
          <p:nvGrpSpPr>
            <p:cNvPr id="188" name="Group 187"/>
            <p:cNvGrpSpPr/>
            <p:nvPr/>
          </p:nvGrpSpPr>
          <p:grpSpPr>
            <a:xfrm>
              <a:off x="17268594" y="5881954"/>
              <a:ext cx="2489251" cy="1811739"/>
              <a:chOff x="3739852" y="3740073"/>
              <a:chExt cx="2489251" cy="1811739"/>
            </a:xfrm>
          </p:grpSpPr>
          <p:grpSp>
            <p:nvGrpSpPr>
              <p:cNvPr id="190" name="Group 189"/>
              <p:cNvGrpSpPr/>
              <p:nvPr/>
            </p:nvGrpSpPr>
            <p:grpSpPr>
              <a:xfrm>
                <a:off x="3739852" y="3740073"/>
                <a:ext cx="2489251" cy="1811739"/>
                <a:chOff x="1527564" y="978925"/>
                <a:chExt cx="2489251" cy="1811739"/>
              </a:xfrm>
            </p:grpSpPr>
            <p:sp>
              <p:nvSpPr>
                <p:cNvPr id="194" name="Rectangle 193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Freeform 194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95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TextBox 196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TextBox 197"/>
                <p:cNvSpPr txBox="1"/>
                <p:nvPr/>
              </p:nvSpPr>
              <p:spPr>
                <a:xfrm>
                  <a:off x="2807830" y="1697360"/>
                  <a:ext cx="120898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1527564" y="2262314"/>
                  <a:ext cx="1755609" cy="528350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Shanley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91" name="Group 190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92" name="Freeform 191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3" name="Freeform 192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89" name="TextBox 188"/>
            <p:cNvSpPr txBox="1"/>
            <p:nvPr/>
          </p:nvSpPr>
          <p:spPr>
            <a:xfrm>
              <a:off x="18548860" y="6199481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7007172" y="5230420"/>
            <a:ext cx="2417785" cy="1758465"/>
            <a:chOff x="17402192" y="5881954"/>
            <a:chExt cx="2417785" cy="1758465"/>
          </a:xfrm>
        </p:grpSpPr>
        <p:grpSp>
          <p:nvGrpSpPr>
            <p:cNvPr id="201" name="Group 200"/>
            <p:cNvGrpSpPr/>
            <p:nvPr/>
          </p:nvGrpSpPr>
          <p:grpSpPr>
            <a:xfrm>
              <a:off x="17402192" y="5881954"/>
              <a:ext cx="1983371" cy="1758465"/>
              <a:chOff x="3873450" y="3740073"/>
              <a:chExt cx="1983371" cy="1758465"/>
            </a:xfrm>
          </p:grpSpPr>
          <p:grpSp>
            <p:nvGrpSpPr>
              <p:cNvPr id="203" name="Group 202"/>
              <p:cNvGrpSpPr/>
              <p:nvPr/>
            </p:nvGrpSpPr>
            <p:grpSpPr>
              <a:xfrm>
                <a:off x="3873450" y="3740073"/>
                <a:ext cx="1983371" cy="1758465"/>
                <a:chOff x="1661162" y="978925"/>
                <a:chExt cx="1983371" cy="1758465"/>
              </a:xfrm>
            </p:grpSpPr>
            <p:sp>
              <p:nvSpPr>
                <p:cNvPr id="207" name="Rectangle 206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207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TextBox 209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" name="TextBox 210"/>
                <p:cNvSpPr txBox="1"/>
                <p:nvPr/>
              </p:nvSpPr>
              <p:spPr>
                <a:xfrm>
                  <a:off x="2776988" y="1800090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1661162" y="2209040"/>
                  <a:ext cx="1367682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Millett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04" name="Group 203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05" name="Freeform 204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6" name="Freeform 205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02" name="TextBox 201"/>
            <p:cNvSpPr txBox="1"/>
            <p:nvPr/>
          </p:nvSpPr>
          <p:spPr>
            <a:xfrm>
              <a:off x="18518018" y="6309475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9846310" y="5422200"/>
            <a:ext cx="2452709" cy="1716231"/>
            <a:chOff x="17373540" y="5881954"/>
            <a:chExt cx="2452709" cy="1716231"/>
          </a:xfrm>
        </p:grpSpPr>
        <p:grpSp>
          <p:nvGrpSpPr>
            <p:cNvPr id="226" name="Group 225"/>
            <p:cNvGrpSpPr/>
            <p:nvPr/>
          </p:nvGrpSpPr>
          <p:grpSpPr>
            <a:xfrm>
              <a:off x="17373540" y="5881954"/>
              <a:ext cx="2359735" cy="1716231"/>
              <a:chOff x="3844798" y="3740073"/>
              <a:chExt cx="2359735" cy="1716231"/>
            </a:xfrm>
          </p:grpSpPr>
          <p:grpSp>
            <p:nvGrpSpPr>
              <p:cNvPr id="228" name="Group 227"/>
              <p:cNvGrpSpPr/>
              <p:nvPr/>
            </p:nvGrpSpPr>
            <p:grpSpPr>
              <a:xfrm>
                <a:off x="3844798" y="3740073"/>
                <a:ext cx="2359735" cy="1716231"/>
                <a:chOff x="1632510" y="978925"/>
                <a:chExt cx="2359735" cy="1716231"/>
              </a:xfrm>
            </p:grpSpPr>
            <p:sp>
              <p:nvSpPr>
                <p:cNvPr id="232" name="Rectangle 231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Freeform 233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TextBox 234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6" name="TextBox 235"/>
                <p:cNvSpPr txBox="1"/>
                <p:nvPr/>
              </p:nvSpPr>
              <p:spPr>
                <a:xfrm>
                  <a:off x="2783260" y="1687017"/>
                  <a:ext cx="120898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7" name="TextBox 236"/>
                <p:cNvSpPr txBox="1"/>
                <p:nvPr/>
              </p:nvSpPr>
              <p:spPr>
                <a:xfrm>
                  <a:off x="1632510" y="2166806"/>
                  <a:ext cx="1727332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Timmes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9" name="Group 228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30" name="Freeform 229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1" name="Freeform 230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27" name="TextBox 226"/>
            <p:cNvSpPr txBox="1"/>
            <p:nvPr/>
          </p:nvSpPr>
          <p:spPr>
            <a:xfrm>
              <a:off x="18524290" y="6196402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60" name="Rectangle 259"/>
          <p:cNvSpPr/>
          <p:nvPr/>
        </p:nvSpPr>
        <p:spPr>
          <a:xfrm>
            <a:off x="14943834" y="9334564"/>
            <a:ext cx="1034840" cy="41524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0" name="Group 249"/>
          <p:cNvGrpSpPr/>
          <p:nvPr/>
        </p:nvGrpSpPr>
        <p:grpSpPr>
          <a:xfrm>
            <a:off x="13834333" y="8687657"/>
            <a:ext cx="2214245" cy="1222408"/>
            <a:chOff x="3990288" y="3740073"/>
            <a:chExt cx="2214245" cy="1222408"/>
          </a:xfrm>
        </p:grpSpPr>
        <p:grpSp>
          <p:nvGrpSpPr>
            <p:cNvPr id="251" name="Group 250"/>
            <p:cNvGrpSpPr/>
            <p:nvPr/>
          </p:nvGrpSpPr>
          <p:grpSpPr>
            <a:xfrm>
              <a:off x="3990288" y="3740073"/>
              <a:ext cx="2214245" cy="1222408"/>
              <a:chOff x="1778000" y="978925"/>
              <a:chExt cx="2214245" cy="1222408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Freeform 256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TextBox 257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TextBox 258"/>
              <p:cNvSpPr txBox="1"/>
              <p:nvPr/>
            </p:nvSpPr>
            <p:spPr>
              <a:xfrm>
                <a:off x="2783260" y="1577477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1/505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61" name="Rectangle 260"/>
          <p:cNvSpPr/>
          <p:nvPr/>
        </p:nvSpPr>
        <p:spPr>
          <a:xfrm>
            <a:off x="15891827" y="14336254"/>
            <a:ext cx="1516504" cy="88637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>
            <a:off x="14857314" y="13947102"/>
            <a:ext cx="2300947" cy="1328300"/>
            <a:chOff x="17519030" y="5881954"/>
            <a:chExt cx="2300947" cy="1328300"/>
          </a:xfrm>
        </p:grpSpPr>
        <p:grpSp>
          <p:nvGrpSpPr>
            <p:cNvPr id="239" name="Group 238"/>
            <p:cNvGrpSpPr/>
            <p:nvPr/>
          </p:nvGrpSpPr>
          <p:grpSpPr>
            <a:xfrm>
              <a:off x="17519030" y="5881954"/>
              <a:ext cx="1866533" cy="1328300"/>
              <a:chOff x="3990288" y="3740073"/>
              <a:chExt cx="1866533" cy="1328300"/>
            </a:xfrm>
          </p:grpSpPr>
          <p:grpSp>
            <p:nvGrpSpPr>
              <p:cNvPr id="241" name="Group 240"/>
              <p:cNvGrpSpPr/>
              <p:nvPr/>
            </p:nvGrpSpPr>
            <p:grpSpPr>
              <a:xfrm>
                <a:off x="3990288" y="3740073"/>
                <a:ext cx="1866533" cy="1328300"/>
                <a:chOff x="1778000" y="978925"/>
                <a:chExt cx="1866533" cy="1328300"/>
              </a:xfrm>
            </p:grpSpPr>
            <p:sp>
              <p:nvSpPr>
                <p:cNvPr id="245" name="Rectangle 244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Freeform 245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TextBox 247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" name="TextBox 248"/>
                <p:cNvSpPr txBox="1"/>
                <p:nvPr/>
              </p:nvSpPr>
              <p:spPr>
                <a:xfrm>
                  <a:off x="2776988" y="1778875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42" name="Group 241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43" name="Freeform 242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4" name="Freeform 243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40" name="TextBox 239"/>
            <p:cNvSpPr txBox="1"/>
            <p:nvPr/>
          </p:nvSpPr>
          <p:spPr>
            <a:xfrm>
              <a:off x="18518018" y="6249348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20125059" y="6595611"/>
            <a:ext cx="2214245" cy="1222408"/>
            <a:chOff x="3990288" y="3740073"/>
            <a:chExt cx="2214245" cy="1222408"/>
          </a:xfrm>
        </p:grpSpPr>
        <p:grpSp>
          <p:nvGrpSpPr>
            <p:cNvPr id="263" name="Group 262"/>
            <p:cNvGrpSpPr/>
            <p:nvPr/>
          </p:nvGrpSpPr>
          <p:grpSpPr>
            <a:xfrm>
              <a:off x="3990288" y="3740073"/>
              <a:ext cx="2214245" cy="1222408"/>
              <a:chOff x="1778000" y="978925"/>
              <a:chExt cx="2214245" cy="1222408"/>
            </a:xfrm>
          </p:grpSpPr>
          <p:sp>
            <p:nvSpPr>
              <p:cNvPr id="267" name="Rectangle 26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Freeform 26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TextBox 269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TextBox 270"/>
              <p:cNvSpPr txBox="1"/>
              <p:nvPr/>
            </p:nvSpPr>
            <p:spPr>
              <a:xfrm>
                <a:off x="2783260" y="1577477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6" name="Freeform 265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272" name="Group 271"/>
          <p:cNvGrpSpPr/>
          <p:nvPr/>
        </p:nvGrpSpPr>
        <p:grpSpPr>
          <a:xfrm>
            <a:off x="20411897" y="8162862"/>
            <a:ext cx="2214245" cy="1222408"/>
            <a:chOff x="3990288" y="3740073"/>
            <a:chExt cx="2214245" cy="1222408"/>
          </a:xfrm>
        </p:grpSpPr>
        <p:grpSp>
          <p:nvGrpSpPr>
            <p:cNvPr id="273" name="Group 272"/>
            <p:cNvGrpSpPr/>
            <p:nvPr/>
          </p:nvGrpSpPr>
          <p:grpSpPr>
            <a:xfrm>
              <a:off x="3990288" y="3740073"/>
              <a:ext cx="2214245" cy="1222408"/>
              <a:chOff x="1778000" y="978925"/>
              <a:chExt cx="2214245" cy="1222408"/>
            </a:xfrm>
          </p:grpSpPr>
          <p:sp>
            <p:nvSpPr>
              <p:cNvPr id="277" name="Rectangle 27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reeform 27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Freeform 27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2783260" y="1577477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3/505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74" name="Group 273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6" name="Freeform 275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82" name="TextBox 281"/>
          <p:cNvSpPr txBox="1"/>
          <p:nvPr/>
        </p:nvSpPr>
        <p:spPr>
          <a:xfrm>
            <a:off x="261098" y="1508968"/>
            <a:ext cx="5345579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Status of Objectives: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Ste.-Mère-Église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Chef-du-Pont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 River Line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Airhead Line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Seaborne Forces</a:t>
            </a:r>
          </a:p>
          <a:p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Glider Resupply</a:t>
            </a: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(Operation Elmira) </a:t>
            </a:r>
          </a:p>
          <a:p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3" name="TextBox 282"/>
          <p:cNvSpPr txBox="1"/>
          <p:nvPr/>
        </p:nvSpPr>
        <p:spPr>
          <a:xfrm rot="1349370">
            <a:off x="12069851" y="2628004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6" name="Rectangle 295"/>
          <p:cNvSpPr/>
          <p:nvPr/>
        </p:nvSpPr>
        <p:spPr>
          <a:xfrm>
            <a:off x="14909224" y="10317795"/>
            <a:ext cx="1854479" cy="88637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>
            <a:off x="13842801" y="9998368"/>
            <a:ext cx="2300947" cy="1328300"/>
            <a:chOff x="17519030" y="5881954"/>
            <a:chExt cx="2300947" cy="1328300"/>
          </a:xfrm>
        </p:grpSpPr>
        <p:grpSp>
          <p:nvGrpSpPr>
            <p:cNvPr id="285" name="Group 284"/>
            <p:cNvGrpSpPr/>
            <p:nvPr/>
          </p:nvGrpSpPr>
          <p:grpSpPr>
            <a:xfrm>
              <a:off x="17519030" y="5881954"/>
              <a:ext cx="1866533" cy="1328300"/>
              <a:chOff x="3990288" y="3740073"/>
              <a:chExt cx="1866533" cy="1328300"/>
            </a:xfrm>
          </p:grpSpPr>
          <p:grpSp>
            <p:nvGrpSpPr>
              <p:cNvPr id="287" name="Group 286"/>
              <p:cNvGrpSpPr/>
              <p:nvPr/>
            </p:nvGrpSpPr>
            <p:grpSpPr>
              <a:xfrm>
                <a:off x="3990288" y="3740073"/>
                <a:ext cx="1866533" cy="1328300"/>
                <a:chOff x="1778000" y="978925"/>
                <a:chExt cx="1866533" cy="1328300"/>
              </a:xfrm>
            </p:grpSpPr>
            <p:sp>
              <p:nvSpPr>
                <p:cNvPr id="291" name="Rectangle 290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Freeform 291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Freeform 292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2776988" y="1778875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89" name="Freeform 288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90" name="Freeform 289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86" name="TextBox 285"/>
            <p:cNvSpPr txBox="1"/>
            <p:nvPr/>
          </p:nvSpPr>
          <p:spPr>
            <a:xfrm>
              <a:off x="18518018" y="6249348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4" name="Oval 153"/>
          <p:cNvSpPr/>
          <p:nvPr/>
        </p:nvSpPr>
        <p:spPr>
          <a:xfrm rot="3616467">
            <a:off x="20461006" y="11577766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TextBox 154"/>
          <p:cNvSpPr txBox="1"/>
          <p:nvPr/>
        </p:nvSpPr>
        <p:spPr>
          <a:xfrm>
            <a:off x="21893436" y="11941867"/>
            <a:ext cx="1056700" cy="1200329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5762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98" t="24945" r="7306" b="41025"/>
          <a:stretch/>
        </p:blipFill>
        <p:spPr>
          <a:xfrm>
            <a:off x="48126" y="101600"/>
            <a:ext cx="27330400" cy="18288000"/>
          </a:xfrm>
          <a:prstGeom prst="rect">
            <a:avLst/>
          </a:prstGeom>
        </p:spPr>
      </p:pic>
      <p:sp>
        <p:nvSpPr>
          <p:cNvPr id="59" name="Rectangle 58"/>
          <p:cNvSpPr/>
          <p:nvPr/>
        </p:nvSpPr>
        <p:spPr>
          <a:xfrm>
            <a:off x="52715" y="13716000"/>
            <a:ext cx="6441870" cy="459353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334283" y="16833503"/>
            <a:ext cx="4021489" cy="1382761"/>
            <a:chOff x="-50787" y="15427413"/>
            <a:chExt cx="4021489" cy="1382761"/>
          </a:xfrm>
        </p:grpSpPr>
        <p:sp>
          <p:nvSpPr>
            <p:cNvPr id="4" name="Rectangle 3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-50787" y="16102288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334283" y="7782111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Ste.-Mère-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Église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899519" y="16927994"/>
            <a:ext cx="202331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Ste.-Marie-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du-Mont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48061" y="16826065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Hiesville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165911" y="8441317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491460" y="8520774"/>
            <a:ext cx="21419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Audouville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la-Hubert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262291" y="2135340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Beuzeville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au-Plain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562426" y="246260"/>
            <a:ext cx="20826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Foucarville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823075" y="7176470"/>
            <a:ext cx="24432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Madeleine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461351" y="14471085"/>
            <a:ext cx="13244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Hébert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065129" y="15925914"/>
            <a:ext cx="22012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Pouppeville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903298" y="4472770"/>
            <a:ext cx="250260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St.-Martin-de-</a:t>
            </a:r>
          </a:p>
          <a:p>
            <a:pPr algn="ctr"/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Varreville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891343" y="105584"/>
            <a:ext cx="8494633" cy="1754326"/>
          </a:xfrm>
          <a:prstGeom prst="rect">
            <a:avLst/>
          </a:prstGeom>
          <a:solidFill>
            <a:schemeClr val="bg1">
              <a:lumMod val="95000"/>
              <a:alpha val="95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The Northern Causeways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21" name="Freeform 20"/>
          <p:cNvSpPr/>
          <p:nvPr/>
        </p:nvSpPr>
        <p:spPr>
          <a:xfrm>
            <a:off x="12767449" y="5040923"/>
            <a:ext cx="1125417" cy="112899"/>
          </a:xfrm>
          <a:custGeom>
            <a:avLst/>
            <a:gdLst>
              <a:gd name="connsiteX0" fmla="*/ 1125416 w 1242647"/>
              <a:gd name="connsiteY0" fmla="*/ 0 h 23446"/>
              <a:gd name="connsiteX1" fmla="*/ 1242647 w 1242647"/>
              <a:gd name="connsiteY1" fmla="*/ 0 h 23446"/>
              <a:gd name="connsiteX2" fmla="*/ 0 w 1242647"/>
              <a:gd name="connsiteY2" fmla="*/ 23446 h 23446"/>
              <a:gd name="connsiteX0" fmla="*/ 1125416 w 1125416"/>
              <a:gd name="connsiteY0" fmla="*/ 0 h 23446"/>
              <a:gd name="connsiteX1" fmla="*/ 0 w 1125416"/>
              <a:gd name="connsiteY1" fmla="*/ 23446 h 23446"/>
              <a:gd name="connsiteX0" fmla="*/ 1065782 w 1065782"/>
              <a:gd name="connsiteY0" fmla="*/ 0 h 112899"/>
              <a:gd name="connsiteX1" fmla="*/ 0 w 1065782"/>
              <a:gd name="connsiteY1" fmla="*/ 112899 h 112899"/>
              <a:gd name="connsiteX0" fmla="*/ 1065782 w 1065782"/>
              <a:gd name="connsiteY0" fmla="*/ 0 h 112899"/>
              <a:gd name="connsiteX1" fmla="*/ 0 w 1065782"/>
              <a:gd name="connsiteY1" fmla="*/ 112899 h 112899"/>
              <a:gd name="connsiteX0" fmla="*/ 1125417 w 1125417"/>
              <a:gd name="connsiteY0" fmla="*/ 0 h 112899"/>
              <a:gd name="connsiteX1" fmla="*/ 0 w 1125417"/>
              <a:gd name="connsiteY1" fmla="*/ 112899 h 112899"/>
              <a:gd name="connsiteX0" fmla="*/ 1125417 w 1125417"/>
              <a:gd name="connsiteY0" fmla="*/ 0 h 112899"/>
              <a:gd name="connsiteX1" fmla="*/ 0 w 1125417"/>
              <a:gd name="connsiteY1" fmla="*/ 112899 h 112899"/>
              <a:gd name="connsiteX0" fmla="*/ 1125417 w 1125417"/>
              <a:gd name="connsiteY0" fmla="*/ 0 h 112899"/>
              <a:gd name="connsiteX1" fmla="*/ 0 w 1125417"/>
              <a:gd name="connsiteY1" fmla="*/ 112899 h 11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5417" h="112899">
                <a:moveTo>
                  <a:pt x="1125417" y="0"/>
                </a:moveTo>
                <a:cubicBezTo>
                  <a:pt x="790034" y="107207"/>
                  <a:pt x="355261" y="-14187"/>
                  <a:pt x="0" y="112899"/>
                </a:cubicBez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7242509" y="5217695"/>
            <a:ext cx="5280359" cy="3800475"/>
          </a:xfrm>
          <a:custGeom>
            <a:avLst/>
            <a:gdLst>
              <a:gd name="connsiteX0" fmla="*/ 5366084 w 5366084"/>
              <a:gd name="connsiteY0" fmla="*/ 0 h 3657600"/>
              <a:gd name="connsiteX1" fmla="*/ 5366084 w 5366084"/>
              <a:gd name="connsiteY1" fmla="*/ 264694 h 3657600"/>
              <a:gd name="connsiteX2" fmla="*/ 2069432 w 5366084"/>
              <a:gd name="connsiteY2" fmla="*/ 1082842 h 3657600"/>
              <a:gd name="connsiteX3" fmla="*/ 0 w 5366084"/>
              <a:gd name="connsiteY3" fmla="*/ 3657600 h 3657600"/>
              <a:gd name="connsiteX0" fmla="*/ 5366084 w 5366084"/>
              <a:gd name="connsiteY0" fmla="*/ 0 h 3657600"/>
              <a:gd name="connsiteX1" fmla="*/ 2069432 w 5366084"/>
              <a:gd name="connsiteY1" fmla="*/ 1082842 h 3657600"/>
              <a:gd name="connsiteX2" fmla="*/ 0 w 5366084"/>
              <a:gd name="connsiteY2" fmla="*/ 3657600 h 3657600"/>
              <a:gd name="connsiteX0" fmla="*/ 5337509 w 5337509"/>
              <a:gd name="connsiteY0" fmla="*/ 0 h 3686175"/>
              <a:gd name="connsiteX1" fmla="*/ 2040857 w 5337509"/>
              <a:gd name="connsiteY1" fmla="*/ 1082842 h 3686175"/>
              <a:gd name="connsiteX2" fmla="*/ 0 w 5337509"/>
              <a:gd name="connsiteY2" fmla="*/ 3686175 h 3686175"/>
              <a:gd name="connsiteX0" fmla="*/ 5318459 w 5318459"/>
              <a:gd name="connsiteY0" fmla="*/ 0 h 3724275"/>
              <a:gd name="connsiteX1" fmla="*/ 2021807 w 5318459"/>
              <a:gd name="connsiteY1" fmla="*/ 1082842 h 3724275"/>
              <a:gd name="connsiteX2" fmla="*/ 0 w 5318459"/>
              <a:gd name="connsiteY2" fmla="*/ 3724275 h 3724275"/>
              <a:gd name="connsiteX0" fmla="*/ 5280359 w 5280359"/>
              <a:gd name="connsiteY0" fmla="*/ 0 h 3800475"/>
              <a:gd name="connsiteX1" fmla="*/ 2021807 w 5280359"/>
              <a:gd name="connsiteY1" fmla="*/ 1159042 h 3800475"/>
              <a:gd name="connsiteX2" fmla="*/ 0 w 5280359"/>
              <a:gd name="connsiteY2" fmla="*/ 3800475 h 3800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80359" h="3800475">
                <a:moveTo>
                  <a:pt x="5280359" y="0"/>
                </a:moveTo>
                <a:lnTo>
                  <a:pt x="2021807" y="1159042"/>
                </a:lnTo>
                <a:lnTo>
                  <a:pt x="0" y="3800475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385538" y="9706708"/>
            <a:ext cx="1823375" cy="5720861"/>
          </a:xfrm>
          <a:custGeom>
            <a:avLst/>
            <a:gdLst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23375"/>
              <a:gd name="connsiteY0" fmla="*/ 0 h 5720861"/>
              <a:gd name="connsiteX1" fmla="*/ 1055077 w 1823375"/>
              <a:gd name="connsiteY1" fmla="*/ 1828800 h 5720861"/>
              <a:gd name="connsiteX2" fmla="*/ 304800 w 1823375"/>
              <a:gd name="connsiteY2" fmla="*/ 3212123 h 5720861"/>
              <a:gd name="connsiteX3" fmla="*/ 1312985 w 1823375"/>
              <a:gd name="connsiteY3" fmla="*/ 4220307 h 5720861"/>
              <a:gd name="connsiteX4" fmla="*/ 1781908 w 1823375"/>
              <a:gd name="connsiteY4" fmla="*/ 4712677 h 5720861"/>
              <a:gd name="connsiteX5" fmla="*/ 1805354 w 1823375"/>
              <a:gd name="connsiteY5" fmla="*/ 5720861 h 5720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3375" h="5720861">
                <a:moveTo>
                  <a:pt x="0" y="0"/>
                </a:moveTo>
                <a:cubicBezTo>
                  <a:pt x="351692" y="609600"/>
                  <a:pt x="1004277" y="1293446"/>
                  <a:pt x="1055077" y="1828800"/>
                </a:cubicBezTo>
                <a:cubicBezTo>
                  <a:pt x="1105877" y="2364154"/>
                  <a:pt x="-31262" y="2876062"/>
                  <a:pt x="304800" y="3212123"/>
                </a:cubicBezTo>
                <a:lnTo>
                  <a:pt x="1312985" y="4220307"/>
                </a:lnTo>
                <a:cubicBezTo>
                  <a:pt x="1559170" y="4470399"/>
                  <a:pt x="1699847" y="4462585"/>
                  <a:pt x="1781908" y="4712677"/>
                </a:cubicBezTo>
                <a:cubicBezTo>
                  <a:pt x="1863969" y="4962769"/>
                  <a:pt x="1797539" y="5384800"/>
                  <a:pt x="1805354" y="5720861"/>
                </a:cubicBez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1943822">
            <a:off x="11680469" y="5216313"/>
            <a:ext cx="555443" cy="479565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48543 w 857502"/>
              <a:gd name="connsiteY0" fmla="*/ 0 h 849123"/>
              <a:gd name="connsiteX1" fmla="*/ 687706 w 857502"/>
              <a:gd name="connsiteY1" fmla="*/ 111318 h 849123"/>
              <a:gd name="connsiteX2" fmla="*/ 857502 w 857502"/>
              <a:gd name="connsiteY2" fmla="*/ 462511 h 849123"/>
              <a:gd name="connsiteX3" fmla="*/ 365357 w 857502"/>
              <a:gd name="connsiteY3" fmla="*/ 849123 h 849123"/>
              <a:gd name="connsiteX4" fmla="*/ 0 w 857502"/>
              <a:gd name="connsiteY4" fmla="*/ 606679 h 849123"/>
              <a:gd name="connsiteX5" fmla="*/ 448543 w 857502"/>
              <a:gd name="connsiteY5" fmla="*/ 0 h 849123"/>
              <a:gd name="connsiteX0" fmla="*/ 484665 w 893624"/>
              <a:gd name="connsiteY0" fmla="*/ 0 h 849123"/>
              <a:gd name="connsiteX1" fmla="*/ 723828 w 893624"/>
              <a:gd name="connsiteY1" fmla="*/ 111318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484665 w 893624"/>
              <a:gd name="connsiteY0" fmla="*/ 0 h 849123"/>
              <a:gd name="connsiteX1" fmla="*/ 706377 w 893624"/>
              <a:gd name="connsiteY1" fmla="*/ 155215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393890 w 802849"/>
              <a:gd name="connsiteY0" fmla="*/ 0 h 849123"/>
              <a:gd name="connsiteX1" fmla="*/ 615602 w 802849"/>
              <a:gd name="connsiteY1" fmla="*/ 155215 h 849123"/>
              <a:gd name="connsiteX2" fmla="*/ 802849 w 802849"/>
              <a:gd name="connsiteY2" fmla="*/ 462511 h 849123"/>
              <a:gd name="connsiteX3" fmla="*/ 310704 w 802849"/>
              <a:gd name="connsiteY3" fmla="*/ 849123 h 849123"/>
              <a:gd name="connsiteX4" fmla="*/ 0 w 802849"/>
              <a:gd name="connsiteY4" fmla="*/ 483146 h 849123"/>
              <a:gd name="connsiteX5" fmla="*/ 393890 w 802849"/>
              <a:gd name="connsiteY5" fmla="*/ 0 h 849123"/>
              <a:gd name="connsiteX0" fmla="*/ 373649 w 802849"/>
              <a:gd name="connsiteY0" fmla="*/ 1 h 867955"/>
              <a:gd name="connsiteX1" fmla="*/ 615602 w 802849"/>
              <a:gd name="connsiteY1" fmla="*/ 174047 h 867955"/>
              <a:gd name="connsiteX2" fmla="*/ 802849 w 802849"/>
              <a:gd name="connsiteY2" fmla="*/ 481343 h 867955"/>
              <a:gd name="connsiteX3" fmla="*/ 310704 w 802849"/>
              <a:gd name="connsiteY3" fmla="*/ 867955 h 867955"/>
              <a:gd name="connsiteX4" fmla="*/ 0 w 802849"/>
              <a:gd name="connsiteY4" fmla="*/ 501978 h 867955"/>
              <a:gd name="connsiteX5" fmla="*/ 373649 w 802849"/>
              <a:gd name="connsiteY5" fmla="*/ 1 h 867955"/>
              <a:gd name="connsiteX0" fmla="*/ 398499 w 827699"/>
              <a:gd name="connsiteY0" fmla="*/ -1 h 867953"/>
              <a:gd name="connsiteX1" fmla="*/ 640452 w 827699"/>
              <a:gd name="connsiteY1" fmla="*/ 174045 h 867953"/>
              <a:gd name="connsiteX2" fmla="*/ 827699 w 827699"/>
              <a:gd name="connsiteY2" fmla="*/ 481341 h 867953"/>
              <a:gd name="connsiteX3" fmla="*/ 335554 w 827699"/>
              <a:gd name="connsiteY3" fmla="*/ 867953 h 867953"/>
              <a:gd name="connsiteX4" fmla="*/ 0 w 827699"/>
              <a:gd name="connsiteY4" fmla="*/ 466835 h 867953"/>
              <a:gd name="connsiteX5" fmla="*/ 398499 w 827699"/>
              <a:gd name="connsiteY5" fmla="*/ -1 h 867953"/>
              <a:gd name="connsiteX0" fmla="*/ 398499 w 852549"/>
              <a:gd name="connsiteY0" fmla="*/ 1 h 867955"/>
              <a:gd name="connsiteX1" fmla="*/ 640452 w 852549"/>
              <a:gd name="connsiteY1" fmla="*/ 174047 h 867955"/>
              <a:gd name="connsiteX2" fmla="*/ 852549 w 852549"/>
              <a:gd name="connsiteY2" fmla="*/ 516486 h 867955"/>
              <a:gd name="connsiteX3" fmla="*/ 335554 w 852549"/>
              <a:gd name="connsiteY3" fmla="*/ 867955 h 867955"/>
              <a:gd name="connsiteX4" fmla="*/ 0 w 852549"/>
              <a:gd name="connsiteY4" fmla="*/ 466837 h 867955"/>
              <a:gd name="connsiteX5" fmla="*/ 398499 w 852549"/>
              <a:gd name="connsiteY5" fmla="*/ 1 h 867955"/>
              <a:gd name="connsiteX0" fmla="*/ 398499 w 852549"/>
              <a:gd name="connsiteY0" fmla="*/ -1 h 900576"/>
              <a:gd name="connsiteX1" fmla="*/ 640452 w 852549"/>
              <a:gd name="connsiteY1" fmla="*/ 17404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2549" h="900576">
                <a:moveTo>
                  <a:pt x="398499" y="-1"/>
                </a:moveTo>
                <a:lnTo>
                  <a:pt x="640452" y="174045"/>
                </a:lnTo>
                <a:lnTo>
                  <a:pt x="852549" y="516484"/>
                </a:lnTo>
                <a:lnTo>
                  <a:pt x="344770" y="900576"/>
                </a:lnTo>
                <a:lnTo>
                  <a:pt x="0" y="466835"/>
                </a:lnTo>
                <a:lnTo>
                  <a:pt x="398499" y="-1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9918218" y="4825386"/>
            <a:ext cx="20942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Les Mézières</a:t>
            </a:r>
            <a:endParaRPr lang="en-US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759695" y="4895969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862079" y="4472770"/>
            <a:ext cx="4664712" cy="2242208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50000"/>
                </a:schemeClr>
              </a:solidFill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3574334" y="14051280"/>
            <a:ext cx="427536" cy="584775"/>
            <a:chOff x="23646531" y="3843017"/>
            <a:chExt cx="427536" cy="584775"/>
          </a:xfrm>
        </p:grpSpPr>
        <p:sp>
          <p:nvSpPr>
            <p:cNvPr id="29" name="Oval 28"/>
            <p:cNvSpPr/>
            <p:nvPr/>
          </p:nvSpPr>
          <p:spPr>
            <a:xfrm>
              <a:off x="23646531" y="3916105"/>
              <a:ext cx="427536" cy="43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3651638" y="3843017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1" name="TextBox 40"/>
          <p:cNvSpPr txBox="1"/>
          <p:nvPr/>
        </p:nvSpPr>
        <p:spPr>
          <a:xfrm rot="3146526">
            <a:off x="23097681" y="1601211"/>
            <a:ext cx="20687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6" name="Group 75"/>
          <p:cNvGrpSpPr/>
          <p:nvPr/>
        </p:nvGrpSpPr>
        <p:grpSpPr>
          <a:xfrm>
            <a:off x="2459020" y="15509340"/>
            <a:ext cx="1759682" cy="1026370"/>
            <a:chOff x="3686997" y="15924947"/>
            <a:chExt cx="1759682" cy="1026370"/>
          </a:xfrm>
        </p:grpSpPr>
        <p:sp>
          <p:nvSpPr>
            <p:cNvPr id="77" name="Rectangle 76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50121" y="15509340"/>
            <a:ext cx="2096235" cy="1108728"/>
            <a:chOff x="3393174" y="14690501"/>
            <a:chExt cx="2096235" cy="1108728"/>
          </a:xfrm>
        </p:grpSpPr>
        <p:sp>
          <p:nvSpPr>
            <p:cNvPr id="82" name="Rectangle 81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550138" y="14795701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16933" y="14064531"/>
            <a:ext cx="22797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Beach Exit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7510" y="13893907"/>
            <a:ext cx="1812920" cy="2059840"/>
          </a:xfrm>
          <a:prstGeom prst="rect">
            <a:avLst/>
          </a:prstGeom>
        </p:spPr>
      </p:pic>
      <p:grpSp>
        <p:nvGrpSpPr>
          <p:cNvPr id="89" name="Group 88"/>
          <p:cNvGrpSpPr/>
          <p:nvPr/>
        </p:nvGrpSpPr>
        <p:grpSpPr>
          <a:xfrm>
            <a:off x="22560670" y="14365931"/>
            <a:ext cx="574888" cy="584775"/>
            <a:chOff x="23572855" y="3848787"/>
            <a:chExt cx="574888" cy="584775"/>
          </a:xfrm>
        </p:grpSpPr>
        <p:sp>
          <p:nvSpPr>
            <p:cNvPr id="90" name="Oval 89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3659332" y="3848787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0612811" y="10027231"/>
            <a:ext cx="574888" cy="589944"/>
            <a:chOff x="23572855" y="3818970"/>
            <a:chExt cx="574888" cy="589944"/>
          </a:xfrm>
        </p:grpSpPr>
        <p:sp>
          <p:nvSpPr>
            <p:cNvPr id="93" name="Oval 92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23649393" y="3818970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17798674" y="6410730"/>
            <a:ext cx="574888" cy="589944"/>
            <a:chOff x="23572855" y="3818970"/>
            <a:chExt cx="574888" cy="589944"/>
          </a:xfrm>
        </p:grpSpPr>
        <p:sp>
          <p:nvSpPr>
            <p:cNvPr id="96" name="Oval 95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3659332" y="3818970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15646393" y="2122510"/>
            <a:ext cx="574888" cy="584775"/>
            <a:chOff x="23572855" y="3828909"/>
            <a:chExt cx="574888" cy="584775"/>
          </a:xfrm>
        </p:grpSpPr>
        <p:sp>
          <p:nvSpPr>
            <p:cNvPr id="99" name="Oval 98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3634645" y="3828909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1" name="Oval 100"/>
          <p:cNvSpPr/>
          <p:nvPr/>
        </p:nvSpPr>
        <p:spPr>
          <a:xfrm>
            <a:off x="12977958" y="5249751"/>
            <a:ext cx="415460" cy="411348"/>
          </a:xfrm>
          <a:prstGeom prst="ellipse">
            <a:avLst/>
          </a:prstGeom>
          <a:solidFill>
            <a:schemeClr val="bg1">
              <a:lumMod val="65000"/>
            </a:schemeClr>
          </a:solidFill>
          <a:ln w="63500" cmpd="thickThin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3396063" y="5585869"/>
            <a:ext cx="13773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WN 108</a:t>
            </a:r>
            <a:endParaRPr lang="en-US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3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5265816" y="1026516"/>
            <a:ext cx="2503488" cy="942975"/>
            <a:chOff x="15361" y="4723"/>
            <a:chExt cx="1577" cy="594"/>
          </a:xfrm>
        </p:grpSpPr>
        <p:sp>
          <p:nvSpPr>
            <p:cNvPr id="104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5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06" name="Oval 105"/>
          <p:cNvSpPr/>
          <p:nvPr/>
        </p:nvSpPr>
        <p:spPr>
          <a:xfrm>
            <a:off x="417642" y="246260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9883457" y="15418749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7200" b="1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</a:t>
            </a:r>
          </a:p>
        </p:txBody>
      </p:sp>
      <p:sp>
        <p:nvSpPr>
          <p:cNvPr id="110" name="Oval 109"/>
          <p:cNvSpPr/>
          <p:nvPr/>
        </p:nvSpPr>
        <p:spPr>
          <a:xfrm>
            <a:off x="7985841" y="14596968"/>
            <a:ext cx="4664712" cy="2242208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50000"/>
                </a:schemeClr>
              </a:solidFill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3369740" y="6920385"/>
            <a:ext cx="673773" cy="517695"/>
            <a:chOff x="18236220" y="2512562"/>
            <a:chExt cx="673773" cy="517695"/>
          </a:xfrm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3345027" y="7528890"/>
            <a:ext cx="963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Cole</a:t>
            </a:r>
          </a:p>
        </p:txBody>
      </p:sp>
      <p:sp>
        <p:nvSpPr>
          <p:cNvPr id="6" name="Freeform 5"/>
          <p:cNvSpPr/>
          <p:nvPr/>
        </p:nvSpPr>
        <p:spPr>
          <a:xfrm>
            <a:off x="4310743" y="5756366"/>
            <a:ext cx="8419011" cy="1297577"/>
          </a:xfrm>
          <a:custGeom>
            <a:avLst/>
            <a:gdLst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674428 w 8784771"/>
              <a:gd name="connsiteY2" fmla="*/ 947057 h 1404257"/>
              <a:gd name="connsiteX3" fmla="*/ 8784771 w 8784771"/>
              <a:gd name="connsiteY3" fmla="*/ 0 h 1404257"/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674428 w 8784771"/>
              <a:gd name="connsiteY2" fmla="*/ 947057 h 1404257"/>
              <a:gd name="connsiteX3" fmla="*/ 8784771 w 8784771"/>
              <a:gd name="connsiteY3" fmla="*/ 0 h 1404257"/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674428 w 8784771"/>
              <a:gd name="connsiteY2" fmla="*/ 947057 h 1404257"/>
              <a:gd name="connsiteX3" fmla="*/ 8784771 w 8784771"/>
              <a:gd name="connsiteY3" fmla="*/ 0 h 1404257"/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576456 w 8784771"/>
              <a:gd name="connsiteY2" fmla="*/ 555172 h 1404257"/>
              <a:gd name="connsiteX3" fmla="*/ 8784771 w 8784771"/>
              <a:gd name="connsiteY3" fmla="*/ 0 h 1404257"/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576456 w 8784771"/>
              <a:gd name="connsiteY2" fmla="*/ 555172 h 1404257"/>
              <a:gd name="connsiteX3" fmla="*/ 8784771 w 8784771"/>
              <a:gd name="connsiteY3" fmla="*/ 0 h 1404257"/>
              <a:gd name="connsiteX0" fmla="*/ 0 w 8784771"/>
              <a:gd name="connsiteY0" fmla="*/ 1404257 h 1404257"/>
              <a:gd name="connsiteX1" fmla="*/ 4408714 w 8784771"/>
              <a:gd name="connsiteY1" fmla="*/ 685800 h 1404257"/>
              <a:gd name="connsiteX2" fmla="*/ 7424056 w 8784771"/>
              <a:gd name="connsiteY2" fmla="*/ 616132 h 1404257"/>
              <a:gd name="connsiteX3" fmla="*/ 8784771 w 8784771"/>
              <a:gd name="connsiteY3" fmla="*/ 0 h 1404257"/>
              <a:gd name="connsiteX0" fmla="*/ 0 w 8723811"/>
              <a:gd name="connsiteY0" fmla="*/ 1526177 h 1526177"/>
              <a:gd name="connsiteX1" fmla="*/ 4408714 w 8723811"/>
              <a:gd name="connsiteY1" fmla="*/ 807720 h 1526177"/>
              <a:gd name="connsiteX2" fmla="*/ 7424056 w 8723811"/>
              <a:gd name="connsiteY2" fmla="*/ 738052 h 1526177"/>
              <a:gd name="connsiteX3" fmla="*/ 8723811 w 8723811"/>
              <a:gd name="connsiteY3" fmla="*/ 0 h 1526177"/>
              <a:gd name="connsiteX0" fmla="*/ 0 w 8723811"/>
              <a:gd name="connsiteY0" fmla="*/ 1526177 h 1526177"/>
              <a:gd name="connsiteX1" fmla="*/ 4408714 w 8723811"/>
              <a:gd name="connsiteY1" fmla="*/ 807720 h 1526177"/>
              <a:gd name="connsiteX2" fmla="*/ 7424056 w 8723811"/>
              <a:gd name="connsiteY2" fmla="*/ 738052 h 1526177"/>
              <a:gd name="connsiteX3" fmla="*/ 8723811 w 8723811"/>
              <a:gd name="connsiteY3" fmla="*/ 0 h 1526177"/>
              <a:gd name="connsiteX0" fmla="*/ 0 w 8419011"/>
              <a:gd name="connsiteY0" fmla="*/ 1297577 h 1297577"/>
              <a:gd name="connsiteX1" fmla="*/ 4408714 w 8419011"/>
              <a:gd name="connsiteY1" fmla="*/ 579120 h 1297577"/>
              <a:gd name="connsiteX2" fmla="*/ 7424056 w 8419011"/>
              <a:gd name="connsiteY2" fmla="*/ 509452 h 1297577"/>
              <a:gd name="connsiteX3" fmla="*/ 8419011 w 8419011"/>
              <a:gd name="connsiteY3" fmla="*/ 0 h 1297577"/>
              <a:gd name="connsiteX0" fmla="*/ 0 w 8419011"/>
              <a:gd name="connsiteY0" fmla="*/ 1297577 h 1297577"/>
              <a:gd name="connsiteX1" fmla="*/ 4408714 w 8419011"/>
              <a:gd name="connsiteY1" fmla="*/ 579120 h 1297577"/>
              <a:gd name="connsiteX2" fmla="*/ 7424056 w 8419011"/>
              <a:gd name="connsiteY2" fmla="*/ 509452 h 1297577"/>
              <a:gd name="connsiteX3" fmla="*/ 8419011 w 8419011"/>
              <a:gd name="connsiteY3" fmla="*/ 0 h 1297577"/>
              <a:gd name="connsiteX0" fmla="*/ 0 w 8419011"/>
              <a:gd name="connsiteY0" fmla="*/ 1297577 h 1297577"/>
              <a:gd name="connsiteX1" fmla="*/ 4408714 w 8419011"/>
              <a:gd name="connsiteY1" fmla="*/ 579120 h 1297577"/>
              <a:gd name="connsiteX2" fmla="*/ 7424056 w 8419011"/>
              <a:gd name="connsiteY2" fmla="*/ 509452 h 1297577"/>
              <a:gd name="connsiteX3" fmla="*/ 8419011 w 8419011"/>
              <a:gd name="connsiteY3" fmla="*/ 0 h 1297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9011" h="1297577">
                <a:moveTo>
                  <a:pt x="0" y="1297577"/>
                </a:moveTo>
                <a:cubicBezTo>
                  <a:pt x="1469571" y="1058091"/>
                  <a:pt x="3171372" y="710474"/>
                  <a:pt x="4408714" y="579120"/>
                </a:cubicBezTo>
                <a:cubicBezTo>
                  <a:pt x="5646056" y="447766"/>
                  <a:pt x="6704873" y="644072"/>
                  <a:pt x="7424056" y="509452"/>
                </a:cubicBezTo>
                <a:cubicBezTo>
                  <a:pt x="8143239" y="374832"/>
                  <a:pt x="7983219" y="332377"/>
                  <a:pt x="8419011" y="0"/>
                </a:cubicBezTo>
              </a:path>
            </a:pathLst>
          </a:custGeom>
          <a:noFill/>
          <a:ln w="63500" cmpd="sng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2626777" y="677069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13237019" y="3396344"/>
            <a:ext cx="751115" cy="1752599"/>
          </a:xfrm>
          <a:custGeom>
            <a:avLst/>
            <a:gdLst>
              <a:gd name="connsiteX0" fmla="*/ 0 w 979715"/>
              <a:gd name="connsiteY0" fmla="*/ 1796142 h 1796142"/>
              <a:gd name="connsiteX1" fmla="*/ 261258 w 979715"/>
              <a:gd name="connsiteY1" fmla="*/ 685800 h 1796142"/>
              <a:gd name="connsiteX2" fmla="*/ 979715 w 979715"/>
              <a:gd name="connsiteY2" fmla="*/ 0 h 1796142"/>
              <a:gd name="connsiteX0" fmla="*/ 21771 w 718457"/>
              <a:gd name="connsiteY0" fmla="*/ 1817914 h 1817914"/>
              <a:gd name="connsiteX1" fmla="*/ 0 w 718457"/>
              <a:gd name="connsiteY1" fmla="*/ 685800 h 1817914"/>
              <a:gd name="connsiteX2" fmla="*/ 718457 w 718457"/>
              <a:gd name="connsiteY2" fmla="*/ 0 h 1817914"/>
              <a:gd name="connsiteX0" fmla="*/ 0 w 696686"/>
              <a:gd name="connsiteY0" fmla="*/ 1817914 h 1817914"/>
              <a:gd name="connsiteX1" fmla="*/ 272144 w 696686"/>
              <a:gd name="connsiteY1" fmla="*/ 511629 h 1817914"/>
              <a:gd name="connsiteX2" fmla="*/ 696686 w 696686"/>
              <a:gd name="connsiteY2" fmla="*/ 0 h 1817914"/>
              <a:gd name="connsiteX0" fmla="*/ 0 w 696686"/>
              <a:gd name="connsiteY0" fmla="*/ 1817914 h 1817914"/>
              <a:gd name="connsiteX1" fmla="*/ 174172 w 696686"/>
              <a:gd name="connsiteY1" fmla="*/ 348343 h 1817914"/>
              <a:gd name="connsiteX2" fmla="*/ 696686 w 696686"/>
              <a:gd name="connsiteY2" fmla="*/ 0 h 1817914"/>
              <a:gd name="connsiteX0" fmla="*/ 0 w 751115"/>
              <a:gd name="connsiteY0" fmla="*/ 1752599 h 1752599"/>
              <a:gd name="connsiteX1" fmla="*/ 174172 w 751115"/>
              <a:gd name="connsiteY1" fmla="*/ 283028 h 1752599"/>
              <a:gd name="connsiteX2" fmla="*/ 751115 w 751115"/>
              <a:gd name="connsiteY2" fmla="*/ 0 h 1752599"/>
              <a:gd name="connsiteX0" fmla="*/ 0 w 751115"/>
              <a:gd name="connsiteY0" fmla="*/ 1752599 h 1752599"/>
              <a:gd name="connsiteX1" fmla="*/ 174172 w 751115"/>
              <a:gd name="connsiteY1" fmla="*/ 283028 h 1752599"/>
              <a:gd name="connsiteX2" fmla="*/ 751115 w 751115"/>
              <a:gd name="connsiteY2" fmla="*/ 0 h 1752599"/>
              <a:gd name="connsiteX0" fmla="*/ 0 w 751115"/>
              <a:gd name="connsiteY0" fmla="*/ 1752599 h 1752599"/>
              <a:gd name="connsiteX1" fmla="*/ 174172 w 751115"/>
              <a:gd name="connsiteY1" fmla="*/ 283028 h 1752599"/>
              <a:gd name="connsiteX2" fmla="*/ 751115 w 751115"/>
              <a:gd name="connsiteY2" fmla="*/ 0 h 17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1115" h="1752599">
                <a:moveTo>
                  <a:pt x="0" y="1752599"/>
                </a:moveTo>
                <a:cubicBezTo>
                  <a:pt x="58057" y="1262742"/>
                  <a:pt x="48986" y="575128"/>
                  <a:pt x="174172" y="283028"/>
                </a:cubicBezTo>
                <a:cubicBezTo>
                  <a:pt x="299358" y="-9072"/>
                  <a:pt x="500435" y="45705"/>
                  <a:pt x="751115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3268528" y="5749047"/>
            <a:ext cx="2130357" cy="1770434"/>
          </a:xfrm>
          <a:custGeom>
            <a:avLst/>
            <a:gdLst>
              <a:gd name="connsiteX0" fmla="*/ 0 w 2130357"/>
              <a:gd name="connsiteY0" fmla="*/ 0 h 1770434"/>
              <a:gd name="connsiteX1" fmla="*/ 680936 w 2130357"/>
              <a:gd name="connsiteY1" fmla="*/ 1371600 h 1770434"/>
              <a:gd name="connsiteX2" fmla="*/ 2130357 w 2130357"/>
              <a:gd name="connsiteY2" fmla="*/ 1770434 h 1770434"/>
              <a:gd name="connsiteX0" fmla="*/ 0 w 2130357"/>
              <a:gd name="connsiteY0" fmla="*/ 0 h 1770434"/>
              <a:gd name="connsiteX1" fmla="*/ 680936 w 2130357"/>
              <a:gd name="connsiteY1" fmla="*/ 1371600 h 1770434"/>
              <a:gd name="connsiteX2" fmla="*/ 2130357 w 2130357"/>
              <a:gd name="connsiteY2" fmla="*/ 1770434 h 1770434"/>
              <a:gd name="connsiteX0" fmla="*/ 0 w 2130357"/>
              <a:gd name="connsiteY0" fmla="*/ 0 h 1770434"/>
              <a:gd name="connsiteX1" fmla="*/ 680936 w 2130357"/>
              <a:gd name="connsiteY1" fmla="*/ 1371600 h 1770434"/>
              <a:gd name="connsiteX2" fmla="*/ 2130357 w 2130357"/>
              <a:gd name="connsiteY2" fmla="*/ 1770434 h 177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30357" h="1770434">
                <a:moveTo>
                  <a:pt x="0" y="0"/>
                </a:moveTo>
                <a:cubicBezTo>
                  <a:pt x="226979" y="476656"/>
                  <a:pt x="325877" y="1076528"/>
                  <a:pt x="680936" y="1371600"/>
                </a:cubicBezTo>
                <a:cubicBezTo>
                  <a:pt x="1035996" y="1666672"/>
                  <a:pt x="1647217" y="1637489"/>
                  <a:pt x="2130357" y="1770434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 rot="11943822">
            <a:off x="10836524" y="2082811"/>
            <a:ext cx="555443" cy="654697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48543 w 857502"/>
              <a:gd name="connsiteY0" fmla="*/ 0 h 849123"/>
              <a:gd name="connsiteX1" fmla="*/ 687706 w 857502"/>
              <a:gd name="connsiteY1" fmla="*/ 111318 h 849123"/>
              <a:gd name="connsiteX2" fmla="*/ 857502 w 857502"/>
              <a:gd name="connsiteY2" fmla="*/ 462511 h 849123"/>
              <a:gd name="connsiteX3" fmla="*/ 365357 w 857502"/>
              <a:gd name="connsiteY3" fmla="*/ 849123 h 849123"/>
              <a:gd name="connsiteX4" fmla="*/ 0 w 857502"/>
              <a:gd name="connsiteY4" fmla="*/ 606679 h 849123"/>
              <a:gd name="connsiteX5" fmla="*/ 448543 w 857502"/>
              <a:gd name="connsiteY5" fmla="*/ 0 h 849123"/>
              <a:gd name="connsiteX0" fmla="*/ 484665 w 893624"/>
              <a:gd name="connsiteY0" fmla="*/ 0 h 849123"/>
              <a:gd name="connsiteX1" fmla="*/ 723828 w 893624"/>
              <a:gd name="connsiteY1" fmla="*/ 111318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484665 w 893624"/>
              <a:gd name="connsiteY0" fmla="*/ 0 h 849123"/>
              <a:gd name="connsiteX1" fmla="*/ 706377 w 893624"/>
              <a:gd name="connsiteY1" fmla="*/ 155215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393890 w 802849"/>
              <a:gd name="connsiteY0" fmla="*/ 0 h 849123"/>
              <a:gd name="connsiteX1" fmla="*/ 615602 w 802849"/>
              <a:gd name="connsiteY1" fmla="*/ 155215 h 849123"/>
              <a:gd name="connsiteX2" fmla="*/ 802849 w 802849"/>
              <a:gd name="connsiteY2" fmla="*/ 462511 h 849123"/>
              <a:gd name="connsiteX3" fmla="*/ 310704 w 802849"/>
              <a:gd name="connsiteY3" fmla="*/ 849123 h 849123"/>
              <a:gd name="connsiteX4" fmla="*/ 0 w 802849"/>
              <a:gd name="connsiteY4" fmla="*/ 483146 h 849123"/>
              <a:gd name="connsiteX5" fmla="*/ 393890 w 802849"/>
              <a:gd name="connsiteY5" fmla="*/ 0 h 849123"/>
              <a:gd name="connsiteX0" fmla="*/ 373649 w 802849"/>
              <a:gd name="connsiteY0" fmla="*/ 1 h 867955"/>
              <a:gd name="connsiteX1" fmla="*/ 615602 w 802849"/>
              <a:gd name="connsiteY1" fmla="*/ 174047 h 867955"/>
              <a:gd name="connsiteX2" fmla="*/ 802849 w 802849"/>
              <a:gd name="connsiteY2" fmla="*/ 481343 h 867955"/>
              <a:gd name="connsiteX3" fmla="*/ 310704 w 802849"/>
              <a:gd name="connsiteY3" fmla="*/ 867955 h 867955"/>
              <a:gd name="connsiteX4" fmla="*/ 0 w 802849"/>
              <a:gd name="connsiteY4" fmla="*/ 501978 h 867955"/>
              <a:gd name="connsiteX5" fmla="*/ 373649 w 802849"/>
              <a:gd name="connsiteY5" fmla="*/ 1 h 867955"/>
              <a:gd name="connsiteX0" fmla="*/ 398499 w 827699"/>
              <a:gd name="connsiteY0" fmla="*/ -1 h 867953"/>
              <a:gd name="connsiteX1" fmla="*/ 640452 w 827699"/>
              <a:gd name="connsiteY1" fmla="*/ 174045 h 867953"/>
              <a:gd name="connsiteX2" fmla="*/ 827699 w 827699"/>
              <a:gd name="connsiteY2" fmla="*/ 481341 h 867953"/>
              <a:gd name="connsiteX3" fmla="*/ 335554 w 827699"/>
              <a:gd name="connsiteY3" fmla="*/ 867953 h 867953"/>
              <a:gd name="connsiteX4" fmla="*/ 0 w 827699"/>
              <a:gd name="connsiteY4" fmla="*/ 466835 h 867953"/>
              <a:gd name="connsiteX5" fmla="*/ 398499 w 827699"/>
              <a:gd name="connsiteY5" fmla="*/ -1 h 867953"/>
              <a:gd name="connsiteX0" fmla="*/ 398499 w 852549"/>
              <a:gd name="connsiteY0" fmla="*/ 1 h 867955"/>
              <a:gd name="connsiteX1" fmla="*/ 640452 w 852549"/>
              <a:gd name="connsiteY1" fmla="*/ 174047 h 867955"/>
              <a:gd name="connsiteX2" fmla="*/ 852549 w 852549"/>
              <a:gd name="connsiteY2" fmla="*/ 516486 h 867955"/>
              <a:gd name="connsiteX3" fmla="*/ 335554 w 852549"/>
              <a:gd name="connsiteY3" fmla="*/ 867955 h 867955"/>
              <a:gd name="connsiteX4" fmla="*/ 0 w 852549"/>
              <a:gd name="connsiteY4" fmla="*/ 466837 h 867955"/>
              <a:gd name="connsiteX5" fmla="*/ 398499 w 852549"/>
              <a:gd name="connsiteY5" fmla="*/ 1 h 867955"/>
              <a:gd name="connsiteX0" fmla="*/ 398499 w 852549"/>
              <a:gd name="connsiteY0" fmla="*/ -1 h 900576"/>
              <a:gd name="connsiteX1" fmla="*/ 640452 w 852549"/>
              <a:gd name="connsiteY1" fmla="*/ 17404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  <a:gd name="connsiteX0" fmla="*/ 486784 w 852549"/>
              <a:gd name="connsiteY0" fmla="*/ 0 h 1122662"/>
              <a:gd name="connsiteX1" fmla="*/ 640452 w 852549"/>
              <a:gd name="connsiteY1" fmla="*/ 396131 h 1122662"/>
              <a:gd name="connsiteX2" fmla="*/ 852549 w 852549"/>
              <a:gd name="connsiteY2" fmla="*/ 738570 h 1122662"/>
              <a:gd name="connsiteX3" fmla="*/ 344770 w 852549"/>
              <a:gd name="connsiteY3" fmla="*/ 1122662 h 1122662"/>
              <a:gd name="connsiteX4" fmla="*/ 0 w 852549"/>
              <a:gd name="connsiteY4" fmla="*/ 688921 h 1122662"/>
              <a:gd name="connsiteX5" fmla="*/ 486784 w 852549"/>
              <a:gd name="connsiteY5" fmla="*/ 0 h 1122662"/>
              <a:gd name="connsiteX0" fmla="*/ 486784 w 852549"/>
              <a:gd name="connsiteY0" fmla="*/ 0 h 1122662"/>
              <a:gd name="connsiteX1" fmla="*/ 700134 w 852549"/>
              <a:gd name="connsiteY1" fmla="*/ 340105 h 1122662"/>
              <a:gd name="connsiteX2" fmla="*/ 852549 w 852549"/>
              <a:gd name="connsiteY2" fmla="*/ 738570 h 1122662"/>
              <a:gd name="connsiteX3" fmla="*/ 344770 w 852549"/>
              <a:gd name="connsiteY3" fmla="*/ 1122662 h 1122662"/>
              <a:gd name="connsiteX4" fmla="*/ 0 w 852549"/>
              <a:gd name="connsiteY4" fmla="*/ 688921 h 1122662"/>
              <a:gd name="connsiteX5" fmla="*/ 486784 w 852549"/>
              <a:gd name="connsiteY5" fmla="*/ 0 h 1122662"/>
              <a:gd name="connsiteX0" fmla="*/ 486784 w 852549"/>
              <a:gd name="connsiteY0" fmla="*/ 0 h 1229456"/>
              <a:gd name="connsiteX1" fmla="*/ 700134 w 852549"/>
              <a:gd name="connsiteY1" fmla="*/ 340105 h 1229456"/>
              <a:gd name="connsiteX2" fmla="*/ 852549 w 852549"/>
              <a:gd name="connsiteY2" fmla="*/ 738570 h 1229456"/>
              <a:gd name="connsiteX3" fmla="*/ 274258 w 852549"/>
              <a:gd name="connsiteY3" fmla="*/ 1229456 h 1229456"/>
              <a:gd name="connsiteX4" fmla="*/ 0 w 852549"/>
              <a:gd name="connsiteY4" fmla="*/ 688921 h 1229456"/>
              <a:gd name="connsiteX5" fmla="*/ 486784 w 852549"/>
              <a:gd name="connsiteY5" fmla="*/ 0 h 122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2549" h="1229456">
                <a:moveTo>
                  <a:pt x="486784" y="0"/>
                </a:moveTo>
                <a:lnTo>
                  <a:pt x="700134" y="340105"/>
                </a:lnTo>
                <a:lnTo>
                  <a:pt x="852549" y="738570"/>
                </a:lnTo>
                <a:lnTo>
                  <a:pt x="274258" y="1229456"/>
                </a:lnTo>
                <a:lnTo>
                  <a:pt x="0" y="688921"/>
                </a:lnTo>
                <a:lnTo>
                  <a:pt x="48678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TextBox 106"/>
          <p:cNvSpPr txBox="1"/>
          <p:nvPr/>
        </p:nvSpPr>
        <p:spPr>
          <a:xfrm>
            <a:off x="8475518" y="1933105"/>
            <a:ext cx="23625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St. </a:t>
            </a:r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Germain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de-</a:t>
            </a:r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Varreville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 rot="5931787">
            <a:off x="11850088" y="1945798"/>
            <a:ext cx="673773" cy="517695"/>
            <a:chOff x="18236220" y="2512562"/>
            <a:chExt cx="673773" cy="517695"/>
          </a:xfrm>
        </p:grpSpPr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7" name="TextBox 116"/>
          <p:cNvSpPr txBox="1"/>
          <p:nvPr/>
        </p:nvSpPr>
        <p:spPr>
          <a:xfrm>
            <a:off x="12569405" y="1933103"/>
            <a:ext cx="15648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Cassidy</a:t>
            </a:r>
          </a:p>
        </p:txBody>
      </p:sp>
      <p:sp>
        <p:nvSpPr>
          <p:cNvPr id="118" name="Oval 117"/>
          <p:cNvSpPr/>
          <p:nvPr/>
        </p:nvSpPr>
        <p:spPr>
          <a:xfrm>
            <a:off x="12815629" y="144546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>
          <a:xfrm flipH="1">
            <a:off x="12170360" y="2560766"/>
            <a:ext cx="123382" cy="2264620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3233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7432000" cy="18288000"/>
          </a:xfrm>
          <a:prstGeom prst="rect">
            <a:avLst/>
          </a:prstGeom>
        </p:spPr>
      </p:pic>
      <p:sp>
        <p:nvSpPr>
          <p:cNvPr id="146" name="Freeform 145"/>
          <p:cNvSpPr/>
          <p:nvPr/>
        </p:nvSpPr>
        <p:spPr>
          <a:xfrm>
            <a:off x="25623672" y="0"/>
            <a:ext cx="1726441" cy="1508078"/>
          </a:xfrm>
          <a:custGeom>
            <a:avLst/>
            <a:gdLst>
              <a:gd name="connsiteX0" fmla="*/ 0 w 1726441"/>
              <a:gd name="connsiteY0" fmla="*/ 20472 h 1508078"/>
              <a:gd name="connsiteX1" fmla="*/ 1726441 w 1726441"/>
              <a:gd name="connsiteY1" fmla="*/ 1508078 h 1508078"/>
              <a:gd name="connsiteX2" fmla="*/ 1712794 w 1726441"/>
              <a:gd name="connsiteY2" fmla="*/ 0 h 1508078"/>
              <a:gd name="connsiteX3" fmla="*/ 0 w 1726441"/>
              <a:gd name="connsiteY3" fmla="*/ 20472 h 150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6441" h="1508078">
                <a:moveTo>
                  <a:pt x="0" y="20472"/>
                </a:moveTo>
                <a:lnTo>
                  <a:pt x="1726441" y="1508078"/>
                </a:lnTo>
                <a:lnTo>
                  <a:pt x="1712794" y="0"/>
                </a:lnTo>
                <a:lnTo>
                  <a:pt x="0" y="20472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Freeform 130"/>
          <p:cNvSpPr/>
          <p:nvPr/>
        </p:nvSpPr>
        <p:spPr>
          <a:xfrm>
            <a:off x="13778013" y="13361394"/>
            <a:ext cx="7256133" cy="4912487"/>
          </a:xfrm>
          <a:custGeom>
            <a:avLst/>
            <a:gdLst>
              <a:gd name="connsiteX0" fmla="*/ 0 w 7707086"/>
              <a:gd name="connsiteY0" fmla="*/ 5225143 h 5225143"/>
              <a:gd name="connsiteX1" fmla="*/ 1632857 w 7707086"/>
              <a:gd name="connsiteY1" fmla="*/ 4376057 h 5225143"/>
              <a:gd name="connsiteX2" fmla="*/ 5355772 w 7707086"/>
              <a:gd name="connsiteY2" fmla="*/ 1502228 h 5225143"/>
              <a:gd name="connsiteX3" fmla="*/ 7707086 w 7707086"/>
              <a:gd name="connsiteY3" fmla="*/ 0 h 5225143"/>
              <a:gd name="connsiteX0" fmla="*/ 0 w 7707086"/>
              <a:gd name="connsiteY0" fmla="*/ 5225143 h 5225143"/>
              <a:gd name="connsiteX1" fmla="*/ 1632857 w 7707086"/>
              <a:gd name="connsiteY1" fmla="*/ 4376057 h 5225143"/>
              <a:gd name="connsiteX2" fmla="*/ 5355772 w 7707086"/>
              <a:gd name="connsiteY2" fmla="*/ 1502228 h 5225143"/>
              <a:gd name="connsiteX3" fmla="*/ 7707086 w 7707086"/>
              <a:gd name="connsiteY3" fmla="*/ 0 h 5225143"/>
              <a:gd name="connsiteX0" fmla="*/ 0 w 7707086"/>
              <a:gd name="connsiteY0" fmla="*/ 5225143 h 5225143"/>
              <a:gd name="connsiteX1" fmla="*/ 1632857 w 7707086"/>
              <a:gd name="connsiteY1" fmla="*/ 4376057 h 5225143"/>
              <a:gd name="connsiteX2" fmla="*/ 5355772 w 7707086"/>
              <a:gd name="connsiteY2" fmla="*/ 1502228 h 5225143"/>
              <a:gd name="connsiteX3" fmla="*/ 7707086 w 7707086"/>
              <a:gd name="connsiteY3" fmla="*/ 0 h 5225143"/>
              <a:gd name="connsiteX0" fmla="*/ 0 w 7848601"/>
              <a:gd name="connsiteY0" fmla="*/ 5301343 h 5301343"/>
              <a:gd name="connsiteX1" fmla="*/ 1632857 w 7848601"/>
              <a:gd name="connsiteY1" fmla="*/ 4452257 h 5301343"/>
              <a:gd name="connsiteX2" fmla="*/ 5355772 w 7848601"/>
              <a:gd name="connsiteY2" fmla="*/ 1578428 h 5301343"/>
              <a:gd name="connsiteX3" fmla="*/ 7848601 w 7848601"/>
              <a:gd name="connsiteY3" fmla="*/ 0 h 5301343"/>
              <a:gd name="connsiteX0" fmla="*/ 0 w 6083411"/>
              <a:gd name="connsiteY0" fmla="*/ 4212014 h 4212014"/>
              <a:gd name="connsiteX1" fmla="*/ 1632857 w 6083411"/>
              <a:gd name="connsiteY1" fmla="*/ 3362928 h 4212014"/>
              <a:gd name="connsiteX2" fmla="*/ 5355772 w 6083411"/>
              <a:gd name="connsiteY2" fmla="*/ 489099 h 4212014"/>
              <a:gd name="connsiteX3" fmla="*/ 6083411 w 6083411"/>
              <a:gd name="connsiteY3" fmla="*/ 0 h 4212014"/>
              <a:gd name="connsiteX0" fmla="*/ 0 w 6091362"/>
              <a:gd name="connsiteY0" fmla="*/ 4172258 h 4172258"/>
              <a:gd name="connsiteX1" fmla="*/ 1632857 w 6091362"/>
              <a:gd name="connsiteY1" fmla="*/ 3323172 h 4172258"/>
              <a:gd name="connsiteX2" fmla="*/ 5355772 w 6091362"/>
              <a:gd name="connsiteY2" fmla="*/ 449343 h 4172258"/>
              <a:gd name="connsiteX3" fmla="*/ 6091362 w 6091362"/>
              <a:gd name="connsiteY3" fmla="*/ 0 h 4172258"/>
              <a:gd name="connsiteX0" fmla="*/ 0 w 7190819"/>
              <a:gd name="connsiteY0" fmla="*/ 4825401 h 4825401"/>
              <a:gd name="connsiteX1" fmla="*/ 2732314 w 7190819"/>
              <a:gd name="connsiteY1" fmla="*/ 3323172 h 4825401"/>
              <a:gd name="connsiteX2" fmla="*/ 6455229 w 7190819"/>
              <a:gd name="connsiteY2" fmla="*/ 449343 h 4825401"/>
              <a:gd name="connsiteX3" fmla="*/ 7190819 w 7190819"/>
              <a:gd name="connsiteY3" fmla="*/ 0 h 4825401"/>
              <a:gd name="connsiteX0" fmla="*/ 0 w 7256133"/>
              <a:gd name="connsiteY0" fmla="*/ 4912487 h 4912487"/>
              <a:gd name="connsiteX1" fmla="*/ 2797628 w 7256133"/>
              <a:gd name="connsiteY1" fmla="*/ 3323172 h 4912487"/>
              <a:gd name="connsiteX2" fmla="*/ 6520543 w 7256133"/>
              <a:gd name="connsiteY2" fmla="*/ 449343 h 4912487"/>
              <a:gd name="connsiteX3" fmla="*/ 7256133 w 7256133"/>
              <a:gd name="connsiteY3" fmla="*/ 0 h 491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56133" h="4912487">
                <a:moveTo>
                  <a:pt x="0" y="4912487"/>
                </a:moveTo>
                <a:cubicBezTo>
                  <a:pt x="544286" y="4629458"/>
                  <a:pt x="1710871" y="4067029"/>
                  <a:pt x="2797628" y="3323172"/>
                </a:cubicBezTo>
                <a:cubicBezTo>
                  <a:pt x="3884385" y="2579315"/>
                  <a:pt x="5508172" y="1178686"/>
                  <a:pt x="6520543" y="449343"/>
                </a:cubicBezTo>
                <a:lnTo>
                  <a:pt x="7256133" y="0"/>
                </a:lnTo>
              </a:path>
            </a:pathLst>
          </a:custGeom>
          <a:noFill/>
          <a:ln w="292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/>
          <p:cNvGrpSpPr/>
          <p:nvPr/>
        </p:nvGrpSpPr>
        <p:grpSpPr>
          <a:xfrm rot="6020155">
            <a:off x="18335534" y="16125008"/>
            <a:ext cx="513484" cy="610455"/>
            <a:chOff x="17107553" y="13799318"/>
            <a:chExt cx="316092" cy="610455"/>
          </a:xfrm>
        </p:grpSpPr>
        <p:sp>
          <p:nvSpPr>
            <p:cNvPr id="127" name="Cloud 126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loud 127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/>
          <p:cNvSpPr/>
          <p:nvPr/>
        </p:nvSpPr>
        <p:spPr>
          <a:xfrm>
            <a:off x="19395282" y="13482300"/>
            <a:ext cx="7960518" cy="4771834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20970082" y="16743038"/>
            <a:ext cx="4515851" cy="1479586"/>
            <a:chOff x="-89819" y="2761903"/>
            <a:chExt cx="4515851" cy="1479586"/>
          </a:xfrm>
        </p:grpSpPr>
        <p:grpSp>
          <p:nvGrpSpPr>
            <p:cNvPr id="6" name="Group 5"/>
            <p:cNvGrpSpPr/>
            <p:nvPr/>
          </p:nvGrpSpPr>
          <p:grpSpPr>
            <a:xfrm>
              <a:off x="-89819" y="2761903"/>
              <a:ext cx="4515851" cy="1004148"/>
              <a:chOff x="-89819" y="2761903"/>
              <a:chExt cx="4515851" cy="1004148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410115" y="2761903"/>
                <a:ext cx="1588166" cy="482886"/>
              </a:xfrm>
              <a:prstGeom prst="rect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-89819" y="3349462"/>
                <a:ext cx="4515851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2400"/>
                  </a:lnSpc>
                </a:pPr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0   </a:t>
                </a: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      100         200                                                  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2004812" y="2761903"/>
              <a:ext cx="1670515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419327" y="3656714"/>
              <a:ext cx="150554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Meters</a:t>
              </a:r>
              <a:endParaRPr lang="en-US" sz="3200" dirty="0"/>
            </a:p>
          </p:txBody>
        </p:sp>
      </p:grpSp>
      <p:grpSp>
        <p:nvGrpSpPr>
          <p:cNvPr id="11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844467" y="1342292"/>
            <a:ext cx="2503488" cy="942975"/>
            <a:chOff x="15361" y="4723"/>
            <a:chExt cx="1577" cy="594"/>
          </a:xfrm>
        </p:grpSpPr>
        <p:sp>
          <p:nvSpPr>
            <p:cNvPr id="12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3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4" name="Oval 13"/>
          <p:cNvSpPr/>
          <p:nvPr/>
        </p:nvSpPr>
        <p:spPr>
          <a:xfrm>
            <a:off x="417642" y="246260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097603" y="105584"/>
            <a:ext cx="6082114" cy="1938992"/>
          </a:xfrm>
          <a:prstGeom prst="rect">
            <a:avLst/>
          </a:prstGeom>
          <a:solidFill>
            <a:schemeClr val="bg1">
              <a:lumMod val="95000"/>
              <a:alpha val="95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Objective WXYZ</a:t>
            </a:r>
          </a:p>
          <a:p>
            <a:r>
              <a:rPr lang="en-US" dirty="0" smtClean="0"/>
              <a:t>6 June 1944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24025628" y="4800600"/>
            <a:ext cx="217937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St.-Martin-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de-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Varreville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25567698" y="5862192"/>
            <a:ext cx="1506393" cy="286864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13410081" y="1226762"/>
            <a:ext cx="224292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St.-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Germain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de-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Varreville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14869232" y="272656"/>
            <a:ext cx="487740" cy="954106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/>
          <p:cNvGrpSpPr/>
          <p:nvPr/>
        </p:nvGrpSpPr>
        <p:grpSpPr>
          <a:xfrm>
            <a:off x="17579377" y="1252889"/>
            <a:ext cx="2277863" cy="3033095"/>
            <a:chOff x="17790141" y="6590405"/>
            <a:chExt cx="2277863" cy="3033095"/>
          </a:xfrm>
        </p:grpSpPr>
        <p:grpSp>
          <p:nvGrpSpPr>
            <p:cNvPr id="26" name="Group 25"/>
            <p:cNvGrpSpPr/>
            <p:nvPr/>
          </p:nvGrpSpPr>
          <p:grpSpPr>
            <a:xfrm>
              <a:off x="17790141" y="6590405"/>
              <a:ext cx="2277863" cy="1222408"/>
              <a:chOff x="4388468" y="3740073"/>
              <a:chExt cx="2277863" cy="1222408"/>
            </a:xfrm>
          </p:grpSpPr>
          <p:grpSp>
            <p:nvGrpSpPr>
              <p:cNvPr id="28" name="Group 27"/>
              <p:cNvGrpSpPr/>
              <p:nvPr/>
            </p:nvGrpSpPr>
            <p:grpSpPr>
              <a:xfrm>
                <a:off x="4388468" y="3740073"/>
                <a:ext cx="2277863" cy="1222408"/>
                <a:chOff x="3778974" y="1714575"/>
                <a:chExt cx="2277863" cy="1222408"/>
              </a:xfrm>
            </p:grpSpPr>
            <p:grpSp>
              <p:nvGrpSpPr>
                <p:cNvPr id="30" name="Group 29"/>
                <p:cNvGrpSpPr/>
                <p:nvPr/>
              </p:nvGrpSpPr>
              <p:grpSpPr>
                <a:xfrm>
                  <a:off x="3778974" y="1714575"/>
                  <a:ext cx="2277863" cy="1222408"/>
                  <a:chOff x="1778000" y="978925"/>
                  <a:chExt cx="2277863" cy="1222408"/>
                </a:xfrm>
              </p:grpSpPr>
              <p:sp>
                <p:nvSpPr>
                  <p:cNvPr id="33" name="Rectangle 32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reeform 33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reeform 34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TextBox 35"/>
                  <p:cNvSpPr txBox="1"/>
                  <p:nvPr/>
                </p:nvSpPr>
                <p:spPr>
                  <a:xfrm>
                    <a:off x="2052199" y="978925"/>
                    <a:ext cx="482824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 </a:t>
                    </a:r>
                    <a:r>
                      <a:rPr lang="en-US" sz="2800" b="1" dirty="0" err="1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" name="TextBox 36"/>
                  <p:cNvSpPr txBox="1"/>
                  <p:nvPr/>
                </p:nvSpPr>
                <p:spPr>
                  <a:xfrm>
                    <a:off x="2781155" y="1571353"/>
                    <a:ext cx="1274708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1/502</a:t>
                    </a:r>
                    <a:endParaRPr lang="en-US" sz="3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1" name="Freeform 30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" name="Freeform 31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29" name="Straight Connector 28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" name="Straight Connector 26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9" name="Straight Connector 38"/>
          <p:cNvCxnSpPr/>
          <p:nvPr/>
        </p:nvCxnSpPr>
        <p:spPr>
          <a:xfrm flipH="1">
            <a:off x="16415657" y="4259857"/>
            <a:ext cx="1189847" cy="1017796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/>
          <p:cNvGrpSpPr/>
          <p:nvPr/>
        </p:nvGrpSpPr>
        <p:grpSpPr>
          <a:xfrm>
            <a:off x="21873948" y="6434912"/>
            <a:ext cx="2277863" cy="3033095"/>
            <a:chOff x="17790141" y="6590405"/>
            <a:chExt cx="2277863" cy="3033095"/>
          </a:xfrm>
        </p:grpSpPr>
        <p:grpSp>
          <p:nvGrpSpPr>
            <p:cNvPr id="43" name="Group 42"/>
            <p:cNvGrpSpPr/>
            <p:nvPr/>
          </p:nvGrpSpPr>
          <p:grpSpPr>
            <a:xfrm>
              <a:off x="17790141" y="6590405"/>
              <a:ext cx="2277863" cy="1222408"/>
              <a:chOff x="4388468" y="3740073"/>
              <a:chExt cx="2277863" cy="1222408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4388468" y="3740073"/>
                <a:ext cx="2277863" cy="1222408"/>
                <a:chOff x="3778974" y="1714575"/>
                <a:chExt cx="2277863" cy="1222408"/>
              </a:xfrm>
            </p:grpSpPr>
            <p:grpSp>
              <p:nvGrpSpPr>
                <p:cNvPr id="47" name="Group 46"/>
                <p:cNvGrpSpPr/>
                <p:nvPr/>
              </p:nvGrpSpPr>
              <p:grpSpPr>
                <a:xfrm>
                  <a:off x="3778974" y="1714575"/>
                  <a:ext cx="2277863" cy="1222408"/>
                  <a:chOff x="1778000" y="978925"/>
                  <a:chExt cx="2277863" cy="1222408"/>
                </a:xfrm>
              </p:grpSpPr>
              <p:sp>
                <p:nvSpPr>
                  <p:cNvPr id="50" name="Rectangle 49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TextBox 52"/>
                  <p:cNvSpPr txBox="1"/>
                  <p:nvPr/>
                </p:nvSpPr>
                <p:spPr>
                  <a:xfrm>
                    <a:off x="2052199" y="978925"/>
                    <a:ext cx="482824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 </a:t>
                    </a:r>
                    <a:r>
                      <a:rPr lang="en-US" sz="2800" b="1" dirty="0" err="1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>
                  <a:xfrm>
                    <a:off x="2781155" y="1533253"/>
                    <a:ext cx="1274708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2/502</a:t>
                    </a:r>
                    <a:endParaRPr lang="en-US" sz="3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" name="Freeform 47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" name="Freeform 48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46" name="Straight Connector 45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4" name="Straight Connector 43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>
            <a:off x="14656589" y="7089395"/>
            <a:ext cx="571088" cy="474331"/>
            <a:chOff x="18236220" y="2512562"/>
            <a:chExt cx="571088" cy="474331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51665" y="2754994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3997914" y="6482487"/>
            <a:ext cx="18213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Summers</a:t>
            </a:r>
          </a:p>
        </p:txBody>
      </p:sp>
      <p:cxnSp>
        <p:nvCxnSpPr>
          <p:cNvPr id="64" name="Straight Arrow Connector 63"/>
          <p:cNvCxnSpPr/>
          <p:nvPr/>
        </p:nvCxnSpPr>
        <p:spPr>
          <a:xfrm flipH="1">
            <a:off x="12932229" y="7419376"/>
            <a:ext cx="1599313" cy="810224"/>
          </a:xfrm>
          <a:prstGeom prst="straightConnector1">
            <a:avLst/>
          </a:prstGeom>
          <a:ln w="63500" cmpd="sng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Oval 64"/>
          <p:cNvSpPr/>
          <p:nvPr/>
        </p:nvSpPr>
        <p:spPr>
          <a:xfrm>
            <a:off x="12026591" y="820398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11670991" y="984228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11670990" y="1043215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10761382" y="1045028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9814582" y="860427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4643522" y="11726428"/>
            <a:ext cx="1420456" cy="763132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Mess</a:t>
            </a:r>
          </a:p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Hall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2133552" y="11556999"/>
            <a:ext cx="2161781" cy="62840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Barracks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3" name="Straight Connector 72"/>
          <p:cNvCxnSpPr>
            <a:stCxn id="70" idx="4"/>
          </p:cNvCxnSpPr>
          <p:nvPr/>
        </p:nvCxnSpPr>
        <p:spPr>
          <a:xfrm flipH="1">
            <a:off x="4925306" y="12489560"/>
            <a:ext cx="428444" cy="35279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stCxn id="71" idx="4"/>
          </p:cNvCxnSpPr>
          <p:nvPr/>
        </p:nvCxnSpPr>
        <p:spPr>
          <a:xfrm>
            <a:off x="3214443" y="12185404"/>
            <a:ext cx="734559" cy="81889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" name="Picture 7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27013" y="14031696"/>
            <a:ext cx="1812920" cy="2059840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 rot="3214340">
            <a:off x="21891668" y="13364391"/>
            <a:ext cx="793305" cy="1002564"/>
            <a:chOff x="17107553" y="13407209"/>
            <a:chExt cx="488345" cy="1002564"/>
          </a:xfrm>
        </p:grpSpPr>
        <p:sp>
          <p:nvSpPr>
            <p:cNvPr id="79" name="Cloud 78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79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19599060" y="15067909"/>
            <a:ext cx="2945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Building Number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9616023" y="15642084"/>
            <a:ext cx="48951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Little Groups of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Paratroopers (LGOPs)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6" name="Group 85"/>
          <p:cNvGrpSpPr/>
          <p:nvPr/>
        </p:nvGrpSpPr>
        <p:grpSpPr>
          <a:xfrm rot="12958582">
            <a:off x="23490768" y="15989293"/>
            <a:ext cx="534900" cy="308317"/>
            <a:chOff x="18375093" y="2721940"/>
            <a:chExt cx="534900" cy="308317"/>
          </a:xfrm>
        </p:grpSpPr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19599060" y="13567672"/>
            <a:ext cx="1826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Hedgerow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22651711" y="1509829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 rot="6020155">
            <a:off x="15378210" y="16446101"/>
            <a:ext cx="846502" cy="1011327"/>
            <a:chOff x="17107553" y="13398446"/>
            <a:chExt cx="521092" cy="1011327"/>
          </a:xfrm>
        </p:grpSpPr>
        <p:sp>
          <p:nvSpPr>
            <p:cNvPr id="93" name="Cloud 92"/>
            <p:cNvSpPr/>
            <p:nvPr/>
          </p:nvSpPr>
          <p:spPr>
            <a:xfrm rot="1131767">
              <a:off x="17259228" y="1383535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Cloud 93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Cloud 94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Cloud 96"/>
            <p:cNvSpPr/>
            <p:nvPr/>
          </p:nvSpPr>
          <p:spPr>
            <a:xfrm rot="1131767">
              <a:off x="17473805" y="13398446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 rot="6020155">
            <a:off x="16210672" y="17345058"/>
            <a:ext cx="658655" cy="804255"/>
            <a:chOff x="17107553" y="13605518"/>
            <a:chExt cx="405457" cy="804255"/>
          </a:xfrm>
        </p:grpSpPr>
        <p:sp>
          <p:nvSpPr>
            <p:cNvPr id="99" name="Cloud 98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Cloud 101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 rot="6020155">
            <a:off x="15539606" y="13008426"/>
            <a:ext cx="793305" cy="1002564"/>
            <a:chOff x="17107553" y="13407209"/>
            <a:chExt cx="488345" cy="1002564"/>
          </a:xfrm>
        </p:grpSpPr>
        <p:sp>
          <p:nvSpPr>
            <p:cNvPr id="105" name="Cloud 104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loud 105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Cloud 106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Cloud 107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 rot="6020155">
            <a:off x="16326342" y="13920054"/>
            <a:ext cx="658655" cy="804255"/>
            <a:chOff x="17107553" y="13605518"/>
            <a:chExt cx="405457" cy="804255"/>
          </a:xfrm>
        </p:grpSpPr>
        <p:sp>
          <p:nvSpPr>
            <p:cNvPr id="111" name="Cloud 110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 rot="6020155">
            <a:off x="16988426" y="14604044"/>
            <a:ext cx="793305" cy="1002564"/>
            <a:chOff x="17107553" y="13407209"/>
            <a:chExt cx="488345" cy="1002564"/>
          </a:xfrm>
        </p:grpSpPr>
        <p:sp>
          <p:nvSpPr>
            <p:cNvPr id="116" name="Cloud 115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Cloud 116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Cloud 117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Cloud 118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Cloud 119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 rot="6020155">
            <a:off x="17991135" y="15768085"/>
            <a:ext cx="396705" cy="447968"/>
            <a:chOff x="17268805" y="13605518"/>
            <a:chExt cx="244205" cy="447968"/>
          </a:xfrm>
        </p:grpSpPr>
        <p:sp>
          <p:nvSpPr>
            <p:cNvPr id="122" name="Cloud 121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Cloud 124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Group 131"/>
          <p:cNvGrpSpPr/>
          <p:nvPr/>
        </p:nvGrpSpPr>
        <p:grpSpPr>
          <a:xfrm rot="6020155">
            <a:off x="18829622" y="16623240"/>
            <a:ext cx="513484" cy="610455"/>
            <a:chOff x="17107553" y="13799318"/>
            <a:chExt cx="316092" cy="610455"/>
          </a:xfrm>
        </p:grpSpPr>
        <p:sp>
          <p:nvSpPr>
            <p:cNvPr id="133" name="Cloud 132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6" name="TextBox 135"/>
          <p:cNvSpPr txBox="1"/>
          <p:nvPr/>
        </p:nvSpPr>
        <p:spPr>
          <a:xfrm>
            <a:off x="19599060" y="14415368"/>
            <a:ext cx="14847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Orchard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21465264" y="14415368"/>
            <a:ext cx="886362" cy="444528"/>
          </a:xfrm>
          <a:prstGeom prst="rect">
            <a:avLst/>
          </a:pr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Freeform 139"/>
          <p:cNvSpPr/>
          <p:nvPr/>
        </p:nvSpPr>
        <p:spPr>
          <a:xfrm>
            <a:off x="8392886" y="1926771"/>
            <a:ext cx="6172200" cy="5225143"/>
          </a:xfrm>
          <a:custGeom>
            <a:avLst/>
            <a:gdLst>
              <a:gd name="connsiteX0" fmla="*/ 4572000 w 6172200"/>
              <a:gd name="connsiteY0" fmla="*/ 0 h 5225143"/>
              <a:gd name="connsiteX1" fmla="*/ 4572000 w 6172200"/>
              <a:gd name="connsiteY1" fmla="*/ 489858 h 5225143"/>
              <a:gd name="connsiteX2" fmla="*/ 3037114 w 6172200"/>
              <a:gd name="connsiteY2" fmla="*/ 1045029 h 5225143"/>
              <a:gd name="connsiteX3" fmla="*/ 1632857 w 6172200"/>
              <a:gd name="connsiteY3" fmla="*/ 2122715 h 5225143"/>
              <a:gd name="connsiteX4" fmla="*/ 0 w 6172200"/>
              <a:gd name="connsiteY4" fmla="*/ 3265715 h 5225143"/>
              <a:gd name="connsiteX5" fmla="*/ 1730828 w 6172200"/>
              <a:gd name="connsiteY5" fmla="*/ 4963886 h 5225143"/>
              <a:gd name="connsiteX6" fmla="*/ 2122714 w 6172200"/>
              <a:gd name="connsiteY6" fmla="*/ 4310743 h 5225143"/>
              <a:gd name="connsiteX7" fmla="*/ 3918857 w 6172200"/>
              <a:gd name="connsiteY7" fmla="*/ 5225143 h 5225143"/>
              <a:gd name="connsiteX8" fmla="*/ 5127171 w 6172200"/>
              <a:gd name="connsiteY8" fmla="*/ 3461658 h 5225143"/>
              <a:gd name="connsiteX9" fmla="*/ 5584371 w 6172200"/>
              <a:gd name="connsiteY9" fmla="*/ 2351315 h 5225143"/>
              <a:gd name="connsiteX10" fmla="*/ 6172200 w 6172200"/>
              <a:gd name="connsiteY10" fmla="*/ 1534886 h 5225143"/>
              <a:gd name="connsiteX11" fmla="*/ 4572000 w 6172200"/>
              <a:gd name="connsiteY11" fmla="*/ 0 h 5225143"/>
              <a:gd name="connsiteX0" fmla="*/ 4572000 w 6172200"/>
              <a:gd name="connsiteY0" fmla="*/ 0 h 5225143"/>
              <a:gd name="connsiteX1" fmla="*/ 3037114 w 6172200"/>
              <a:gd name="connsiteY1" fmla="*/ 1045029 h 5225143"/>
              <a:gd name="connsiteX2" fmla="*/ 1632857 w 6172200"/>
              <a:gd name="connsiteY2" fmla="*/ 2122715 h 5225143"/>
              <a:gd name="connsiteX3" fmla="*/ 0 w 6172200"/>
              <a:gd name="connsiteY3" fmla="*/ 3265715 h 5225143"/>
              <a:gd name="connsiteX4" fmla="*/ 1730828 w 6172200"/>
              <a:gd name="connsiteY4" fmla="*/ 4963886 h 5225143"/>
              <a:gd name="connsiteX5" fmla="*/ 2122714 w 6172200"/>
              <a:gd name="connsiteY5" fmla="*/ 4310743 h 5225143"/>
              <a:gd name="connsiteX6" fmla="*/ 3918857 w 6172200"/>
              <a:gd name="connsiteY6" fmla="*/ 5225143 h 5225143"/>
              <a:gd name="connsiteX7" fmla="*/ 5127171 w 6172200"/>
              <a:gd name="connsiteY7" fmla="*/ 3461658 h 5225143"/>
              <a:gd name="connsiteX8" fmla="*/ 5584371 w 6172200"/>
              <a:gd name="connsiteY8" fmla="*/ 2351315 h 5225143"/>
              <a:gd name="connsiteX9" fmla="*/ 6172200 w 6172200"/>
              <a:gd name="connsiteY9" fmla="*/ 1534886 h 5225143"/>
              <a:gd name="connsiteX10" fmla="*/ 4572000 w 6172200"/>
              <a:gd name="connsiteY10" fmla="*/ 0 h 522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72200" h="5225143">
                <a:moveTo>
                  <a:pt x="4572000" y="0"/>
                </a:moveTo>
                <a:lnTo>
                  <a:pt x="3037114" y="1045029"/>
                </a:lnTo>
                <a:lnTo>
                  <a:pt x="1632857" y="2122715"/>
                </a:lnTo>
                <a:lnTo>
                  <a:pt x="0" y="3265715"/>
                </a:lnTo>
                <a:lnTo>
                  <a:pt x="1730828" y="4963886"/>
                </a:lnTo>
                <a:lnTo>
                  <a:pt x="2122714" y="4310743"/>
                </a:lnTo>
                <a:lnTo>
                  <a:pt x="3918857" y="5225143"/>
                </a:lnTo>
                <a:lnTo>
                  <a:pt x="5127171" y="3461658"/>
                </a:lnTo>
                <a:lnTo>
                  <a:pt x="5584371" y="2351315"/>
                </a:lnTo>
                <a:lnTo>
                  <a:pt x="6172200" y="1534886"/>
                </a:lnTo>
                <a:lnTo>
                  <a:pt x="4572000" y="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 140"/>
          <p:cNvSpPr/>
          <p:nvPr/>
        </p:nvSpPr>
        <p:spPr>
          <a:xfrm>
            <a:off x="11723914" y="12768943"/>
            <a:ext cx="1665515" cy="1567543"/>
          </a:xfrm>
          <a:custGeom>
            <a:avLst/>
            <a:gdLst>
              <a:gd name="connsiteX0" fmla="*/ 0 w 1665515"/>
              <a:gd name="connsiteY0" fmla="*/ 914400 h 1567543"/>
              <a:gd name="connsiteX1" fmla="*/ 522515 w 1665515"/>
              <a:gd name="connsiteY1" fmla="*/ 1567543 h 1567543"/>
              <a:gd name="connsiteX2" fmla="*/ 1665515 w 1665515"/>
              <a:gd name="connsiteY2" fmla="*/ 783771 h 1567543"/>
              <a:gd name="connsiteX3" fmla="*/ 1110343 w 1665515"/>
              <a:gd name="connsiteY3" fmla="*/ 0 h 1567543"/>
              <a:gd name="connsiteX4" fmla="*/ 0 w 1665515"/>
              <a:gd name="connsiteY4" fmla="*/ 914400 h 156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5515" h="1567543">
                <a:moveTo>
                  <a:pt x="0" y="914400"/>
                </a:moveTo>
                <a:lnTo>
                  <a:pt x="522515" y="1567543"/>
                </a:lnTo>
                <a:lnTo>
                  <a:pt x="1665515" y="783771"/>
                </a:lnTo>
                <a:lnTo>
                  <a:pt x="1110343" y="0"/>
                </a:lnTo>
                <a:lnTo>
                  <a:pt x="0" y="91440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Freeform 141"/>
          <p:cNvSpPr/>
          <p:nvPr/>
        </p:nvSpPr>
        <p:spPr>
          <a:xfrm>
            <a:off x="1959429" y="5290457"/>
            <a:ext cx="2743200" cy="2971800"/>
          </a:xfrm>
          <a:custGeom>
            <a:avLst/>
            <a:gdLst>
              <a:gd name="connsiteX0" fmla="*/ 653142 w 2743200"/>
              <a:gd name="connsiteY0" fmla="*/ 0 h 2971800"/>
              <a:gd name="connsiteX1" fmla="*/ 0 w 2743200"/>
              <a:gd name="connsiteY1" fmla="*/ 457200 h 2971800"/>
              <a:gd name="connsiteX2" fmla="*/ 1926771 w 2743200"/>
              <a:gd name="connsiteY2" fmla="*/ 2971800 h 2971800"/>
              <a:gd name="connsiteX3" fmla="*/ 2743200 w 2743200"/>
              <a:gd name="connsiteY3" fmla="*/ 2808514 h 2971800"/>
              <a:gd name="connsiteX4" fmla="*/ 653142 w 2743200"/>
              <a:gd name="connsiteY4" fmla="*/ 0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971800">
                <a:moveTo>
                  <a:pt x="653142" y="0"/>
                </a:moveTo>
                <a:lnTo>
                  <a:pt x="0" y="457200"/>
                </a:lnTo>
                <a:lnTo>
                  <a:pt x="1926771" y="2971800"/>
                </a:lnTo>
                <a:lnTo>
                  <a:pt x="2743200" y="2808514"/>
                </a:lnTo>
                <a:lnTo>
                  <a:pt x="653142" y="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2155371" y="8948057"/>
            <a:ext cx="4376058" cy="3004457"/>
          </a:xfrm>
          <a:custGeom>
            <a:avLst/>
            <a:gdLst>
              <a:gd name="connsiteX0" fmla="*/ 849086 w 4376058"/>
              <a:gd name="connsiteY0" fmla="*/ 130628 h 3135085"/>
              <a:gd name="connsiteX1" fmla="*/ 0 w 4376058"/>
              <a:gd name="connsiteY1" fmla="*/ 685800 h 3135085"/>
              <a:gd name="connsiteX2" fmla="*/ 4082143 w 4376058"/>
              <a:gd name="connsiteY2" fmla="*/ 3135085 h 3135085"/>
              <a:gd name="connsiteX3" fmla="*/ 4376058 w 4376058"/>
              <a:gd name="connsiteY3" fmla="*/ 3004457 h 3135085"/>
              <a:gd name="connsiteX4" fmla="*/ 3820886 w 4376058"/>
              <a:gd name="connsiteY4" fmla="*/ 2514600 h 3135085"/>
              <a:gd name="connsiteX5" fmla="*/ 4049486 w 4376058"/>
              <a:gd name="connsiteY5" fmla="*/ 2351314 h 3135085"/>
              <a:gd name="connsiteX6" fmla="*/ 1502229 w 4376058"/>
              <a:gd name="connsiteY6" fmla="*/ 783771 h 3135085"/>
              <a:gd name="connsiteX7" fmla="*/ 1567543 w 4376058"/>
              <a:gd name="connsiteY7" fmla="*/ 326571 h 3135085"/>
              <a:gd name="connsiteX8" fmla="*/ 881743 w 4376058"/>
              <a:gd name="connsiteY8" fmla="*/ 0 h 3135085"/>
              <a:gd name="connsiteX9" fmla="*/ 849086 w 4376058"/>
              <a:gd name="connsiteY9" fmla="*/ 130628 h 3135085"/>
              <a:gd name="connsiteX0" fmla="*/ 849086 w 4376058"/>
              <a:gd name="connsiteY0" fmla="*/ 0 h 3004457"/>
              <a:gd name="connsiteX1" fmla="*/ 0 w 4376058"/>
              <a:gd name="connsiteY1" fmla="*/ 555172 h 3004457"/>
              <a:gd name="connsiteX2" fmla="*/ 4082143 w 4376058"/>
              <a:gd name="connsiteY2" fmla="*/ 3004457 h 3004457"/>
              <a:gd name="connsiteX3" fmla="*/ 4376058 w 4376058"/>
              <a:gd name="connsiteY3" fmla="*/ 2873829 h 3004457"/>
              <a:gd name="connsiteX4" fmla="*/ 3820886 w 4376058"/>
              <a:gd name="connsiteY4" fmla="*/ 2383972 h 3004457"/>
              <a:gd name="connsiteX5" fmla="*/ 4049486 w 4376058"/>
              <a:gd name="connsiteY5" fmla="*/ 2220686 h 3004457"/>
              <a:gd name="connsiteX6" fmla="*/ 1502229 w 4376058"/>
              <a:gd name="connsiteY6" fmla="*/ 653143 h 3004457"/>
              <a:gd name="connsiteX7" fmla="*/ 1567543 w 4376058"/>
              <a:gd name="connsiteY7" fmla="*/ 195943 h 3004457"/>
              <a:gd name="connsiteX8" fmla="*/ 849086 w 4376058"/>
              <a:gd name="connsiteY8" fmla="*/ 0 h 300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76058" h="3004457">
                <a:moveTo>
                  <a:pt x="849086" y="0"/>
                </a:moveTo>
                <a:lnTo>
                  <a:pt x="0" y="555172"/>
                </a:lnTo>
                <a:lnTo>
                  <a:pt x="4082143" y="3004457"/>
                </a:lnTo>
                <a:lnTo>
                  <a:pt x="4376058" y="2873829"/>
                </a:lnTo>
                <a:lnTo>
                  <a:pt x="3820886" y="2383972"/>
                </a:lnTo>
                <a:lnTo>
                  <a:pt x="4049486" y="2220686"/>
                </a:lnTo>
                <a:lnTo>
                  <a:pt x="1502229" y="653143"/>
                </a:lnTo>
                <a:lnTo>
                  <a:pt x="1567543" y="195943"/>
                </a:lnTo>
                <a:lnTo>
                  <a:pt x="849086" y="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 143"/>
          <p:cNvSpPr/>
          <p:nvPr/>
        </p:nvSpPr>
        <p:spPr>
          <a:xfrm>
            <a:off x="18402300" y="6819900"/>
            <a:ext cx="1885950" cy="2743200"/>
          </a:xfrm>
          <a:custGeom>
            <a:avLst/>
            <a:gdLst>
              <a:gd name="connsiteX0" fmla="*/ 0 w 1885950"/>
              <a:gd name="connsiteY0" fmla="*/ 0 h 2743200"/>
              <a:gd name="connsiteX1" fmla="*/ 1885950 w 1885950"/>
              <a:gd name="connsiteY1" fmla="*/ 1752600 h 2743200"/>
              <a:gd name="connsiteX2" fmla="*/ 1047750 w 1885950"/>
              <a:gd name="connsiteY2" fmla="*/ 2743200 h 2743200"/>
              <a:gd name="connsiteX3" fmla="*/ 438150 w 1885950"/>
              <a:gd name="connsiteY3" fmla="*/ 1200150 h 2743200"/>
              <a:gd name="connsiteX4" fmla="*/ 0 w 1885950"/>
              <a:gd name="connsiteY4" fmla="*/ 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5950" h="2743200">
                <a:moveTo>
                  <a:pt x="0" y="0"/>
                </a:moveTo>
                <a:lnTo>
                  <a:pt x="1885950" y="1752600"/>
                </a:lnTo>
                <a:lnTo>
                  <a:pt x="1047750" y="2743200"/>
                </a:lnTo>
                <a:lnTo>
                  <a:pt x="438150" y="1200150"/>
                </a:lnTo>
                <a:lnTo>
                  <a:pt x="0" y="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18821400" y="3600450"/>
            <a:ext cx="2076450" cy="2533650"/>
          </a:xfrm>
          <a:custGeom>
            <a:avLst/>
            <a:gdLst>
              <a:gd name="connsiteX0" fmla="*/ 266700 w 2076450"/>
              <a:gd name="connsiteY0" fmla="*/ 2533650 h 2533650"/>
              <a:gd name="connsiteX1" fmla="*/ 2076450 w 2076450"/>
              <a:gd name="connsiteY1" fmla="*/ 476250 h 2533650"/>
              <a:gd name="connsiteX2" fmla="*/ 1543050 w 2076450"/>
              <a:gd name="connsiteY2" fmla="*/ 0 h 2533650"/>
              <a:gd name="connsiteX3" fmla="*/ 495300 w 2076450"/>
              <a:gd name="connsiteY3" fmla="*/ 1047750 h 2533650"/>
              <a:gd name="connsiteX4" fmla="*/ 685800 w 2076450"/>
              <a:gd name="connsiteY4" fmla="*/ 1466850 h 2533650"/>
              <a:gd name="connsiteX5" fmla="*/ 0 w 2076450"/>
              <a:gd name="connsiteY5" fmla="*/ 2381250 h 2533650"/>
              <a:gd name="connsiteX6" fmla="*/ 266700 w 2076450"/>
              <a:gd name="connsiteY6" fmla="*/ 253365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6450" h="2533650">
                <a:moveTo>
                  <a:pt x="266700" y="2533650"/>
                </a:moveTo>
                <a:lnTo>
                  <a:pt x="2076450" y="476250"/>
                </a:lnTo>
                <a:lnTo>
                  <a:pt x="1543050" y="0"/>
                </a:lnTo>
                <a:lnTo>
                  <a:pt x="495300" y="1047750"/>
                </a:lnTo>
                <a:lnTo>
                  <a:pt x="685800" y="1466850"/>
                </a:lnTo>
                <a:lnTo>
                  <a:pt x="0" y="2381250"/>
                </a:lnTo>
                <a:lnTo>
                  <a:pt x="266700" y="2533650"/>
                </a:lnTo>
                <a:close/>
              </a:path>
            </a:pathLst>
          </a:custGeom>
          <a:pattFill prst="pct20">
            <a:fgClr>
              <a:schemeClr val="accent6">
                <a:lumMod val="75000"/>
              </a:schemeClr>
            </a:fgClr>
            <a:bgClr>
              <a:srgbClr val="E2F0D9"/>
            </a:bgClr>
          </a:patt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0" y="0"/>
            <a:ext cx="27432000" cy="18288000"/>
          </a:xfrm>
          <a:prstGeom prst="rect">
            <a:avLst/>
          </a:prstGeom>
          <a:noFill/>
          <a:ln w="165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8" name="Group 147"/>
          <p:cNvGrpSpPr/>
          <p:nvPr/>
        </p:nvGrpSpPr>
        <p:grpSpPr>
          <a:xfrm rot="5794889">
            <a:off x="20414363" y="3532668"/>
            <a:ext cx="503112" cy="602506"/>
            <a:chOff x="17028038" y="13978291"/>
            <a:chExt cx="309707" cy="602506"/>
          </a:xfrm>
        </p:grpSpPr>
        <p:sp>
          <p:nvSpPr>
            <p:cNvPr id="150" name="Cloud 149"/>
            <p:cNvSpPr/>
            <p:nvPr/>
          </p:nvSpPr>
          <p:spPr>
            <a:xfrm rot="1131767">
              <a:off x="17182905" y="13978291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Cloud 150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loud 151"/>
            <p:cNvSpPr/>
            <p:nvPr/>
          </p:nvSpPr>
          <p:spPr>
            <a:xfrm rot="1131767">
              <a:off x="17028038" y="1432662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7" name="Oval 136"/>
          <p:cNvSpPr/>
          <p:nvPr/>
        </p:nvSpPr>
        <p:spPr>
          <a:xfrm>
            <a:off x="7857307" y="914400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9" name="Oval 138"/>
          <p:cNvSpPr/>
          <p:nvPr/>
        </p:nvSpPr>
        <p:spPr>
          <a:xfrm>
            <a:off x="9270063" y="974013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Oval 146"/>
          <p:cNvSpPr/>
          <p:nvPr/>
        </p:nvSpPr>
        <p:spPr>
          <a:xfrm>
            <a:off x="8256861" y="991056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0163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98" t="35026" r="7306" b="31187"/>
          <a:stretch/>
        </p:blipFill>
        <p:spPr>
          <a:xfrm>
            <a:off x="48126" y="65314"/>
            <a:ext cx="27330400" cy="18157372"/>
          </a:xfrm>
          <a:prstGeom prst="rect">
            <a:avLst/>
          </a:prstGeom>
        </p:spPr>
      </p:pic>
      <p:sp>
        <p:nvSpPr>
          <p:cNvPr id="59" name="Rectangle 58"/>
          <p:cNvSpPr/>
          <p:nvPr/>
        </p:nvSpPr>
        <p:spPr>
          <a:xfrm>
            <a:off x="52715" y="13618032"/>
            <a:ext cx="6441870" cy="459353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334283" y="16735535"/>
            <a:ext cx="4021489" cy="1382761"/>
            <a:chOff x="-50787" y="15427413"/>
            <a:chExt cx="4021489" cy="1382761"/>
          </a:xfrm>
        </p:grpSpPr>
        <p:sp>
          <p:nvSpPr>
            <p:cNvPr id="4" name="Rectangle 3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-50787" y="16102288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334283" y="2328379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Ste.-Mère-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Église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992303" y="10660147"/>
            <a:ext cx="202331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Ste.-Marie-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du-Mont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48061" y="11372333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Hiesville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165911" y="2987585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491460" y="3067042"/>
            <a:ext cx="21419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Audouville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la-Hubert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823075" y="1722738"/>
            <a:ext cx="24432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Madeleine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461351" y="9017353"/>
            <a:ext cx="13244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Hébert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065129" y="10472182"/>
            <a:ext cx="22012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Pouppeville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7242509" y="-7437"/>
            <a:ext cx="4762199" cy="3571875"/>
          </a:xfrm>
          <a:custGeom>
            <a:avLst/>
            <a:gdLst>
              <a:gd name="connsiteX0" fmla="*/ 5366084 w 5366084"/>
              <a:gd name="connsiteY0" fmla="*/ 0 h 3657600"/>
              <a:gd name="connsiteX1" fmla="*/ 5366084 w 5366084"/>
              <a:gd name="connsiteY1" fmla="*/ 264694 h 3657600"/>
              <a:gd name="connsiteX2" fmla="*/ 2069432 w 5366084"/>
              <a:gd name="connsiteY2" fmla="*/ 1082842 h 3657600"/>
              <a:gd name="connsiteX3" fmla="*/ 0 w 5366084"/>
              <a:gd name="connsiteY3" fmla="*/ 3657600 h 3657600"/>
              <a:gd name="connsiteX0" fmla="*/ 5366084 w 5366084"/>
              <a:gd name="connsiteY0" fmla="*/ 0 h 3657600"/>
              <a:gd name="connsiteX1" fmla="*/ 2069432 w 5366084"/>
              <a:gd name="connsiteY1" fmla="*/ 1082842 h 3657600"/>
              <a:gd name="connsiteX2" fmla="*/ 0 w 5366084"/>
              <a:gd name="connsiteY2" fmla="*/ 3657600 h 3657600"/>
              <a:gd name="connsiteX0" fmla="*/ 5337509 w 5337509"/>
              <a:gd name="connsiteY0" fmla="*/ 0 h 3686175"/>
              <a:gd name="connsiteX1" fmla="*/ 2040857 w 5337509"/>
              <a:gd name="connsiteY1" fmla="*/ 1082842 h 3686175"/>
              <a:gd name="connsiteX2" fmla="*/ 0 w 5337509"/>
              <a:gd name="connsiteY2" fmla="*/ 3686175 h 3686175"/>
              <a:gd name="connsiteX0" fmla="*/ 5318459 w 5318459"/>
              <a:gd name="connsiteY0" fmla="*/ 0 h 3724275"/>
              <a:gd name="connsiteX1" fmla="*/ 2021807 w 5318459"/>
              <a:gd name="connsiteY1" fmla="*/ 1082842 h 3724275"/>
              <a:gd name="connsiteX2" fmla="*/ 0 w 5318459"/>
              <a:gd name="connsiteY2" fmla="*/ 3724275 h 3724275"/>
              <a:gd name="connsiteX0" fmla="*/ 5280359 w 5280359"/>
              <a:gd name="connsiteY0" fmla="*/ 0 h 3800475"/>
              <a:gd name="connsiteX1" fmla="*/ 2021807 w 5280359"/>
              <a:gd name="connsiteY1" fmla="*/ 1159042 h 3800475"/>
              <a:gd name="connsiteX2" fmla="*/ 0 w 5280359"/>
              <a:gd name="connsiteY2" fmla="*/ 3800475 h 3800475"/>
              <a:gd name="connsiteX0" fmla="*/ 4762199 w 4762199"/>
              <a:gd name="connsiteY0" fmla="*/ 0 h 3571875"/>
              <a:gd name="connsiteX1" fmla="*/ 2021807 w 4762199"/>
              <a:gd name="connsiteY1" fmla="*/ 930442 h 3571875"/>
              <a:gd name="connsiteX2" fmla="*/ 0 w 4762199"/>
              <a:gd name="connsiteY2" fmla="*/ 3571875 h 357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199" h="3571875">
                <a:moveTo>
                  <a:pt x="4762199" y="0"/>
                </a:moveTo>
                <a:lnTo>
                  <a:pt x="2021807" y="930442"/>
                </a:lnTo>
                <a:lnTo>
                  <a:pt x="0" y="3571875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385538" y="4252976"/>
            <a:ext cx="1823375" cy="5720861"/>
          </a:xfrm>
          <a:custGeom>
            <a:avLst/>
            <a:gdLst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05354"/>
              <a:gd name="connsiteY0" fmla="*/ 0 h 5720861"/>
              <a:gd name="connsiteX1" fmla="*/ 1055077 w 1805354"/>
              <a:gd name="connsiteY1" fmla="*/ 1828800 h 5720861"/>
              <a:gd name="connsiteX2" fmla="*/ 304800 w 1805354"/>
              <a:gd name="connsiteY2" fmla="*/ 3212123 h 5720861"/>
              <a:gd name="connsiteX3" fmla="*/ 1312985 w 1805354"/>
              <a:gd name="connsiteY3" fmla="*/ 4220307 h 5720861"/>
              <a:gd name="connsiteX4" fmla="*/ 1781908 w 1805354"/>
              <a:gd name="connsiteY4" fmla="*/ 4712677 h 5720861"/>
              <a:gd name="connsiteX5" fmla="*/ 1805354 w 1805354"/>
              <a:gd name="connsiteY5" fmla="*/ 5720861 h 5720861"/>
              <a:gd name="connsiteX0" fmla="*/ 0 w 1823375"/>
              <a:gd name="connsiteY0" fmla="*/ 0 h 5720861"/>
              <a:gd name="connsiteX1" fmla="*/ 1055077 w 1823375"/>
              <a:gd name="connsiteY1" fmla="*/ 1828800 h 5720861"/>
              <a:gd name="connsiteX2" fmla="*/ 304800 w 1823375"/>
              <a:gd name="connsiteY2" fmla="*/ 3212123 h 5720861"/>
              <a:gd name="connsiteX3" fmla="*/ 1312985 w 1823375"/>
              <a:gd name="connsiteY3" fmla="*/ 4220307 h 5720861"/>
              <a:gd name="connsiteX4" fmla="*/ 1781908 w 1823375"/>
              <a:gd name="connsiteY4" fmla="*/ 4712677 h 5720861"/>
              <a:gd name="connsiteX5" fmla="*/ 1805354 w 1823375"/>
              <a:gd name="connsiteY5" fmla="*/ 5720861 h 5720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3375" h="5720861">
                <a:moveTo>
                  <a:pt x="0" y="0"/>
                </a:moveTo>
                <a:cubicBezTo>
                  <a:pt x="351692" y="609600"/>
                  <a:pt x="1004277" y="1293446"/>
                  <a:pt x="1055077" y="1828800"/>
                </a:cubicBezTo>
                <a:cubicBezTo>
                  <a:pt x="1105877" y="2364154"/>
                  <a:pt x="-31262" y="2876062"/>
                  <a:pt x="304800" y="3212123"/>
                </a:cubicBezTo>
                <a:lnTo>
                  <a:pt x="1312985" y="4220307"/>
                </a:lnTo>
                <a:cubicBezTo>
                  <a:pt x="1559170" y="4470399"/>
                  <a:pt x="1699847" y="4462585"/>
                  <a:pt x="1781908" y="4712677"/>
                </a:cubicBezTo>
                <a:cubicBezTo>
                  <a:pt x="1863969" y="4962769"/>
                  <a:pt x="1797539" y="5384800"/>
                  <a:pt x="1805354" y="5720861"/>
                </a:cubicBez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6759695" y="-9123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en-US" sz="7200" b="1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862079" y="-980962"/>
            <a:ext cx="4664712" cy="2242208"/>
          </a:xfrm>
          <a:prstGeom prst="ellipse">
            <a:avLst/>
          </a:prstGeom>
          <a:noFill/>
          <a:ln w="762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3574334" y="13953312"/>
            <a:ext cx="427536" cy="584775"/>
            <a:chOff x="23646531" y="3843017"/>
            <a:chExt cx="427536" cy="584775"/>
          </a:xfrm>
        </p:grpSpPr>
        <p:sp>
          <p:nvSpPr>
            <p:cNvPr id="29" name="Oval 28"/>
            <p:cNvSpPr/>
            <p:nvPr/>
          </p:nvSpPr>
          <p:spPr>
            <a:xfrm>
              <a:off x="23646531" y="3916105"/>
              <a:ext cx="427536" cy="43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3651638" y="3843017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2459020" y="15411372"/>
            <a:ext cx="1759682" cy="1026370"/>
            <a:chOff x="3686997" y="15924947"/>
            <a:chExt cx="1759682" cy="1026370"/>
          </a:xfrm>
        </p:grpSpPr>
        <p:sp>
          <p:nvSpPr>
            <p:cNvPr id="77" name="Rectangle 76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50121" y="15411372"/>
            <a:ext cx="2096235" cy="1108728"/>
            <a:chOff x="3393174" y="14690501"/>
            <a:chExt cx="2096235" cy="1108728"/>
          </a:xfrm>
        </p:grpSpPr>
        <p:sp>
          <p:nvSpPr>
            <p:cNvPr id="82" name="Rectangle 81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550138" y="14697733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016933" y="13966563"/>
            <a:ext cx="22797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Beach Exit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7510" y="13795939"/>
            <a:ext cx="1812920" cy="2059840"/>
          </a:xfrm>
          <a:prstGeom prst="rect">
            <a:avLst/>
          </a:prstGeom>
        </p:spPr>
      </p:pic>
      <p:grpSp>
        <p:nvGrpSpPr>
          <p:cNvPr id="89" name="Group 88"/>
          <p:cNvGrpSpPr/>
          <p:nvPr/>
        </p:nvGrpSpPr>
        <p:grpSpPr>
          <a:xfrm>
            <a:off x="22560670" y="8880813"/>
            <a:ext cx="574888" cy="591513"/>
            <a:chOff x="23572855" y="3817401"/>
            <a:chExt cx="574888" cy="591513"/>
          </a:xfrm>
        </p:grpSpPr>
        <p:sp>
          <p:nvSpPr>
            <p:cNvPr id="90" name="Oval 89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3645557" y="3817401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0612811" y="4555888"/>
            <a:ext cx="574888" cy="607555"/>
            <a:chOff x="23572855" y="3801359"/>
            <a:chExt cx="574888" cy="607555"/>
          </a:xfrm>
        </p:grpSpPr>
        <p:sp>
          <p:nvSpPr>
            <p:cNvPr id="93" name="Oval 92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23645557" y="3801359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17798674" y="954195"/>
            <a:ext cx="574888" cy="592747"/>
            <a:chOff x="23572855" y="3816167"/>
            <a:chExt cx="574888" cy="592747"/>
          </a:xfrm>
        </p:grpSpPr>
        <p:sp>
          <p:nvSpPr>
            <p:cNvPr id="96" name="Oval 95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3652961" y="3816167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3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949677" y="1251250"/>
            <a:ext cx="2503488" cy="942975"/>
            <a:chOff x="15361" y="4723"/>
            <a:chExt cx="1577" cy="594"/>
          </a:xfrm>
        </p:grpSpPr>
        <p:sp>
          <p:nvSpPr>
            <p:cNvPr id="104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5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06" name="Oval 105"/>
          <p:cNvSpPr/>
          <p:nvPr/>
        </p:nvSpPr>
        <p:spPr>
          <a:xfrm>
            <a:off x="85967" y="277475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6A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9883457" y="9965017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Oval 109"/>
          <p:cNvSpPr/>
          <p:nvPr/>
        </p:nvSpPr>
        <p:spPr>
          <a:xfrm>
            <a:off x="7985841" y="9143236"/>
            <a:ext cx="4664712" cy="2242208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/>
          <p:cNvSpPr txBox="1"/>
          <p:nvPr/>
        </p:nvSpPr>
        <p:spPr>
          <a:xfrm>
            <a:off x="10145140" y="30140"/>
            <a:ext cx="7186583" cy="1754326"/>
          </a:xfrm>
          <a:prstGeom prst="rect">
            <a:avLst/>
          </a:prstGeom>
          <a:solidFill>
            <a:schemeClr val="bg1">
              <a:lumMod val="95000"/>
              <a:alpha val="95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Southern Causeways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115" name="Freeform 114"/>
          <p:cNvSpPr/>
          <p:nvPr/>
        </p:nvSpPr>
        <p:spPr>
          <a:xfrm rot="11943822">
            <a:off x="12356818" y="12280375"/>
            <a:ext cx="361067" cy="41468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48543 w 857502"/>
              <a:gd name="connsiteY0" fmla="*/ 0 h 849123"/>
              <a:gd name="connsiteX1" fmla="*/ 687706 w 857502"/>
              <a:gd name="connsiteY1" fmla="*/ 111318 h 849123"/>
              <a:gd name="connsiteX2" fmla="*/ 857502 w 857502"/>
              <a:gd name="connsiteY2" fmla="*/ 462511 h 849123"/>
              <a:gd name="connsiteX3" fmla="*/ 365357 w 857502"/>
              <a:gd name="connsiteY3" fmla="*/ 849123 h 849123"/>
              <a:gd name="connsiteX4" fmla="*/ 0 w 857502"/>
              <a:gd name="connsiteY4" fmla="*/ 606679 h 849123"/>
              <a:gd name="connsiteX5" fmla="*/ 448543 w 857502"/>
              <a:gd name="connsiteY5" fmla="*/ 0 h 849123"/>
              <a:gd name="connsiteX0" fmla="*/ 484665 w 893624"/>
              <a:gd name="connsiteY0" fmla="*/ 0 h 849123"/>
              <a:gd name="connsiteX1" fmla="*/ 723828 w 893624"/>
              <a:gd name="connsiteY1" fmla="*/ 111318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484665 w 893624"/>
              <a:gd name="connsiteY0" fmla="*/ 0 h 849123"/>
              <a:gd name="connsiteX1" fmla="*/ 706377 w 893624"/>
              <a:gd name="connsiteY1" fmla="*/ 155215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393890 w 802849"/>
              <a:gd name="connsiteY0" fmla="*/ 0 h 849123"/>
              <a:gd name="connsiteX1" fmla="*/ 615602 w 802849"/>
              <a:gd name="connsiteY1" fmla="*/ 155215 h 849123"/>
              <a:gd name="connsiteX2" fmla="*/ 802849 w 802849"/>
              <a:gd name="connsiteY2" fmla="*/ 462511 h 849123"/>
              <a:gd name="connsiteX3" fmla="*/ 310704 w 802849"/>
              <a:gd name="connsiteY3" fmla="*/ 849123 h 849123"/>
              <a:gd name="connsiteX4" fmla="*/ 0 w 802849"/>
              <a:gd name="connsiteY4" fmla="*/ 483146 h 849123"/>
              <a:gd name="connsiteX5" fmla="*/ 393890 w 802849"/>
              <a:gd name="connsiteY5" fmla="*/ 0 h 849123"/>
              <a:gd name="connsiteX0" fmla="*/ 373649 w 802849"/>
              <a:gd name="connsiteY0" fmla="*/ 1 h 867955"/>
              <a:gd name="connsiteX1" fmla="*/ 615602 w 802849"/>
              <a:gd name="connsiteY1" fmla="*/ 174047 h 867955"/>
              <a:gd name="connsiteX2" fmla="*/ 802849 w 802849"/>
              <a:gd name="connsiteY2" fmla="*/ 481343 h 867955"/>
              <a:gd name="connsiteX3" fmla="*/ 310704 w 802849"/>
              <a:gd name="connsiteY3" fmla="*/ 867955 h 867955"/>
              <a:gd name="connsiteX4" fmla="*/ 0 w 802849"/>
              <a:gd name="connsiteY4" fmla="*/ 501978 h 867955"/>
              <a:gd name="connsiteX5" fmla="*/ 373649 w 802849"/>
              <a:gd name="connsiteY5" fmla="*/ 1 h 867955"/>
              <a:gd name="connsiteX0" fmla="*/ 398499 w 827699"/>
              <a:gd name="connsiteY0" fmla="*/ -1 h 867953"/>
              <a:gd name="connsiteX1" fmla="*/ 640452 w 827699"/>
              <a:gd name="connsiteY1" fmla="*/ 174045 h 867953"/>
              <a:gd name="connsiteX2" fmla="*/ 827699 w 827699"/>
              <a:gd name="connsiteY2" fmla="*/ 481341 h 867953"/>
              <a:gd name="connsiteX3" fmla="*/ 335554 w 827699"/>
              <a:gd name="connsiteY3" fmla="*/ 867953 h 867953"/>
              <a:gd name="connsiteX4" fmla="*/ 0 w 827699"/>
              <a:gd name="connsiteY4" fmla="*/ 466835 h 867953"/>
              <a:gd name="connsiteX5" fmla="*/ 398499 w 827699"/>
              <a:gd name="connsiteY5" fmla="*/ -1 h 867953"/>
              <a:gd name="connsiteX0" fmla="*/ 398499 w 852549"/>
              <a:gd name="connsiteY0" fmla="*/ 1 h 867955"/>
              <a:gd name="connsiteX1" fmla="*/ 640452 w 852549"/>
              <a:gd name="connsiteY1" fmla="*/ 174047 h 867955"/>
              <a:gd name="connsiteX2" fmla="*/ 852549 w 852549"/>
              <a:gd name="connsiteY2" fmla="*/ 516486 h 867955"/>
              <a:gd name="connsiteX3" fmla="*/ 335554 w 852549"/>
              <a:gd name="connsiteY3" fmla="*/ 867955 h 867955"/>
              <a:gd name="connsiteX4" fmla="*/ 0 w 852549"/>
              <a:gd name="connsiteY4" fmla="*/ 466837 h 867955"/>
              <a:gd name="connsiteX5" fmla="*/ 398499 w 852549"/>
              <a:gd name="connsiteY5" fmla="*/ 1 h 867955"/>
              <a:gd name="connsiteX0" fmla="*/ 398499 w 852549"/>
              <a:gd name="connsiteY0" fmla="*/ -1 h 900576"/>
              <a:gd name="connsiteX1" fmla="*/ 640452 w 852549"/>
              <a:gd name="connsiteY1" fmla="*/ 17404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2549" h="900576">
                <a:moveTo>
                  <a:pt x="398499" y="-1"/>
                </a:moveTo>
                <a:lnTo>
                  <a:pt x="640452" y="174045"/>
                </a:lnTo>
                <a:lnTo>
                  <a:pt x="852549" y="516484"/>
                </a:lnTo>
                <a:lnTo>
                  <a:pt x="344770" y="900576"/>
                </a:lnTo>
                <a:lnTo>
                  <a:pt x="0" y="466835"/>
                </a:lnTo>
                <a:lnTo>
                  <a:pt x="398499" y="-1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12650553" y="12433817"/>
            <a:ext cx="14484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/>
              <a:t>Caloville</a:t>
            </a:r>
            <a:endParaRPr lang="en-US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7" name="Group 116"/>
          <p:cNvGrpSpPr/>
          <p:nvPr/>
        </p:nvGrpSpPr>
        <p:grpSpPr>
          <a:xfrm>
            <a:off x="12413281" y="10466478"/>
            <a:ext cx="1913982" cy="1931125"/>
            <a:chOff x="14284713" y="3250000"/>
            <a:chExt cx="1913982" cy="1931125"/>
          </a:xfrm>
        </p:grpSpPr>
        <p:grpSp>
          <p:nvGrpSpPr>
            <p:cNvPr id="118" name="Group 117"/>
            <p:cNvGrpSpPr/>
            <p:nvPr/>
          </p:nvGrpSpPr>
          <p:grpSpPr>
            <a:xfrm>
              <a:off x="14284713" y="3250000"/>
              <a:ext cx="1913982" cy="1931125"/>
              <a:chOff x="17790141" y="6590405"/>
              <a:chExt cx="1913982" cy="1931125"/>
            </a:xfrm>
          </p:grpSpPr>
          <p:grpSp>
            <p:nvGrpSpPr>
              <p:cNvPr id="120" name="Group 119"/>
              <p:cNvGrpSpPr/>
              <p:nvPr/>
            </p:nvGrpSpPr>
            <p:grpSpPr>
              <a:xfrm>
                <a:off x="17790141" y="6590405"/>
                <a:ext cx="1913982" cy="1222408"/>
                <a:chOff x="4388468" y="3740073"/>
                <a:chExt cx="1913982" cy="1222408"/>
              </a:xfrm>
            </p:grpSpPr>
            <p:grpSp>
              <p:nvGrpSpPr>
                <p:cNvPr id="122" name="Group 121"/>
                <p:cNvGrpSpPr/>
                <p:nvPr/>
              </p:nvGrpSpPr>
              <p:grpSpPr>
                <a:xfrm>
                  <a:off x="4388468" y="3740073"/>
                  <a:ext cx="1913982" cy="1222408"/>
                  <a:chOff x="3778974" y="1714575"/>
                  <a:chExt cx="1913982" cy="1222408"/>
                </a:xfrm>
              </p:grpSpPr>
              <p:grpSp>
                <p:nvGrpSpPr>
                  <p:cNvPr id="124" name="Group 123"/>
                  <p:cNvGrpSpPr/>
                  <p:nvPr/>
                </p:nvGrpSpPr>
                <p:grpSpPr>
                  <a:xfrm>
                    <a:off x="3778974" y="1714575"/>
                    <a:ext cx="1913982" cy="1222408"/>
                    <a:chOff x="1778000" y="978925"/>
                    <a:chExt cx="1913982" cy="1222408"/>
                  </a:xfrm>
                </p:grpSpPr>
                <p:sp>
                  <p:nvSpPr>
                    <p:cNvPr id="127" name="Rectangle 126"/>
                    <p:cNvSpPr/>
                    <p:nvPr/>
                  </p:nvSpPr>
                  <p:spPr>
                    <a:xfrm>
                      <a:off x="1786468" y="1381159"/>
                      <a:ext cx="1024466" cy="804334"/>
                    </a:xfrm>
                    <a:prstGeom prst="rect">
                      <a:avLst/>
                    </a:prstGeom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Freeform 127"/>
                    <p:cNvSpPr/>
                    <p:nvPr/>
                  </p:nvSpPr>
                  <p:spPr>
                    <a:xfrm>
                      <a:off x="1778000" y="1539816"/>
                      <a:ext cx="1006929" cy="644583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Freeform 176"/>
                    <p:cNvSpPr/>
                    <p:nvPr/>
                  </p:nvSpPr>
                  <p:spPr>
                    <a:xfrm>
                      <a:off x="1823570" y="1539816"/>
                      <a:ext cx="987363" cy="661517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TextBox 177"/>
                    <p:cNvSpPr txBox="1"/>
                    <p:nvPr/>
                  </p:nvSpPr>
                  <p:spPr>
                    <a:xfrm>
                      <a:off x="1991239" y="978925"/>
                      <a:ext cx="681597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 </a:t>
                      </a:r>
                      <a:r>
                        <a:rPr lang="en-US" sz="2800" b="1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</a:t>
                      </a:r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="1" dirty="0" err="1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</a:t>
                      </a:r>
                      <a:endPara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" name="TextBox 178"/>
                    <p:cNvSpPr txBox="1"/>
                    <p:nvPr/>
                  </p:nvSpPr>
                  <p:spPr>
                    <a:xfrm>
                      <a:off x="2781155" y="1647553"/>
                      <a:ext cx="910827" cy="52835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>
                        <a:lnSpc>
                          <a:spcPts val="3400"/>
                        </a:lnSpc>
                      </a:pPr>
                      <a:r>
                        <a:rPr lang="en-US" sz="34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506</a:t>
                      </a:r>
                      <a:endParaRPr lang="en-US" sz="3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25" name="Freeform 124"/>
                  <p:cNvSpPr>
                    <a:spLocks/>
                  </p:cNvSpPr>
                  <p:nvPr/>
                </p:nvSpPr>
                <p:spPr bwMode="auto">
                  <a:xfrm>
                    <a:off x="4140299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26" name="Freeform 125"/>
                  <p:cNvSpPr>
                    <a:spLocks/>
                  </p:cNvSpPr>
                  <p:nvPr/>
                </p:nvSpPr>
                <p:spPr bwMode="auto">
                  <a:xfrm>
                    <a:off x="4296781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4430053" y="4268221"/>
                  <a:ext cx="974087" cy="0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1" name="Straight Connector 120"/>
              <p:cNvCxnSpPr/>
              <p:nvPr/>
            </p:nvCxnSpPr>
            <p:spPr>
              <a:xfrm>
                <a:off x="17802581" y="7626220"/>
                <a:ext cx="0" cy="89531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9" name="TextBox 118"/>
            <p:cNvSpPr txBox="1"/>
            <p:nvPr/>
          </p:nvSpPr>
          <p:spPr>
            <a:xfrm>
              <a:off x="15298721" y="3360480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7818145" y="10131128"/>
            <a:ext cx="1913982" cy="2487480"/>
            <a:chOff x="14284713" y="3250000"/>
            <a:chExt cx="1913982" cy="2487480"/>
          </a:xfrm>
        </p:grpSpPr>
        <p:grpSp>
          <p:nvGrpSpPr>
            <p:cNvPr id="181" name="Group 180"/>
            <p:cNvGrpSpPr/>
            <p:nvPr/>
          </p:nvGrpSpPr>
          <p:grpSpPr>
            <a:xfrm>
              <a:off x="14284713" y="3250000"/>
              <a:ext cx="1913982" cy="2487480"/>
              <a:chOff x="17790141" y="6590405"/>
              <a:chExt cx="1913982" cy="2487480"/>
            </a:xfrm>
          </p:grpSpPr>
          <p:grpSp>
            <p:nvGrpSpPr>
              <p:cNvPr id="183" name="Group 182"/>
              <p:cNvGrpSpPr/>
              <p:nvPr/>
            </p:nvGrpSpPr>
            <p:grpSpPr>
              <a:xfrm>
                <a:off x="17790141" y="6590405"/>
                <a:ext cx="1913982" cy="1222408"/>
                <a:chOff x="4388468" y="3740073"/>
                <a:chExt cx="1913982" cy="1222408"/>
              </a:xfrm>
            </p:grpSpPr>
            <p:grpSp>
              <p:nvGrpSpPr>
                <p:cNvPr id="185" name="Group 184"/>
                <p:cNvGrpSpPr/>
                <p:nvPr/>
              </p:nvGrpSpPr>
              <p:grpSpPr>
                <a:xfrm>
                  <a:off x="4388468" y="3740073"/>
                  <a:ext cx="1913982" cy="1222408"/>
                  <a:chOff x="3778974" y="1714575"/>
                  <a:chExt cx="1913982" cy="1222408"/>
                </a:xfrm>
              </p:grpSpPr>
              <p:grpSp>
                <p:nvGrpSpPr>
                  <p:cNvPr id="187" name="Group 186"/>
                  <p:cNvGrpSpPr/>
                  <p:nvPr/>
                </p:nvGrpSpPr>
                <p:grpSpPr>
                  <a:xfrm>
                    <a:off x="3778974" y="1714575"/>
                    <a:ext cx="1913982" cy="1222408"/>
                    <a:chOff x="1778000" y="978925"/>
                    <a:chExt cx="1913982" cy="1222408"/>
                  </a:xfrm>
                </p:grpSpPr>
                <p:sp>
                  <p:nvSpPr>
                    <p:cNvPr id="190" name="Rectangle 189"/>
                    <p:cNvSpPr/>
                    <p:nvPr/>
                  </p:nvSpPr>
                  <p:spPr>
                    <a:xfrm>
                      <a:off x="1786468" y="1381159"/>
                      <a:ext cx="1024466" cy="804334"/>
                    </a:xfrm>
                    <a:prstGeom prst="rect">
                      <a:avLst/>
                    </a:prstGeom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Freeform 190"/>
                    <p:cNvSpPr/>
                    <p:nvPr/>
                  </p:nvSpPr>
                  <p:spPr>
                    <a:xfrm>
                      <a:off x="1778000" y="1539816"/>
                      <a:ext cx="1006929" cy="644583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" name="Freeform 191"/>
                    <p:cNvSpPr/>
                    <p:nvPr/>
                  </p:nvSpPr>
                  <p:spPr>
                    <a:xfrm>
                      <a:off x="1823570" y="1539816"/>
                      <a:ext cx="987363" cy="661517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TextBox 192"/>
                    <p:cNvSpPr txBox="1"/>
                    <p:nvPr/>
                  </p:nvSpPr>
                  <p:spPr>
                    <a:xfrm>
                      <a:off x="1980759" y="978925"/>
                      <a:ext cx="662361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XX</a:t>
                      </a:r>
                      <a:endPara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4" name="TextBox 193"/>
                    <p:cNvSpPr txBox="1"/>
                    <p:nvPr/>
                  </p:nvSpPr>
                  <p:spPr>
                    <a:xfrm>
                      <a:off x="2781155" y="1581169"/>
                      <a:ext cx="910827" cy="52835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>
                        <a:lnSpc>
                          <a:spcPts val="3400"/>
                        </a:lnSpc>
                      </a:pPr>
                      <a:r>
                        <a:rPr lang="en-US" sz="34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101</a:t>
                      </a:r>
                      <a:endParaRPr lang="en-US" sz="3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88" name="Freeform 187"/>
                  <p:cNvSpPr>
                    <a:spLocks/>
                  </p:cNvSpPr>
                  <p:nvPr/>
                </p:nvSpPr>
                <p:spPr bwMode="auto">
                  <a:xfrm>
                    <a:off x="4140299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89" name="Freeform 188"/>
                  <p:cNvSpPr>
                    <a:spLocks/>
                  </p:cNvSpPr>
                  <p:nvPr/>
                </p:nvSpPr>
                <p:spPr bwMode="auto">
                  <a:xfrm>
                    <a:off x="4296781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cxnSp>
              <p:nvCxnSpPr>
                <p:cNvPr id="186" name="Straight Connector 185"/>
                <p:cNvCxnSpPr/>
                <p:nvPr/>
              </p:nvCxnSpPr>
              <p:spPr>
                <a:xfrm>
                  <a:off x="4430053" y="4268221"/>
                  <a:ext cx="974087" cy="0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4" name="Straight Connector 183"/>
              <p:cNvCxnSpPr/>
              <p:nvPr/>
            </p:nvCxnSpPr>
            <p:spPr>
              <a:xfrm>
                <a:off x="17793955" y="7626220"/>
                <a:ext cx="0" cy="1451665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2" name="TextBox 181"/>
            <p:cNvSpPr txBox="1"/>
            <p:nvPr/>
          </p:nvSpPr>
          <p:spPr>
            <a:xfrm>
              <a:off x="15298721" y="3445150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32" name="Straight Connector 31"/>
          <p:cNvCxnSpPr/>
          <p:nvPr/>
        </p:nvCxnSpPr>
        <p:spPr>
          <a:xfrm flipV="1">
            <a:off x="7800893" y="12202934"/>
            <a:ext cx="1176213" cy="389338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Oval 194"/>
          <p:cNvSpPr/>
          <p:nvPr/>
        </p:nvSpPr>
        <p:spPr>
          <a:xfrm>
            <a:off x="10552265" y="16540212"/>
            <a:ext cx="4664712" cy="2242208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TextBox 195"/>
          <p:cNvSpPr txBox="1"/>
          <p:nvPr/>
        </p:nvSpPr>
        <p:spPr>
          <a:xfrm>
            <a:off x="12372215" y="16826720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7177568" y="10322791"/>
            <a:ext cx="3080663" cy="1499885"/>
          </a:xfrm>
          <a:custGeom>
            <a:avLst/>
            <a:gdLst>
              <a:gd name="connsiteX0" fmla="*/ 0 w 1562100"/>
              <a:gd name="connsiteY0" fmla="*/ 666750 h 666750"/>
              <a:gd name="connsiteX1" fmla="*/ 647700 w 1562100"/>
              <a:gd name="connsiteY1" fmla="*/ 285750 h 666750"/>
              <a:gd name="connsiteX2" fmla="*/ 1562100 w 1562100"/>
              <a:gd name="connsiteY2" fmla="*/ 0 h 666750"/>
              <a:gd name="connsiteX0" fmla="*/ 0 w 1562100"/>
              <a:gd name="connsiteY0" fmla="*/ 666750 h 666750"/>
              <a:gd name="connsiteX1" fmla="*/ 647700 w 1562100"/>
              <a:gd name="connsiteY1" fmla="*/ 285750 h 666750"/>
              <a:gd name="connsiteX2" fmla="*/ 1562100 w 1562100"/>
              <a:gd name="connsiteY2" fmla="*/ 0 h 666750"/>
              <a:gd name="connsiteX0" fmla="*/ 0 w 1303482"/>
              <a:gd name="connsiteY0" fmla="*/ 592859 h 592859"/>
              <a:gd name="connsiteX1" fmla="*/ 647700 w 1303482"/>
              <a:gd name="connsiteY1" fmla="*/ 211859 h 592859"/>
              <a:gd name="connsiteX2" fmla="*/ 1303482 w 1303482"/>
              <a:gd name="connsiteY2" fmla="*/ 0 h 592859"/>
              <a:gd name="connsiteX0" fmla="*/ 0 w 1303482"/>
              <a:gd name="connsiteY0" fmla="*/ 592859 h 592859"/>
              <a:gd name="connsiteX1" fmla="*/ 647700 w 1303482"/>
              <a:gd name="connsiteY1" fmla="*/ 211859 h 592859"/>
              <a:gd name="connsiteX2" fmla="*/ 1303482 w 1303482"/>
              <a:gd name="connsiteY2" fmla="*/ 0 h 592859"/>
              <a:gd name="connsiteX0" fmla="*/ 0 w 1303482"/>
              <a:gd name="connsiteY0" fmla="*/ 592859 h 592859"/>
              <a:gd name="connsiteX1" fmla="*/ 573809 w 1303482"/>
              <a:gd name="connsiteY1" fmla="*/ 267277 h 592859"/>
              <a:gd name="connsiteX2" fmla="*/ 1303482 w 1303482"/>
              <a:gd name="connsiteY2" fmla="*/ 0 h 592859"/>
              <a:gd name="connsiteX0" fmla="*/ 0 w 2984798"/>
              <a:gd name="connsiteY0" fmla="*/ 1853846 h 1853846"/>
              <a:gd name="connsiteX1" fmla="*/ 2255125 w 2984798"/>
              <a:gd name="connsiteY1" fmla="*/ 267277 h 1853846"/>
              <a:gd name="connsiteX2" fmla="*/ 2984798 w 2984798"/>
              <a:gd name="connsiteY2" fmla="*/ 0 h 1853846"/>
              <a:gd name="connsiteX0" fmla="*/ 0 w 2984798"/>
              <a:gd name="connsiteY0" fmla="*/ 1853846 h 1853846"/>
              <a:gd name="connsiteX1" fmla="*/ 2255125 w 2984798"/>
              <a:gd name="connsiteY1" fmla="*/ 267277 h 1853846"/>
              <a:gd name="connsiteX2" fmla="*/ 2984798 w 2984798"/>
              <a:gd name="connsiteY2" fmla="*/ 0 h 1853846"/>
              <a:gd name="connsiteX0" fmla="*/ 0 w 3080663"/>
              <a:gd name="connsiteY0" fmla="*/ 1499885 h 1499885"/>
              <a:gd name="connsiteX1" fmla="*/ 2350990 w 3080663"/>
              <a:gd name="connsiteY1" fmla="*/ 267277 h 1499885"/>
              <a:gd name="connsiteX2" fmla="*/ 3080663 w 3080663"/>
              <a:gd name="connsiteY2" fmla="*/ 0 h 1499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80663" h="1499885">
                <a:moveTo>
                  <a:pt x="0" y="1499885"/>
                </a:moveTo>
                <a:cubicBezTo>
                  <a:pt x="215900" y="1358136"/>
                  <a:pt x="2133743" y="366087"/>
                  <a:pt x="2350990" y="267277"/>
                </a:cubicBezTo>
                <a:cubicBezTo>
                  <a:pt x="2568237" y="168467"/>
                  <a:pt x="2757390" y="95250"/>
                  <a:pt x="3080663" y="0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14" name="Group 213"/>
          <p:cNvGrpSpPr/>
          <p:nvPr/>
        </p:nvGrpSpPr>
        <p:grpSpPr>
          <a:xfrm>
            <a:off x="23266373" y="1546942"/>
            <a:ext cx="1805631" cy="1222408"/>
            <a:chOff x="1778000" y="978925"/>
            <a:chExt cx="1805631" cy="1222408"/>
          </a:xfrm>
        </p:grpSpPr>
        <p:sp>
          <p:nvSpPr>
            <p:cNvPr id="215" name="Rectangle 214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Freeform 215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2793030" y="1521335"/>
              <a:ext cx="79060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2/8</a:t>
              </a: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5" name="Freeform 34"/>
          <p:cNvSpPr/>
          <p:nvPr/>
        </p:nvSpPr>
        <p:spPr>
          <a:xfrm>
            <a:off x="21749657" y="2873830"/>
            <a:ext cx="2191966" cy="6466113"/>
          </a:xfrm>
          <a:custGeom>
            <a:avLst/>
            <a:gdLst>
              <a:gd name="connsiteX0" fmla="*/ 2318657 w 2318657"/>
              <a:gd name="connsiteY0" fmla="*/ 0 h 2743200"/>
              <a:gd name="connsiteX1" fmla="*/ 2253343 w 2318657"/>
              <a:gd name="connsiteY1" fmla="*/ 1534886 h 2743200"/>
              <a:gd name="connsiteX2" fmla="*/ 0 w 2318657"/>
              <a:gd name="connsiteY2" fmla="*/ 2743200 h 2743200"/>
              <a:gd name="connsiteX0" fmla="*/ 2318657 w 2438196"/>
              <a:gd name="connsiteY0" fmla="*/ 0 h 2743200"/>
              <a:gd name="connsiteX1" fmla="*/ 2253343 w 2438196"/>
              <a:gd name="connsiteY1" fmla="*/ 1534886 h 2743200"/>
              <a:gd name="connsiteX2" fmla="*/ 0 w 2438196"/>
              <a:gd name="connsiteY2" fmla="*/ 2743200 h 2743200"/>
              <a:gd name="connsiteX0" fmla="*/ 2318657 w 2409396"/>
              <a:gd name="connsiteY0" fmla="*/ 0 h 2743200"/>
              <a:gd name="connsiteX1" fmla="*/ 2253343 w 2409396"/>
              <a:gd name="connsiteY1" fmla="*/ 1534886 h 2743200"/>
              <a:gd name="connsiteX2" fmla="*/ 0 w 2409396"/>
              <a:gd name="connsiteY2" fmla="*/ 2743200 h 2743200"/>
              <a:gd name="connsiteX0" fmla="*/ 2318657 w 2349355"/>
              <a:gd name="connsiteY0" fmla="*/ 0 h 2743200"/>
              <a:gd name="connsiteX1" fmla="*/ 2155372 w 2349355"/>
              <a:gd name="connsiteY1" fmla="*/ 1567543 h 2743200"/>
              <a:gd name="connsiteX2" fmla="*/ 0 w 2349355"/>
              <a:gd name="connsiteY2" fmla="*/ 2743200 h 2743200"/>
              <a:gd name="connsiteX0" fmla="*/ 2318657 w 2349355"/>
              <a:gd name="connsiteY0" fmla="*/ 0 h 2743200"/>
              <a:gd name="connsiteX1" fmla="*/ 2155372 w 2349355"/>
              <a:gd name="connsiteY1" fmla="*/ 1567543 h 2743200"/>
              <a:gd name="connsiteX2" fmla="*/ 0 w 2349355"/>
              <a:gd name="connsiteY2" fmla="*/ 2743200 h 2743200"/>
              <a:gd name="connsiteX0" fmla="*/ 1828799 w 2242701"/>
              <a:gd name="connsiteY0" fmla="*/ 0 h 7380514"/>
              <a:gd name="connsiteX1" fmla="*/ 2155372 w 2242701"/>
              <a:gd name="connsiteY1" fmla="*/ 6204857 h 7380514"/>
              <a:gd name="connsiteX2" fmla="*/ 0 w 2242701"/>
              <a:gd name="connsiteY2" fmla="*/ 7380514 h 7380514"/>
              <a:gd name="connsiteX0" fmla="*/ 1828799 w 2264401"/>
              <a:gd name="connsiteY0" fmla="*/ 0 h 7380514"/>
              <a:gd name="connsiteX1" fmla="*/ 2155372 w 2264401"/>
              <a:gd name="connsiteY1" fmla="*/ 6204857 h 7380514"/>
              <a:gd name="connsiteX2" fmla="*/ 0 w 2264401"/>
              <a:gd name="connsiteY2" fmla="*/ 7380514 h 7380514"/>
              <a:gd name="connsiteX0" fmla="*/ 1828799 w 2264401"/>
              <a:gd name="connsiteY0" fmla="*/ 0 h 7380514"/>
              <a:gd name="connsiteX1" fmla="*/ 2155372 w 2264401"/>
              <a:gd name="connsiteY1" fmla="*/ 6204857 h 7380514"/>
              <a:gd name="connsiteX2" fmla="*/ 0 w 2264401"/>
              <a:gd name="connsiteY2" fmla="*/ 7380514 h 7380514"/>
              <a:gd name="connsiteX0" fmla="*/ 1828799 w 2319730"/>
              <a:gd name="connsiteY0" fmla="*/ 0 h 7380514"/>
              <a:gd name="connsiteX1" fmla="*/ 2155372 w 2319730"/>
              <a:gd name="connsiteY1" fmla="*/ 6204857 h 7380514"/>
              <a:gd name="connsiteX2" fmla="*/ 0 w 2319730"/>
              <a:gd name="connsiteY2" fmla="*/ 7380514 h 7380514"/>
              <a:gd name="connsiteX0" fmla="*/ 1894113 w 2272608"/>
              <a:gd name="connsiteY0" fmla="*/ 0 h 6335485"/>
              <a:gd name="connsiteX1" fmla="*/ 2155372 w 2272608"/>
              <a:gd name="connsiteY1" fmla="*/ 5159828 h 6335485"/>
              <a:gd name="connsiteX2" fmla="*/ 0 w 2272608"/>
              <a:gd name="connsiteY2" fmla="*/ 6335485 h 6335485"/>
              <a:gd name="connsiteX0" fmla="*/ 1894113 w 2203933"/>
              <a:gd name="connsiteY0" fmla="*/ 0 h 6335485"/>
              <a:gd name="connsiteX1" fmla="*/ 2155372 w 2203933"/>
              <a:gd name="connsiteY1" fmla="*/ 5159828 h 6335485"/>
              <a:gd name="connsiteX2" fmla="*/ 0 w 2203933"/>
              <a:gd name="connsiteY2" fmla="*/ 6335485 h 6335485"/>
              <a:gd name="connsiteX0" fmla="*/ 1894113 w 2191966"/>
              <a:gd name="connsiteY0" fmla="*/ 0 h 6335485"/>
              <a:gd name="connsiteX1" fmla="*/ 2155372 w 2191966"/>
              <a:gd name="connsiteY1" fmla="*/ 5159828 h 6335485"/>
              <a:gd name="connsiteX2" fmla="*/ 0 w 2191966"/>
              <a:gd name="connsiteY2" fmla="*/ 6335485 h 6335485"/>
              <a:gd name="connsiteX0" fmla="*/ 1894113 w 2254758"/>
              <a:gd name="connsiteY0" fmla="*/ 0 h 6466113"/>
              <a:gd name="connsiteX1" fmla="*/ 2155372 w 2254758"/>
              <a:gd name="connsiteY1" fmla="*/ 5290456 h 6466113"/>
              <a:gd name="connsiteX2" fmla="*/ 0 w 2254758"/>
              <a:gd name="connsiteY2" fmla="*/ 6466113 h 6466113"/>
              <a:gd name="connsiteX0" fmla="*/ 1894113 w 2191966"/>
              <a:gd name="connsiteY0" fmla="*/ 0 h 6466113"/>
              <a:gd name="connsiteX1" fmla="*/ 2155372 w 2191966"/>
              <a:gd name="connsiteY1" fmla="*/ 5290456 h 6466113"/>
              <a:gd name="connsiteX2" fmla="*/ 0 w 2191966"/>
              <a:gd name="connsiteY2" fmla="*/ 6466113 h 646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1966" h="6466113">
                <a:moveTo>
                  <a:pt x="1894113" y="0"/>
                </a:moveTo>
                <a:cubicBezTo>
                  <a:pt x="1937657" y="576943"/>
                  <a:pt x="2307772" y="4474028"/>
                  <a:pt x="2155372" y="5290456"/>
                </a:cubicBezTo>
                <a:cubicBezTo>
                  <a:pt x="2002972" y="6106884"/>
                  <a:pt x="751114" y="6063342"/>
                  <a:pt x="0" y="6466113"/>
                </a:cubicBezTo>
              </a:path>
            </a:pathLst>
          </a:custGeom>
          <a:ln w="6350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977257" y="6629400"/>
            <a:ext cx="1398578" cy="1275048"/>
          </a:xfrm>
          <a:custGeom>
            <a:avLst/>
            <a:gdLst>
              <a:gd name="connsiteX0" fmla="*/ 0 w 1796143"/>
              <a:gd name="connsiteY0" fmla="*/ 0 h 1632857"/>
              <a:gd name="connsiteX1" fmla="*/ 1796143 w 1796143"/>
              <a:gd name="connsiteY1" fmla="*/ 1632857 h 1632857"/>
              <a:gd name="connsiteX0" fmla="*/ 0 w 1398578"/>
              <a:gd name="connsiteY0" fmla="*/ 0 h 1275048"/>
              <a:gd name="connsiteX1" fmla="*/ 1398578 w 1398578"/>
              <a:gd name="connsiteY1" fmla="*/ 1275048 h 127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98578" h="1275048">
                <a:moveTo>
                  <a:pt x="0" y="0"/>
                </a:moveTo>
                <a:lnTo>
                  <a:pt x="1398578" y="1275048"/>
                </a:ln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8" name="Freeform 37"/>
          <p:cNvSpPr/>
          <p:nvPr/>
        </p:nvSpPr>
        <p:spPr>
          <a:xfrm>
            <a:off x="15467558" y="7543801"/>
            <a:ext cx="2526527" cy="612524"/>
          </a:xfrm>
          <a:custGeom>
            <a:avLst/>
            <a:gdLst>
              <a:gd name="connsiteX0" fmla="*/ 0 w 2057400"/>
              <a:gd name="connsiteY0" fmla="*/ 849086 h 849086"/>
              <a:gd name="connsiteX1" fmla="*/ 751114 w 2057400"/>
              <a:gd name="connsiteY1" fmla="*/ 751114 h 849086"/>
              <a:gd name="connsiteX2" fmla="*/ 2057400 w 2057400"/>
              <a:gd name="connsiteY2" fmla="*/ 0 h 849086"/>
              <a:gd name="connsiteX0" fmla="*/ 0 w 2526527"/>
              <a:gd name="connsiteY0" fmla="*/ 435618 h 751114"/>
              <a:gd name="connsiteX1" fmla="*/ 1220241 w 2526527"/>
              <a:gd name="connsiteY1" fmla="*/ 751114 h 751114"/>
              <a:gd name="connsiteX2" fmla="*/ 2526527 w 2526527"/>
              <a:gd name="connsiteY2" fmla="*/ 0 h 751114"/>
              <a:gd name="connsiteX0" fmla="*/ 0 w 2526527"/>
              <a:gd name="connsiteY0" fmla="*/ 435618 h 592088"/>
              <a:gd name="connsiteX1" fmla="*/ 1100972 w 2526527"/>
              <a:gd name="connsiteY1" fmla="*/ 592088 h 592088"/>
              <a:gd name="connsiteX2" fmla="*/ 2526527 w 2526527"/>
              <a:gd name="connsiteY2" fmla="*/ 0 h 592088"/>
              <a:gd name="connsiteX0" fmla="*/ 0 w 2526527"/>
              <a:gd name="connsiteY0" fmla="*/ 435618 h 609329"/>
              <a:gd name="connsiteX1" fmla="*/ 1100972 w 2526527"/>
              <a:gd name="connsiteY1" fmla="*/ 592088 h 609329"/>
              <a:gd name="connsiteX2" fmla="*/ 2526527 w 2526527"/>
              <a:gd name="connsiteY2" fmla="*/ 0 h 609329"/>
              <a:gd name="connsiteX0" fmla="*/ 0 w 2526527"/>
              <a:gd name="connsiteY0" fmla="*/ 435618 h 612524"/>
              <a:gd name="connsiteX1" fmla="*/ 1100972 w 2526527"/>
              <a:gd name="connsiteY1" fmla="*/ 592088 h 612524"/>
              <a:gd name="connsiteX2" fmla="*/ 2526527 w 2526527"/>
              <a:gd name="connsiteY2" fmla="*/ 0 h 612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6527" h="612524">
                <a:moveTo>
                  <a:pt x="0" y="435618"/>
                </a:moveTo>
                <a:cubicBezTo>
                  <a:pt x="359040" y="527532"/>
                  <a:pt x="679884" y="664691"/>
                  <a:pt x="1100972" y="592088"/>
                </a:cubicBezTo>
                <a:cubicBezTo>
                  <a:pt x="1522060" y="519485"/>
                  <a:pt x="2051342" y="197363"/>
                  <a:pt x="2526527" y="0"/>
                </a:cubicBez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15104062" y="7993232"/>
            <a:ext cx="271773" cy="551298"/>
          </a:xfrm>
          <a:custGeom>
            <a:avLst/>
            <a:gdLst>
              <a:gd name="connsiteX0" fmla="*/ 163286 w 163286"/>
              <a:gd name="connsiteY0" fmla="*/ 0 h 326572"/>
              <a:gd name="connsiteX1" fmla="*/ 0 w 163286"/>
              <a:gd name="connsiteY1" fmla="*/ 326572 h 326572"/>
              <a:gd name="connsiteX0" fmla="*/ 248526 w 248526"/>
              <a:gd name="connsiteY0" fmla="*/ 0 h 466057"/>
              <a:gd name="connsiteX1" fmla="*/ 0 w 248526"/>
              <a:gd name="connsiteY1" fmla="*/ 466057 h 466057"/>
              <a:gd name="connsiteX0" fmla="*/ 271773 w 271773"/>
              <a:gd name="connsiteY0" fmla="*/ 0 h 551298"/>
              <a:gd name="connsiteX1" fmla="*/ 0 w 271773"/>
              <a:gd name="connsiteY1" fmla="*/ 551298 h 55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1773" h="551298">
                <a:moveTo>
                  <a:pt x="271773" y="0"/>
                </a:moveTo>
                <a:lnTo>
                  <a:pt x="0" y="551298"/>
                </a:ln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0040735" y="14990120"/>
            <a:ext cx="1555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10065538" y="12540504"/>
            <a:ext cx="2428782" cy="1761637"/>
            <a:chOff x="9842824" y="12398004"/>
            <a:chExt cx="2428782" cy="1761637"/>
          </a:xfrm>
        </p:grpSpPr>
        <p:sp>
          <p:nvSpPr>
            <p:cNvPr id="212" name="TextBox 211"/>
            <p:cNvSpPr txBox="1"/>
            <p:nvPr/>
          </p:nvSpPr>
          <p:spPr>
            <a:xfrm>
              <a:off x="9842824" y="13574866"/>
              <a:ext cx="123303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 b="1"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algn="ctr"/>
              <a:r>
                <a:rPr lang="en-US" sz="3200" dirty="0" err="1" smtClean="0"/>
                <a:t>Ewell</a:t>
              </a:r>
              <a:endParaRPr lang="en-US" sz="3200" dirty="0" smtClean="0"/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9936714" y="12398004"/>
              <a:ext cx="2334892" cy="1344328"/>
              <a:chOff x="3990288" y="3740073"/>
              <a:chExt cx="2334892" cy="1344328"/>
            </a:xfrm>
          </p:grpSpPr>
          <p:grpSp>
            <p:nvGrpSpPr>
              <p:cNvPr id="131" name="Group 130"/>
              <p:cNvGrpSpPr/>
              <p:nvPr/>
            </p:nvGrpSpPr>
            <p:grpSpPr>
              <a:xfrm>
                <a:off x="3990288" y="3740073"/>
                <a:ext cx="2334892" cy="1344328"/>
                <a:chOff x="1778000" y="978925"/>
                <a:chExt cx="2334892" cy="1344328"/>
              </a:xfrm>
            </p:grpSpPr>
            <p:sp>
              <p:nvSpPr>
                <p:cNvPr id="135" name="Rectangle 134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Freeform 135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Freeform 136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TextBox 137"/>
                <p:cNvSpPr txBox="1"/>
                <p:nvPr/>
              </p:nvSpPr>
              <p:spPr>
                <a:xfrm>
                  <a:off x="2038064" y="978925"/>
                  <a:ext cx="509514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TextBox 138"/>
                <p:cNvSpPr txBox="1"/>
                <p:nvPr/>
              </p:nvSpPr>
              <p:spPr>
                <a:xfrm>
                  <a:off x="2810933" y="1358886"/>
                  <a:ext cx="1301959" cy="9643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Elmts</a:t>
                  </a:r>
                  <a:endPara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3/501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2" name="Group 131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33" name="Freeform 132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4" name="Freeform 133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</p:grpSp>
      <p:grpSp>
        <p:nvGrpSpPr>
          <p:cNvPr id="18" name="Group 17"/>
          <p:cNvGrpSpPr/>
          <p:nvPr/>
        </p:nvGrpSpPr>
        <p:grpSpPr>
          <a:xfrm>
            <a:off x="14012758" y="11443543"/>
            <a:ext cx="2519911" cy="1819414"/>
            <a:chOff x="19566615" y="13792836"/>
            <a:chExt cx="2519911" cy="1819414"/>
          </a:xfrm>
        </p:grpSpPr>
        <p:grpSp>
          <p:nvGrpSpPr>
            <p:cNvPr id="150" name="Group 149"/>
            <p:cNvGrpSpPr/>
            <p:nvPr/>
          </p:nvGrpSpPr>
          <p:grpSpPr>
            <a:xfrm>
              <a:off x="19751634" y="13792836"/>
              <a:ext cx="2334892" cy="1344328"/>
              <a:chOff x="3990288" y="3740073"/>
              <a:chExt cx="2334892" cy="1344328"/>
            </a:xfrm>
          </p:grpSpPr>
          <p:grpSp>
            <p:nvGrpSpPr>
              <p:cNvPr id="151" name="Group 150"/>
              <p:cNvGrpSpPr/>
              <p:nvPr/>
            </p:nvGrpSpPr>
            <p:grpSpPr>
              <a:xfrm>
                <a:off x="3990288" y="3740073"/>
                <a:ext cx="2334892" cy="1344328"/>
                <a:chOff x="1778000" y="978925"/>
                <a:chExt cx="2334892" cy="1344328"/>
              </a:xfrm>
            </p:grpSpPr>
            <p:sp>
              <p:nvSpPr>
                <p:cNvPr id="155" name="Rectangle 154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Freeform 155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Freeform 156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TextBox 157"/>
                <p:cNvSpPr txBox="1"/>
                <p:nvPr/>
              </p:nvSpPr>
              <p:spPr>
                <a:xfrm>
                  <a:off x="2038063" y="978925"/>
                  <a:ext cx="521253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" name="TextBox 158"/>
                <p:cNvSpPr txBox="1"/>
                <p:nvPr/>
              </p:nvSpPr>
              <p:spPr>
                <a:xfrm>
                  <a:off x="2810933" y="1358886"/>
                  <a:ext cx="1301959" cy="9643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Elmts</a:t>
                  </a:r>
                  <a:endPara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1/506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53" name="Freeform 152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54" name="Freeform 153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61" name="TextBox 160"/>
            <p:cNvSpPr txBox="1"/>
            <p:nvPr/>
          </p:nvSpPr>
          <p:spPr>
            <a:xfrm>
              <a:off x="19566615" y="15027475"/>
              <a:ext cx="1452642" cy="58477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 b="1"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algn="ctr"/>
              <a:r>
                <a:rPr lang="en-US" sz="3200" dirty="0" smtClean="0"/>
                <a:t>Turner</a:t>
              </a:r>
            </a:p>
          </p:txBody>
        </p:sp>
      </p:grpSp>
      <p:sp>
        <p:nvSpPr>
          <p:cNvPr id="19" name="Freeform 18"/>
          <p:cNvSpPr/>
          <p:nvPr/>
        </p:nvSpPr>
        <p:spPr>
          <a:xfrm>
            <a:off x="12461886" y="10562937"/>
            <a:ext cx="8592982" cy="2969351"/>
          </a:xfrm>
          <a:custGeom>
            <a:avLst/>
            <a:gdLst>
              <a:gd name="connsiteX0" fmla="*/ 0 w 1790700"/>
              <a:gd name="connsiteY0" fmla="*/ 1752600 h 1752600"/>
              <a:gd name="connsiteX1" fmla="*/ 1143000 w 1790700"/>
              <a:gd name="connsiteY1" fmla="*/ 990600 h 1752600"/>
              <a:gd name="connsiteX2" fmla="*/ 1790700 w 1790700"/>
              <a:gd name="connsiteY2" fmla="*/ 0 h 1752600"/>
              <a:gd name="connsiteX0" fmla="*/ 0 w 1790700"/>
              <a:gd name="connsiteY0" fmla="*/ 1752600 h 1752600"/>
              <a:gd name="connsiteX1" fmla="*/ 1143000 w 1790700"/>
              <a:gd name="connsiteY1" fmla="*/ 990600 h 1752600"/>
              <a:gd name="connsiteX2" fmla="*/ 1790700 w 1790700"/>
              <a:gd name="connsiteY2" fmla="*/ 0 h 1752600"/>
              <a:gd name="connsiteX0" fmla="*/ 0 w 1947718"/>
              <a:gd name="connsiteY0" fmla="*/ 2048163 h 2048163"/>
              <a:gd name="connsiteX1" fmla="*/ 1143000 w 1947718"/>
              <a:gd name="connsiteY1" fmla="*/ 1286163 h 2048163"/>
              <a:gd name="connsiteX2" fmla="*/ 1947718 w 1947718"/>
              <a:gd name="connsiteY2" fmla="*/ 0 h 2048163"/>
              <a:gd name="connsiteX0" fmla="*/ 0 w 1947718"/>
              <a:gd name="connsiteY0" fmla="*/ 2048163 h 2048163"/>
              <a:gd name="connsiteX1" fmla="*/ 1143000 w 1947718"/>
              <a:gd name="connsiteY1" fmla="*/ 1286163 h 2048163"/>
              <a:gd name="connsiteX2" fmla="*/ 1947718 w 1947718"/>
              <a:gd name="connsiteY2" fmla="*/ 0 h 2048163"/>
              <a:gd name="connsiteX0" fmla="*/ 102034 w 2049752"/>
              <a:gd name="connsiteY0" fmla="*/ 2048163 h 2125683"/>
              <a:gd name="connsiteX1" fmla="*/ 80053 w 2049752"/>
              <a:gd name="connsiteY1" fmla="*/ 2074541 h 2125683"/>
              <a:gd name="connsiteX2" fmla="*/ 1245034 w 2049752"/>
              <a:gd name="connsiteY2" fmla="*/ 1286163 h 2125683"/>
              <a:gd name="connsiteX3" fmla="*/ 2049752 w 2049752"/>
              <a:gd name="connsiteY3" fmla="*/ 0 h 2125683"/>
              <a:gd name="connsiteX0" fmla="*/ 24 w 1947742"/>
              <a:gd name="connsiteY0" fmla="*/ 2048163 h 2048253"/>
              <a:gd name="connsiteX1" fmla="*/ 611090 w 1947742"/>
              <a:gd name="connsiteY1" fmla="*/ 1769741 h 2048253"/>
              <a:gd name="connsiteX2" fmla="*/ 1143024 w 1947742"/>
              <a:gd name="connsiteY2" fmla="*/ 1286163 h 2048253"/>
              <a:gd name="connsiteX3" fmla="*/ 1947742 w 1947742"/>
              <a:gd name="connsiteY3" fmla="*/ 0 h 2048253"/>
              <a:gd name="connsiteX0" fmla="*/ 1 w 8606426"/>
              <a:gd name="connsiteY0" fmla="*/ 2962563 h 2962576"/>
              <a:gd name="connsiteX1" fmla="*/ 7269774 w 8606426"/>
              <a:gd name="connsiteY1" fmla="*/ 1769741 h 2962576"/>
              <a:gd name="connsiteX2" fmla="*/ 7801708 w 8606426"/>
              <a:gd name="connsiteY2" fmla="*/ 1286163 h 2962576"/>
              <a:gd name="connsiteX3" fmla="*/ 8606426 w 8606426"/>
              <a:gd name="connsiteY3" fmla="*/ 0 h 2962576"/>
              <a:gd name="connsiteX0" fmla="*/ 2 w 8606427"/>
              <a:gd name="connsiteY0" fmla="*/ 2962563 h 2962602"/>
              <a:gd name="connsiteX1" fmla="*/ 3940421 w 8606427"/>
              <a:gd name="connsiteY1" fmla="*/ 2473126 h 2962602"/>
              <a:gd name="connsiteX2" fmla="*/ 7801709 w 8606427"/>
              <a:gd name="connsiteY2" fmla="*/ 1286163 h 2962602"/>
              <a:gd name="connsiteX3" fmla="*/ 8606427 w 8606427"/>
              <a:gd name="connsiteY3" fmla="*/ 0 h 2962602"/>
              <a:gd name="connsiteX0" fmla="*/ 2 w 8606427"/>
              <a:gd name="connsiteY0" fmla="*/ 2962563 h 2962602"/>
              <a:gd name="connsiteX1" fmla="*/ 3940421 w 8606427"/>
              <a:gd name="connsiteY1" fmla="*/ 2473126 h 2962602"/>
              <a:gd name="connsiteX2" fmla="*/ 7801709 w 8606427"/>
              <a:gd name="connsiteY2" fmla="*/ 1286163 h 2962602"/>
              <a:gd name="connsiteX3" fmla="*/ 8606427 w 8606427"/>
              <a:gd name="connsiteY3" fmla="*/ 0 h 2962602"/>
              <a:gd name="connsiteX0" fmla="*/ 2 w 8606427"/>
              <a:gd name="connsiteY0" fmla="*/ 2962563 h 2962602"/>
              <a:gd name="connsiteX1" fmla="*/ 3940421 w 8606427"/>
              <a:gd name="connsiteY1" fmla="*/ 2473126 h 2962602"/>
              <a:gd name="connsiteX2" fmla="*/ 7801709 w 8606427"/>
              <a:gd name="connsiteY2" fmla="*/ 1286163 h 2962602"/>
              <a:gd name="connsiteX3" fmla="*/ 8606427 w 8606427"/>
              <a:gd name="connsiteY3" fmla="*/ 0 h 2962602"/>
              <a:gd name="connsiteX0" fmla="*/ 2 w 8606427"/>
              <a:gd name="connsiteY0" fmla="*/ 2962563 h 2962596"/>
              <a:gd name="connsiteX1" fmla="*/ 3940421 w 8606427"/>
              <a:gd name="connsiteY1" fmla="*/ 2473126 h 2962596"/>
              <a:gd name="connsiteX2" fmla="*/ 7801709 w 8606427"/>
              <a:gd name="connsiteY2" fmla="*/ 1286163 h 2962596"/>
              <a:gd name="connsiteX3" fmla="*/ 8606427 w 8606427"/>
              <a:gd name="connsiteY3" fmla="*/ 0 h 2962596"/>
              <a:gd name="connsiteX0" fmla="*/ 2 w 8606427"/>
              <a:gd name="connsiteY0" fmla="*/ 2962563 h 2962594"/>
              <a:gd name="connsiteX1" fmla="*/ 3940421 w 8606427"/>
              <a:gd name="connsiteY1" fmla="*/ 2473126 h 2962594"/>
              <a:gd name="connsiteX2" fmla="*/ 7801709 w 8606427"/>
              <a:gd name="connsiteY2" fmla="*/ 1286163 h 2962594"/>
              <a:gd name="connsiteX3" fmla="*/ 8606427 w 8606427"/>
              <a:gd name="connsiteY3" fmla="*/ 0 h 2962594"/>
              <a:gd name="connsiteX0" fmla="*/ 4 w 8592982"/>
              <a:gd name="connsiteY0" fmla="*/ 2969287 h 2969351"/>
              <a:gd name="connsiteX1" fmla="*/ 3926976 w 8592982"/>
              <a:gd name="connsiteY1" fmla="*/ 2473126 h 2969351"/>
              <a:gd name="connsiteX2" fmla="*/ 7788264 w 8592982"/>
              <a:gd name="connsiteY2" fmla="*/ 1286163 h 2969351"/>
              <a:gd name="connsiteX3" fmla="*/ 8592982 w 8592982"/>
              <a:gd name="connsiteY3" fmla="*/ 0 h 296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92982" h="2969351">
                <a:moveTo>
                  <a:pt x="4" y="2969287"/>
                </a:moveTo>
                <a:cubicBezTo>
                  <a:pt x="-3660" y="2973683"/>
                  <a:pt x="2628933" y="2753647"/>
                  <a:pt x="3926976" y="2473126"/>
                </a:cubicBezTo>
                <a:cubicBezTo>
                  <a:pt x="5225019" y="2192605"/>
                  <a:pt x="7463644" y="1627523"/>
                  <a:pt x="7788264" y="1286163"/>
                </a:cubicBezTo>
                <a:cubicBezTo>
                  <a:pt x="8112884" y="944803"/>
                  <a:pt x="8414028" y="367146"/>
                  <a:pt x="8592982" y="0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13479992" y="4806213"/>
            <a:ext cx="2592846" cy="1819414"/>
            <a:chOff x="19493680" y="13792836"/>
            <a:chExt cx="2592846" cy="1819414"/>
          </a:xfrm>
        </p:grpSpPr>
        <p:grpSp>
          <p:nvGrpSpPr>
            <p:cNvPr id="164" name="Group 163"/>
            <p:cNvGrpSpPr/>
            <p:nvPr/>
          </p:nvGrpSpPr>
          <p:grpSpPr>
            <a:xfrm>
              <a:off x="19751634" y="13792836"/>
              <a:ext cx="2334892" cy="1344328"/>
              <a:chOff x="3990288" y="3740073"/>
              <a:chExt cx="2334892" cy="1344328"/>
            </a:xfrm>
          </p:grpSpPr>
          <p:grpSp>
            <p:nvGrpSpPr>
              <p:cNvPr id="166" name="Group 165"/>
              <p:cNvGrpSpPr/>
              <p:nvPr/>
            </p:nvGrpSpPr>
            <p:grpSpPr>
              <a:xfrm>
                <a:off x="3990288" y="3740073"/>
                <a:ext cx="2334892" cy="1344328"/>
                <a:chOff x="1778000" y="978925"/>
                <a:chExt cx="2334892" cy="1344328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Freeform 170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Freeform 171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2038063" y="978925"/>
                  <a:ext cx="521253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2810933" y="1358886"/>
                  <a:ext cx="1301959" cy="9643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Elmts</a:t>
                  </a:r>
                  <a:endPara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2/506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67" name="Group 166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68" name="Freeform 167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9" name="Freeform 168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65" name="TextBox 164"/>
            <p:cNvSpPr txBox="1"/>
            <p:nvPr/>
          </p:nvSpPr>
          <p:spPr>
            <a:xfrm>
              <a:off x="19493680" y="15027475"/>
              <a:ext cx="1598515" cy="584775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 b="1">
                  <a:latin typeface="Arial" panose="020B0604020202020204" pitchFamily="34" charset="0"/>
                  <a:cs typeface="Arial" panose="020B0604020202020204" pitchFamily="34" charset="0"/>
                </a:defRPr>
              </a:lvl1pPr>
            </a:lstStyle>
            <a:p>
              <a:pPr algn="ctr"/>
              <a:r>
                <a:rPr lang="en-US" sz="3200" dirty="0" err="1" smtClean="0"/>
                <a:t>Strayer</a:t>
              </a:r>
              <a:endParaRPr lang="en-US" sz="3200" dirty="0" smtClean="0"/>
            </a:p>
          </p:txBody>
        </p:sp>
      </p:grpSp>
      <p:sp>
        <p:nvSpPr>
          <p:cNvPr id="140" name="Freeform 139"/>
          <p:cNvSpPr/>
          <p:nvPr/>
        </p:nvSpPr>
        <p:spPr>
          <a:xfrm rot="10273467">
            <a:off x="15133434" y="7064873"/>
            <a:ext cx="386156" cy="41468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48543 w 857502"/>
              <a:gd name="connsiteY0" fmla="*/ 0 h 849123"/>
              <a:gd name="connsiteX1" fmla="*/ 687706 w 857502"/>
              <a:gd name="connsiteY1" fmla="*/ 111318 h 849123"/>
              <a:gd name="connsiteX2" fmla="*/ 857502 w 857502"/>
              <a:gd name="connsiteY2" fmla="*/ 462511 h 849123"/>
              <a:gd name="connsiteX3" fmla="*/ 365357 w 857502"/>
              <a:gd name="connsiteY3" fmla="*/ 849123 h 849123"/>
              <a:gd name="connsiteX4" fmla="*/ 0 w 857502"/>
              <a:gd name="connsiteY4" fmla="*/ 606679 h 849123"/>
              <a:gd name="connsiteX5" fmla="*/ 448543 w 857502"/>
              <a:gd name="connsiteY5" fmla="*/ 0 h 849123"/>
              <a:gd name="connsiteX0" fmla="*/ 484665 w 893624"/>
              <a:gd name="connsiteY0" fmla="*/ 0 h 849123"/>
              <a:gd name="connsiteX1" fmla="*/ 723828 w 893624"/>
              <a:gd name="connsiteY1" fmla="*/ 111318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484665 w 893624"/>
              <a:gd name="connsiteY0" fmla="*/ 0 h 849123"/>
              <a:gd name="connsiteX1" fmla="*/ 706377 w 893624"/>
              <a:gd name="connsiteY1" fmla="*/ 155215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393890 w 802849"/>
              <a:gd name="connsiteY0" fmla="*/ 0 h 849123"/>
              <a:gd name="connsiteX1" fmla="*/ 615602 w 802849"/>
              <a:gd name="connsiteY1" fmla="*/ 155215 h 849123"/>
              <a:gd name="connsiteX2" fmla="*/ 802849 w 802849"/>
              <a:gd name="connsiteY2" fmla="*/ 462511 h 849123"/>
              <a:gd name="connsiteX3" fmla="*/ 310704 w 802849"/>
              <a:gd name="connsiteY3" fmla="*/ 849123 h 849123"/>
              <a:gd name="connsiteX4" fmla="*/ 0 w 802849"/>
              <a:gd name="connsiteY4" fmla="*/ 483146 h 849123"/>
              <a:gd name="connsiteX5" fmla="*/ 393890 w 802849"/>
              <a:gd name="connsiteY5" fmla="*/ 0 h 849123"/>
              <a:gd name="connsiteX0" fmla="*/ 373649 w 802849"/>
              <a:gd name="connsiteY0" fmla="*/ 1 h 867955"/>
              <a:gd name="connsiteX1" fmla="*/ 615602 w 802849"/>
              <a:gd name="connsiteY1" fmla="*/ 174047 h 867955"/>
              <a:gd name="connsiteX2" fmla="*/ 802849 w 802849"/>
              <a:gd name="connsiteY2" fmla="*/ 481343 h 867955"/>
              <a:gd name="connsiteX3" fmla="*/ 310704 w 802849"/>
              <a:gd name="connsiteY3" fmla="*/ 867955 h 867955"/>
              <a:gd name="connsiteX4" fmla="*/ 0 w 802849"/>
              <a:gd name="connsiteY4" fmla="*/ 501978 h 867955"/>
              <a:gd name="connsiteX5" fmla="*/ 373649 w 802849"/>
              <a:gd name="connsiteY5" fmla="*/ 1 h 867955"/>
              <a:gd name="connsiteX0" fmla="*/ 398499 w 827699"/>
              <a:gd name="connsiteY0" fmla="*/ -1 h 867953"/>
              <a:gd name="connsiteX1" fmla="*/ 640452 w 827699"/>
              <a:gd name="connsiteY1" fmla="*/ 174045 h 867953"/>
              <a:gd name="connsiteX2" fmla="*/ 827699 w 827699"/>
              <a:gd name="connsiteY2" fmla="*/ 481341 h 867953"/>
              <a:gd name="connsiteX3" fmla="*/ 335554 w 827699"/>
              <a:gd name="connsiteY3" fmla="*/ 867953 h 867953"/>
              <a:gd name="connsiteX4" fmla="*/ 0 w 827699"/>
              <a:gd name="connsiteY4" fmla="*/ 466835 h 867953"/>
              <a:gd name="connsiteX5" fmla="*/ 398499 w 827699"/>
              <a:gd name="connsiteY5" fmla="*/ -1 h 867953"/>
              <a:gd name="connsiteX0" fmla="*/ 398499 w 852549"/>
              <a:gd name="connsiteY0" fmla="*/ 1 h 867955"/>
              <a:gd name="connsiteX1" fmla="*/ 640452 w 852549"/>
              <a:gd name="connsiteY1" fmla="*/ 174047 h 867955"/>
              <a:gd name="connsiteX2" fmla="*/ 852549 w 852549"/>
              <a:gd name="connsiteY2" fmla="*/ 516486 h 867955"/>
              <a:gd name="connsiteX3" fmla="*/ 335554 w 852549"/>
              <a:gd name="connsiteY3" fmla="*/ 867955 h 867955"/>
              <a:gd name="connsiteX4" fmla="*/ 0 w 852549"/>
              <a:gd name="connsiteY4" fmla="*/ 466837 h 867955"/>
              <a:gd name="connsiteX5" fmla="*/ 398499 w 852549"/>
              <a:gd name="connsiteY5" fmla="*/ 1 h 867955"/>
              <a:gd name="connsiteX0" fmla="*/ 398499 w 852549"/>
              <a:gd name="connsiteY0" fmla="*/ -1 h 900576"/>
              <a:gd name="connsiteX1" fmla="*/ 640452 w 852549"/>
              <a:gd name="connsiteY1" fmla="*/ 17404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  <a:gd name="connsiteX0" fmla="*/ 398499 w 852549"/>
              <a:gd name="connsiteY0" fmla="*/ -1 h 900576"/>
              <a:gd name="connsiteX1" fmla="*/ 596863 w 852549"/>
              <a:gd name="connsiteY1" fmla="*/ 21985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  <a:gd name="connsiteX0" fmla="*/ 496401 w 950451"/>
              <a:gd name="connsiteY0" fmla="*/ -1 h 900576"/>
              <a:gd name="connsiteX1" fmla="*/ 694765 w 950451"/>
              <a:gd name="connsiteY1" fmla="*/ 219855 h 900576"/>
              <a:gd name="connsiteX2" fmla="*/ 950451 w 950451"/>
              <a:gd name="connsiteY2" fmla="*/ 516484 h 900576"/>
              <a:gd name="connsiteX3" fmla="*/ 442672 w 950451"/>
              <a:gd name="connsiteY3" fmla="*/ 900576 h 900576"/>
              <a:gd name="connsiteX4" fmla="*/ 0 w 950451"/>
              <a:gd name="connsiteY4" fmla="*/ 307770 h 900576"/>
              <a:gd name="connsiteX5" fmla="*/ 496401 w 950451"/>
              <a:gd name="connsiteY5" fmla="*/ -1 h 900576"/>
              <a:gd name="connsiteX0" fmla="*/ 457739 w 911789"/>
              <a:gd name="connsiteY0" fmla="*/ -1 h 900576"/>
              <a:gd name="connsiteX1" fmla="*/ 656103 w 911789"/>
              <a:gd name="connsiteY1" fmla="*/ 219855 h 900576"/>
              <a:gd name="connsiteX2" fmla="*/ 911789 w 911789"/>
              <a:gd name="connsiteY2" fmla="*/ 516484 h 900576"/>
              <a:gd name="connsiteX3" fmla="*/ 404010 w 911789"/>
              <a:gd name="connsiteY3" fmla="*/ 900576 h 900576"/>
              <a:gd name="connsiteX4" fmla="*/ 1 w 911789"/>
              <a:gd name="connsiteY4" fmla="*/ 374380 h 900576"/>
              <a:gd name="connsiteX5" fmla="*/ 457739 w 911789"/>
              <a:gd name="connsiteY5" fmla="*/ -1 h 9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789" h="900576">
                <a:moveTo>
                  <a:pt x="457739" y="-1"/>
                </a:moveTo>
                <a:lnTo>
                  <a:pt x="656103" y="219855"/>
                </a:lnTo>
                <a:lnTo>
                  <a:pt x="911789" y="516484"/>
                </a:lnTo>
                <a:lnTo>
                  <a:pt x="404010" y="900576"/>
                </a:lnTo>
                <a:lnTo>
                  <a:pt x="1" y="374380"/>
                </a:lnTo>
                <a:lnTo>
                  <a:pt x="457739" y="-1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5880715" y="6637933"/>
            <a:ext cx="1762021" cy="95410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Grand</a:t>
            </a:r>
          </a:p>
          <a:p>
            <a:pPr algn="ctr"/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 rot="19326312">
            <a:off x="15111143" y="8868400"/>
            <a:ext cx="112916" cy="9050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/>
          <p:cNvSpPr txBox="1"/>
          <p:nvPr/>
        </p:nvSpPr>
        <p:spPr>
          <a:xfrm>
            <a:off x="14574983" y="8948082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Brécourt</a:t>
            </a:r>
            <a:endParaRPr lang="en-US" sz="28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Manor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39"/>
          <p:cNvSpPr/>
          <p:nvPr/>
        </p:nvSpPr>
        <p:spPr>
          <a:xfrm rot="10273467">
            <a:off x="15133434" y="7064873"/>
            <a:ext cx="386156" cy="41468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48543 w 857502"/>
              <a:gd name="connsiteY0" fmla="*/ 0 h 849123"/>
              <a:gd name="connsiteX1" fmla="*/ 687706 w 857502"/>
              <a:gd name="connsiteY1" fmla="*/ 111318 h 849123"/>
              <a:gd name="connsiteX2" fmla="*/ 857502 w 857502"/>
              <a:gd name="connsiteY2" fmla="*/ 462511 h 849123"/>
              <a:gd name="connsiteX3" fmla="*/ 365357 w 857502"/>
              <a:gd name="connsiteY3" fmla="*/ 849123 h 849123"/>
              <a:gd name="connsiteX4" fmla="*/ 0 w 857502"/>
              <a:gd name="connsiteY4" fmla="*/ 606679 h 849123"/>
              <a:gd name="connsiteX5" fmla="*/ 448543 w 857502"/>
              <a:gd name="connsiteY5" fmla="*/ 0 h 849123"/>
              <a:gd name="connsiteX0" fmla="*/ 484665 w 893624"/>
              <a:gd name="connsiteY0" fmla="*/ 0 h 849123"/>
              <a:gd name="connsiteX1" fmla="*/ 723828 w 893624"/>
              <a:gd name="connsiteY1" fmla="*/ 111318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484665 w 893624"/>
              <a:gd name="connsiteY0" fmla="*/ 0 h 849123"/>
              <a:gd name="connsiteX1" fmla="*/ 706377 w 893624"/>
              <a:gd name="connsiteY1" fmla="*/ 155215 h 849123"/>
              <a:gd name="connsiteX2" fmla="*/ 893624 w 893624"/>
              <a:gd name="connsiteY2" fmla="*/ 462511 h 849123"/>
              <a:gd name="connsiteX3" fmla="*/ 401479 w 893624"/>
              <a:gd name="connsiteY3" fmla="*/ 849123 h 849123"/>
              <a:gd name="connsiteX4" fmla="*/ 0 w 893624"/>
              <a:gd name="connsiteY4" fmla="*/ 558045 h 849123"/>
              <a:gd name="connsiteX5" fmla="*/ 484665 w 893624"/>
              <a:gd name="connsiteY5" fmla="*/ 0 h 849123"/>
              <a:gd name="connsiteX0" fmla="*/ 393890 w 802849"/>
              <a:gd name="connsiteY0" fmla="*/ 0 h 849123"/>
              <a:gd name="connsiteX1" fmla="*/ 615602 w 802849"/>
              <a:gd name="connsiteY1" fmla="*/ 155215 h 849123"/>
              <a:gd name="connsiteX2" fmla="*/ 802849 w 802849"/>
              <a:gd name="connsiteY2" fmla="*/ 462511 h 849123"/>
              <a:gd name="connsiteX3" fmla="*/ 310704 w 802849"/>
              <a:gd name="connsiteY3" fmla="*/ 849123 h 849123"/>
              <a:gd name="connsiteX4" fmla="*/ 0 w 802849"/>
              <a:gd name="connsiteY4" fmla="*/ 483146 h 849123"/>
              <a:gd name="connsiteX5" fmla="*/ 393890 w 802849"/>
              <a:gd name="connsiteY5" fmla="*/ 0 h 849123"/>
              <a:gd name="connsiteX0" fmla="*/ 373649 w 802849"/>
              <a:gd name="connsiteY0" fmla="*/ 1 h 867955"/>
              <a:gd name="connsiteX1" fmla="*/ 615602 w 802849"/>
              <a:gd name="connsiteY1" fmla="*/ 174047 h 867955"/>
              <a:gd name="connsiteX2" fmla="*/ 802849 w 802849"/>
              <a:gd name="connsiteY2" fmla="*/ 481343 h 867955"/>
              <a:gd name="connsiteX3" fmla="*/ 310704 w 802849"/>
              <a:gd name="connsiteY3" fmla="*/ 867955 h 867955"/>
              <a:gd name="connsiteX4" fmla="*/ 0 w 802849"/>
              <a:gd name="connsiteY4" fmla="*/ 501978 h 867955"/>
              <a:gd name="connsiteX5" fmla="*/ 373649 w 802849"/>
              <a:gd name="connsiteY5" fmla="*/ 1 h 867955"/>
              <a:gd name="connsiteX0" fmla="*/ 398499 w 827699"/>
              <a:gd name="connsiteY0" fmla="*/ -1 h 867953"/>
              <a:gd name="connsiteX1" fmla="*/ 640452 w 827699"/>
              <a:gd name="connsiteY1" fmla="*/ 174045 h 867953"/>
              <a:gd name="connsiteX2" fmla="*/ 827699 w 827699"/>
              <a:gd name="connsiteY2" fmla="*/ 481341 h 867953"/>
              <a:gd name="connsiteX3" fmla="*/ 335554 w 827699"/>
              <a:gd name="connsiteY3" fmla="*/ 867953 h 867953"/>
              <a:gd name="connsiteX4" fmla="*/ 0 w 827699"/>
              <a:gd name="connsiteY4" fmla="*/ 466835 h 867953"/>
              <a:gd name="connsiteX5" fmla="*/ 398499 w 827699"/>
              <a:gd name="connsiteY5" fmla="*/ -1 h 867953"/>
              <a:gd name="connsiteX0" fmla="*/ 398499 w 852549"/>
              <a:gd name="connsiteY0" fmla="*/ 1 h 867955"/>
              <a:gd name="connsiteX1" fmla="*/ 640452 w 852549"/>
              <a:gd name="connsiteY1" fmla="*/ 174047 h 867955"/>
              <a:gd name="connsiteX2" fmla="*/ 852549 w 852549"/>
              <a:gd name="connsiteY2" fmla="*/ 516486 h 867955"/>
              <a:gd name="connsiteX3" fmla="*/ 335554 w 852549"/>
              <a:gd name="connsiteY3" fmla="*/ 867955 h 867955"/>
              <a:gd name="connsiteX4" fmla="*/ 0 w 852549"/>
              <a:gd name="connsiteY4" fmla="*/ 466837 h 867955"/>
              <a:gd name="connsiteX5" fmla="*/ 398499 w 852549"/>
              <a:gd name="connsiteY5" fmla="*/ 1 h 867955"/>
              <a:gd name="connsiteX0" fmla="*/ 398499 w 852549"/>
              <a:gd name="connsiteY0" fmla="*/ -1 h 900576"/>
              <a:gd name="connsiteX1" fmla="*/ 640452 w 852549"/>
              <a:gd name="connsiteY1" fmla="*/ 17404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  <a:gd name="connsiteX0" fmla="*/ 398499 w 852549"/>
              <a:gd name="connsiteY0" fmla="*/ -1 h 900576"/>
              <a:gd name="connsiteX1" fmla="*/ 596863 w 852549"/>
              <a:gd name="connsiteY1" fmla="*/ 219855 h 900576"/>
              <a:gd name="connsiteX2" fmla="*/ 852549 w 852549"/>
              <a:gd name="connsiteY2" fmla="*/ 516484 h 900576"/>
              <a:gd name="connsiteX3" fmla="*/ 344770 w 852549"/>
              <a:gd name="connsiteY3" fmla="*/ 900576 h 900576"/>
              <a:gd name="connsiteX4" fmla="*/ 0 w 852549"/>
              <a:gd name="connsiteY4" fmla="*/ 466835 h 900576"/>
              <a:gd name="connsiteX5" fmla="*/ 398499 w 852549"/>
              <a:gd name="connsiteY5" fmla="*/ -1 h 900576"/>
              <a:gd name="connsiteX0" fmla="*/ 496401 w 950451"/>
              <a:gd name="connsiteY0" fmla="*/ -1 h 900576"/>
              <a:gd name="connsiteX1" fmla="*/ 694765 w 950451"/>
              <a:gd name="connsiteY1" fmla="*/ 219855 h 900576"/>
              <a:gd name="connsiteX2" fmla="*/ 950451 w 950451"/>
              <a:gd name="connsiteY2" fmla="*/ 516484 h 900576"/>
              <a:gd name="connsiteX3" fmla="*/ 442672 w 950451"/>
              <a:gd name="connsiteY3" fmla="*/ 900576 h 900576"/>
              <a:gd name="connsiteX4" fmla="*/ 0 w 950451"/>
              <a:gd name="connsiteY4" fmla="*/ 307770 h 900576"/>
              <a:gd name="connsiteX5" fmla="*/ 496401 w 950451"/>
              <a:gd name="connsiteY5" fmla="*/ -1 h 900576"/>
              <a:gd name="connsiteX0" fmla="*/ 457739 w 911789"/>
              <a:gd name="connsiteY0" fmla="*/ -1 h 900576"/>
              <a:gd name="connsiteX1" fmla="*/ 656103 w 911789"/>
              <a:gd name="connsiteY1" fmla="*/ 219855 h 900576"/>
              <a:gd name="connsiteX2" fmla="*/ 911789 w 911789"/>
              <a:gd name="connsiteY2" fmla="*/ 516484 h 900576"/>
              <a:gd name="connsiteX3" fmla="*/ 404010 w 911789"/>
              <a:gd name="connsiteY3" fmla="*/ 900576 h 900576"/>
              <a:gd name="connsiteX4" fmla="*/ 1 w 911789"/>
              <a:gd name="connsiteY4" fmla="*/ 374380 h 900576"/>
              <a:gd name="connsiteX5" fmla="*/ 457739 w 911789"/>
              <a:gd name="connsiteY5" fmla="*/ -1 h 9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789" h="900576">
                <a:moveTo>
                  <a:pt x="457739" y="-1"/>
                </a:moveTo>
                <a:lnTo>
                  <a:pt x="656103" y="219855"/>
                </a:lnTo>
                <a:lnTo>
                  <a:pt x="911789" y="516484"/>
                </a:lnTo>
                <a:lnTo>
                  <a:pt x="404010" y="900576"/>
                </a:lnTo>
                <a:lnTo>
                  <a:pt x="1" y="374380"/>
                </a:lnTo>
                <a:lnTo>
                  <a:pt x="457739" y="-1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40"/>
          <p:cNvSpPr txBox="1"/>
          <p:nvPr/>
        </p:nvSpPr>
        <p:spPr>
          <a:xfrm>
            <a:off x="15880715" y="6637933"/>
            <a:ext cx="1762021" cy="95410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Grand</a:t>
            </a:r>
          </a:p>
          <a:p>
            <a:pPr algn="ctr"/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ectangle 5"/>
          <p:cNvSpPr/>
          <p:nvPr/>
        </p:nvSpPr>
        <p:spPr>
          <a:xfrm rot="19326312">
            <a:off x="15111143" y="8868400"/>
            <a:ext cx="112916" cy="9050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141"/>
          <p:cNvSpPr txBox="1"/>
          <p:nvPr/>
        </p:nvSpPr>
        <p:spPr>
          <a:xfrm>
            <a:off x="14574983" y="8948082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Brécourt</a:t>
            </a:r>
            <a:endParaRPr lang="en-US" sz="28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Manor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442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24"/>
          <a:stretch/>
        </p:blipFill>
        <p:spPr>
          <a:xfrm>
            <a:off x="5355770" y="0"/>
            <a:ext cx="22076229" cy="182880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799238" y="16931215"/>
            <a:ext cx="4021489" cy="1298839"/>
            <a:chOff x="258636" y="15427413"/>
            <a:chExt cx="4021489" cy="1298839"/>
          </a:xfrm>
        </p:grpSpPr>
        <p:sp>
          <p:nvSpPr>
            <p:cNvPr id="4" name="Rectangle 3"/>
            <p:cNvSpPr/>
            <p:nvPr/>
          </p:nvSpPr>
          <p:spPr>
            <a:xfrm>
              <a:off x="621529" y="15427413"/>
              <a:ext cx="3060701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8636" y="16018366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100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Oval 5"/>
          <p:cNvSpPr/>
          <p:nvPr/>
        </p:nvSpPr>
        <p:spPr>
          <a:xfrm>
            <a:off x="5875615" y="286423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6B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8340" y="30140"/>
            <a:ext cx="533992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Brécourt Manor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8" name="TextBox 7"/>
          <p:cNvSpPr txBox="1"/>
          <p:nvPr/>
        </p:nvSpPr>
        <p:spPr>
          <a:xfrm>
            <a:off x="19388219" y="238065"/>
            <a:ext cx="198323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Grand</a:t>
            </a:r>
          </a:p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969341" y="16981613"/>
            <a:ext cx="3236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Brécourt Manor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14524040" y="6468764"/>
            <a:ext cx="194119" cy="643937"/>
            <a:chOff x="22078418" y="7126190"/>
            <a:chExt cx="194119" cy="643937"/>
          </a:xfrm>
        </p:grpSpPr>
        <p:sp>
          <p:nvSpPr>
            <p:cNvPr id="22" name="Oval 21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/>
            <p:cNvCxnSpPr>
              <a:stCxn id="22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 rot="16200000">
            <a:off x="12077337" y="8460067"/>
            <a:ext cx="173182" cy="680515"/>
            <a:chOff x="7649436" y="9483115"/>
            <a:chExt cx="173182" cy="680515"/>
          </a:xfrm>
        </p:grpSpPr>
        <p:cxnSp>
          <p:nvCxnSpPr>
            <p:cNvPr id="46" name="Straight Arrow Connector 4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 rot="15742336">
            <a:off x="12154987" y="10795059"/>
            <a:ext cx="173182" cy="680515"/>
            <a:chOff x="7649436" y="9483115"/>
            <a:chExt cx="173182" cy="680515"/>
          </a:xfrm>
        </p:grpSpPr>
        <p:cxnSp>
          <p:nvCxnSpPr>
            <p:cNvPr id="51" name="Straight Arrow Connector 5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 rot="3782655">
            <a:off x="15148007" y="6377916"/>
            <a:ext cx="173182" cy="680515"/>
            <a:chOff x="7649436" y="9483115"/>
            <a:chExt cx="173182" cy="680515"/>
          </a:xfrm>
        </p:grpSpPr>
        <p:cxnSp>
          <p:nvCxnSpPr>
            <p:cNvPr id="56" name="Straight Arrow Connector 5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Oval 59"/>
          <p:cNvSpPr/>
          <p:nvPr/>
        </p:nvSpPr>
        <p:spPr>
          <a:xfrm>
            <a:off x="307155" y="249235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16854" y="2492352"/>
            <a:ext cx="346136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LT Winters’ Recon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7328736" y="21734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Group 71"/>
          <p:cNvGrpSpPr/>
          <p:nvPr/>
        </p:nvGrpSpPr>
        <p:grpSpPr>
          <a:xfrm rot="3214340">
            <a:off x="3249871" y="15669192"/>
            <a:ext cx="793305" cy="1002564"/>
            <a:chOff x="17107553" y="13407209"/>
            <a:chExt cx="488345" cy="1002564"/>
          </a:xfrm>
        </p:grpSpPr>
        <p:sp>
          <p:nvSpPr>
            <p:cNvPr id="73" name="Cloud 72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loud 74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Cloud 75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Cloud 76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254719" y="15578560"/>
            <a:ext cx="20409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Hedgerow/</a:t>
            </a:r>
          </a:p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Trees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Freeform 78"/>
          <p:cNvSpPr/>
          <p:nvPr/>
        </p:nvSpPr>
        <p:spPr>
          <a:xfrm>
            <a:off x="15054943" y="2841171"/>
            <a:ext cx="2090057" cy="2906486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0057" h="2906486">
                <a:moveTo>
                  <a:pt x="2090057" y="0"/>
                </a:moveTo>
                <a:lnTo>
                  <a:pt x="0" y="2057400"/>
                </a:lnTo>
                <a:lnTo>
                  <a:pt x="359228" y="2906486"/>
                </a:ln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0" name="Group 79"/>
          <p:cNvGrpSpPr/>
          <p:nvPr/>
        </p:nvGrpSpPr>
        <p:grpSpPr>
          <a:xfrm rot="20801146">
            <a:off x="14386205" y="6153996"/>
            <a:ext cx="1037423" cy="197974"/>
            <a:chOff x="13409725" y="4910264"/>
            <a:chExt cx="1037423" cy="197974"/>
          </a:xfrm>
        </p:grpSpPr>
        <p:grpSp>
          <p:nvGrpSpPr>
            <p:cNvPr id="81" name="Group 80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85" name="Group 84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96" name="Straight Connector 95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" name="Group 85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92" name="Straight Connector 91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Straight Connector 94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7" name="Group 86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88" name="Straight Connector 87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82" name="Straight Connector 81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/>
          <p:cNvGrpSpPr/>
          <p:nvPr/>
        </p:nvGrpSpPr>
        <p:grpSpPr>
          <a:xfrm rot="4163871">
            <a:off x="15193035" y="6553998"/>
            <a:ext cx="1037423" cy="197974"/>
            <a:chOff x="13409725" y="4910264"/>
            <a:chExt cx="1037423" cy="197974"/>
          </a:xfrm>
        </p:grpSpPr>
        <p:grpSp>
          <p:nvGrpSpPr>
            <p:cNvPr id="101" name="Group 100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105" name="Group 104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16" name="Straight Connector 115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Straight Connector 118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6" name="Group 105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12" name="Straight Connector 111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Straight Connector 112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Group 106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108" name="Straight Connector 107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Straight Connector 109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" name="Straight Connector 101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" name="Group 119"/>
          <p:cNvGrpSpPr/>
          <p:nvPr/>
        </p:nvGrpSpPr>
        <p:grpSpPr>
          <a:xfrm rot="4382207">
            <a:off x="15578937" y="7467845"/>
            <a:ext cx="890903" cy="187501"/>
            <a:chOff x="4023891" y="6342808"/>
            <a:chExt cx="890903" cy="187501"/>
          </a:xfrm>
        </p:grpSpPr>
        <p:grpSp>
          <p:nvGrpSpPr>
            <p:cNvPr id="121" name="Group 120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32" name="Straight Connector 131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33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" name="Group 121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28" name="Straight Connector 127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3" name="Group 122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6" name="Group 135"/>
          <p:cNvGrpSpPr/>
          <p:nvPr/>
        </p:nvGrpSpPr>
        <p:grpSpPr>
          <a:xfrm rot="4382207">
            <a:off x="15841756" y="8302412"/>
            <a:ext cx="890903" cy="187501"/>
            <a:chOff x="4023891" y="6342808"/>
            <a:chExt cx="890903" cy="187501"/>
          </a:xfrm>
        </p:grpSpPr>
        <p:grpSp>
          <p:nvGrpSpPr>
            <p:cNvPr id="137" name="Group 136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8" name="Straight Connector 147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" name="Group 137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4" name="Straight Connector 143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Group 138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40" name="Straight Connector 139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2" name="Group 151"/>
          <p:cNvGrpSpPr/>
          <p:nvPr/>
        </p:nvGrpSpPr>
        <p:grpSpPr>
          <a:xfrm rot="4616207">
            <a:off x="16081875" y="9137316"/>
            <a:ext cx="890903" cy="187501"/>
            <a:chOff x="4023891" y="6342808"/>
            <a:chExt cx="890903" cy="187501"/>
          </a:xfrm>
        </p:grpSpPr>
        <p:grpSp>
          <p:nvGrpSpPr>
            <p:cNvPr id="153" name="Group 152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64" name="Straight Connector 163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" name="Group 153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60" name="Straight Connector 159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" name="Group 154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56" name="Straight Connector 155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8" name="Group 167"/>
          <p:cNvGrpSpPr/>
          <p:nvPr/>
        </p:nvGrpSpPr>
        <p:grpSpPr>
          <a:xfrm rot="4391025">
            <a:off x="16307907" y="9974584"/>
            <a:ext cx="890903" cy="187501"/>
            <a:chOff x="4023891" y="6342808"/>
            <a:chExt cx="890903" cy="187501"/>
          </a:xfrm>
        </p:grpSpPr>
        <p:grpSp>
          <p:nvGrpSpPr>
            <p:cNvPr id="169" name="Group 168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80" name="Straight Connector 179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" name="Group 169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76" name="Straight Connector 175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1" name="Group 170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72" name="Straight Connector 171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4" name="Group 183"/>
          <p:cNvGrpSpPr/>
          <p:nvPr/>
        </p:nvGrpSpPr>
        <p:grpSpPr>
          <a:xfrm rot="4541985">
            <a:off x="15423820" y="7406544"/>
            <a:ext cx="194119" cy="643937"/>
            <a:chOff x="22078418" y="7126190"/>
            <a:chExt cx="194119" cy="643937"/>
          </a:xfrm>
        </p:grpSpPr>
        <p:sp>
          <p:nvSpPr>
            <p:cNvPr id="185" name="Oval 184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" name="Straight Connector 185"/>
            <p:cNvCxnSpPr>
              <a:stCxn id="185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0" name="Group 189"/>
          <p:cNvGrpSpPr/>
          <p:nvPr/>
        </p:nvGrpSpPr>
        <p:grpSpPr>
          <a:xfrm rot="4541985">
            <a:off x="15750793" y="8689741"/>
            <a:ext cx="194119" cy="643937"/>
            <a:chOff x="22078418" y="7126190"/>
            <a:chExt cx="194119" cy="643937"/>
          </a:xfrm>
        </p:grpSpPr>
        <p:sp>
          <p:nvSpPr>
            <p:cNvPr id="191" name="Oval 190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" name="Straight Connector 191"/>
            <p:cNvCxnSpPr>
              <a:stCxn id="191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/>
          <p:cNvGrpSpPr/>
          <p:nvPr/>
        </p:nvGrpSpPr>
        <p:grpSpPr>
          <a:xfrm rot="4541985">
            <a:off x="16164602" y="10092955"/>
            <a:ext cx="194119" cy="643937"/>
            <a:chOff x="22078418" y="7126190"/>
            <a:chExt cx="194119" cy="643937"/>
          </a:xfrm>
        </p:grpSpPr>
        <p:sp>
          <p:nvSpPr>
            <p:cNvPr id="197" name="Oval 196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" name="Straight Connector 197"/>
            <p:cNvCxnSpPr>
              <a:stCxn id="197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0619" y="2544084"/>
            <a:ext cx="2503488" cy="942975"/>
            <a:chOff x="15361" y="4723"/>
            <a:chExt cx="1577" cy="594"/>
          </a:xfrm>
        </p:grpSpPr>
        <p:sp>
          <p:nvSpPr>
            <p:cNvPr id="20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pic>
        <p:nvPicPr>
          <p:cNvPr id="208" name="Picture 20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765" y="11893723"/>
            <a:ext cx="1812920" cy="2059840"/>
          </a:xfrm>
          <a:prstGeom prst="rect">
            <a:avLst/>
          </a:prstGeom>
        </p:spPr>
      </p:pic>
      <p:sp>
        <p:nvSpPr>
          <p:cNvPr id="209" name="Oval 208"/>
          <p:cNvSpPr/>
          <p:nvPr/>
        </p:nvSpPr>
        <p:spPr>
          <a:xfrm>
            <a:off x="3451066" y="14560293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13879612" y="7017450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4502341" y="7781796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14873933" y="884441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5243836" y="1020592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249658" y="14581700"/>
            <a:ext cx="293862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Artillery Position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25356348" y="3775100"/>
            <a:ext cx="12939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16" name="Straight Arrow Connector 215"/>
          <p:cNvCxnSpPr/>
          <p:nvPr/>
        </p:nvCxnSpPr>
        <p:spPr>
          <a:xfrm flipV="1">
            <a:off x="26376156" y="3306878"/>
            <a:ext cx="862683" cy="500883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TextBox 216"/>
          <p:cNvSpPr txBox="1"/>
          <p:nvPr/>
        </p:nvSpPr>
        <p:spPr>
          <a:xfrm>
            <a:off x="25188708" y="4211294"/>
            <a:ext cx="1904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~ 3 Miles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2" name="Group 201"/>
          <p:cNvGrpSpPr/>
          <p:nvPr/>
        </p:nvGrpSpPr>
        <p:grpSpPr>
          <a:xfrm rot="2445677">
            <a:off x="17633210" y="14698964"/>
            <a:ext cx="173182" cy="680515"/>
            <a:chOff x="7649436" y="9483115"/>
            <a:chExt cx="173182" cy="680515"/>
          </a:xfrm>
        </p:grpSpPr>
        <p:cxnSp>
          <p:nvCxnSpPr>
            <p:cNvPr id="203" name="Straight Arrow Connector 202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0" name="Group 219"/>
          <p:cNvGrpSpPr/>
          <p:nvPr/>
        </p:nvGrpSpPr>
        <p:grpSpPr>
          <a:xfrm>
            <a:off x="13789050" y="16910458"/>
            <a:ext cx="173182" cy="680515"/>
            <a:chOff x="7649436" y="9483115"/>
            <a:chExt cx="173182" cy="680515"/>
          </a:xfrm>
        </p:grpSpPr>
        <p:cxnSp>
          <p:nvCxnSpPr>
            <p:cNvPr id="221" name="Straight Arrow Connector 22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5855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24"/>
          <a:stretch/>
        </p:blipFill>
        <p:spPr>
          <a:xfrm>
            <a:off x="5355770" y="0"/>
            <a:ext cx="22076229" cy="182880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799238" y="16931215"/>
            <a:ext cx="4021489" cy="1298839"/>
            <a:chOff x="258636" y="15427413"/>
            <a:chExt cx="4021489" cy="1298839"/>
          </a:xfrm>
        </p:grpSpPr>
        <p:sp>
          <p:nvSpPr>
            <p:cNvPr id="4" name="Rectangle 3"/>
            <p:cNvSpPr/>
            <p:nvPr/>
          </p:nvSpPr>
          <p:spPr>
            <a:xfrm>
              <a:off x="621529" y="15427413"/>
              <a:ext cx="3060701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8636" y="16018366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100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Oval 5"/>
          <p:cNvSpPr/>
          <p:nvPr/>
        </p:nvSpPr>
        <p:spPr>
          <a:xfrm>
            <a:off x="5875615" y="286423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6C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8340" y="30140"/>
            <a:ext cx="533992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Brécourt Manor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8" name="TextBox 7"/>
          <p:cNvSpPr txBox="1"/>
          <p:nvPr/>
        </p:nvSpPr>
        <p:spPr>
          <a:xfrm>
            <a:off x="19388219" y="238065"/>
            <a:ext cx="198323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Grand</a:t>
            </a:r>
          </a:p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356348" y="3775100"/>
            <a:ext cx="12939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V="1">
            <a:off x="26376156" y="3306878"/>
            <a:ext cx="862683" cy="500883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5969341" y="16981613"/>
            <a:ext cx="3236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Brécourt Manor</a:t>
            </a:r>
          </a:p>
        </p:txBody>
      </p:sp>
      <p:grpSp>
        <p:nvGrpSpPr>
          <p:cNvPr id="16" name="Group 15"/>
          <p:cNvGrpSpPr/>
          <p:nvPr/>
        </p:nvGrpSpPr>
        <p:grpSpPr>
          <a:xfrm rot="11420217">
            <a:off x="14279493" y="3956925"/>
            <a:ext cx="173182" cy="680515"/>
            <a:chOff x="7649436" y="9483115"/>
            <a:chExt cx="173182" cy="680515"/>
          </a:xfrm>
        </p:grpSpPr>
        <p:cxnSp>
          <p:nvCxnSpPr>
            <p:cNvPr id="17" name="Straight Arrow Connector 16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14524040" y="6468764"/>
            <a:ext cx="194119" cy="643937"/>
            <a:chOff x="22078418" y="7126190"/>
            <a:chExt cx="194119" cy="643937"/>
          </a:xfrm>
        </p:grpSpPr>
        <p:sp>
          <p:nvSpPr>
            <p:cNvPr id="22" name="Oval 21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/>
            <p:cNvCxnSpPr>
              <a:stCxn id="22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 rot="4541985">
            <a:off x="15423820" y="7406544"/>
            <a:ext cx="194119" cy="643937"/>
            <a:chOff x="22078418" y="7126190"/>
            <a:chExt cx="194119" cy="643937"/>
          </a:xfrm>
        </p:grpSpPr>
        <p:sp>
          <p:nvSpPr>
            <p:cNvPr id="28" name="Oval 27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>
              <a:stCxn id="28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 rot="4541985">
            <a:off x="15750793" y="8689741"/>
            <a:ext cx="194119" cy="643937"/>
            <a:chOff x="22078418" y="7126190"/>
            <a:chExt cx="194119" cy="643937"/>
          </a:xfrm>
        </p:grpSpPr>
        <p:sp>
          <p:nvSpPr>
            <p:cNvPr id="34" name="Oval 33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Connector 34"/>
            <p:cNvCxnSpPr>
              <a:stCxn id="34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 rot="4541985">
            <a:off x="16164602" y="10092955"/>
            <a:ext cx="194119" cy="643937"/>
            <a:chOff x="22078418" y="7126190"/>
            <a:chExt cx="194119" cy="643937"/>
          </a:xfrm>
        </p:grpSpPr>
        <p:sp>
          <p:nvSpPr>
            <p:cNvPr id="40" name="Oval 39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Connector 40"/>
            <p:cNvCxnSpPr>
              <a:stCxn id="40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 rot="4849069">
            <a:off x="12243856" y="8460498"/>
            <a:ext cx="173182" cy="680515"/>
            <a:chOff x="7649436" y="9483115"/>
            <a:chExt cx="173182" cy="680515"/>
          </a:xfrm>
        </p:grpSpPr>
        <p:cxnSp>
          <p:nvCxnSpPr>
            <p:cNvPr id="46" name="Straight Arrow Connector 4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 rot="4801476">
            <a:off x="12666233" y="10552582"/>
            <a:ext cx="173182" cy="680515"/>
            <a:chOff x="7649436" y="9483115"/>
            <a:chExt cx="173182" cy="680515"/>
          </a:xfrm>
        </p:grpSpPr>
        <p:cxnSp>
          <p:nvCxnSpPr>
            <p:cNvPr id="51" name="Straight Arrow Connector 5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 rot="3782655">
            <a:off x="15148007" y="6377916"/>
            <a:ext cx="173182" cy="680515"/>
            <a:chOff x="7649436" y="9483115"/>
            <a:chExt cx="173182" cy="680515"/>
          </a:xfrm>
        </p:grpSpPr>
        <p:cxnSp>
          <p:nvCxnSpPr>
            <p:cNvPr id="56" name="Straight Arrow Connector 5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Oval 59"/>
          <p:cNvSpPr/>
          <p:nvPr/>
        </p:nvSpPr>
        <p:spPr>
          <a:xfrm>
            <a:off x="307155" y="249235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16854" y="2492352"/>
            <a:ext cx="41014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LT Winters’ Recon</a:t>
            </a: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765" y="11893723"/>
            <a:ext cx="1812920" cy="2059840"/>
          </a:xfrm>
          <a:prstGeom prst="rect">
            <a:avLst/>
          </a:prstGeom>
        </p:spPr>
      </p:pic>
      <p:grpSp>
        <p:nvGrpSpPr>
          <p:cNvPr id="66" name="Group 65"/>
          <p:cNvGrpSpPr/>
          <p:nvPr/>
        </p:nvGrpSpPr>
        <p:grpSpPr>
          <a:xfrm rot="11668955">
            <a:off x="17183701" y="3350463"/>
            <a:ext cx="173182" cy="680515"/>
            <a:chOff x="7649436" y="9483115"/>
            <a:chExt cx="173182" cy="680515"/>
          </a:xfrm>
        </p:grpSpPr>
        <p:cxnSp>
          <p:nvCxnSpPr>
            <p:cNvPr id="67" name="Straight Arrow Connector 66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Oval 70"/>
          <p:cNvSpPr/>
          <p:nvPr/>
        </p:nvSpPr>
        <p:spPr>
          <a:xfrm>
            <a:off x="17328736" y="21734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Freeform 78"/>
          <p:cNvSpPr/>
          <p:nvPr/>
        </p:nvSpPr>
        <p:spPr>
          <a:xfrm>
            <a:off x="15054943" y="2841171"/>
            <a:ext cx="2090057" cy="2057400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057" h="2057400">
                <a:moveTo>
                  <a:pt x="2090057" y="0"/>
                </a:moveTo>
                <a:lnTo>
                  <a:pt x="0" y="2057400"/>
                </a:ln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307155" y="372243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038626" y="3755090"/>
            <a:ext cx="33277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LT Winters’ Group (Assault)</a:t>
            </a:r>
          </a:p>
        </p:txBody>
      </p:sp>
      <p:sp>
        <p:nvSpPr>
          <p:cNvPr id="82" name="Oval 81"/>
          <p:cNvSpPr/>
          <p:nvPr/>
        </p:nvSpPr>
        <p:spPr>
          <a:xfrm>
            <a:off x="307155" y="518111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027741" y="5181113"/>
            <a:ext cx="371614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LT Compton’s Group (Assault)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1038626" y="6559418"/>
            <a:ext cx="31113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MG Teams (Support)</a:t>
            </a:r>
          </a:p>
        </p:txBody>
      </p:sp>
      <p:sp>
        <p:nvSpPr>
          <p:cNvPr id="87" name="Oval 86"/>
          <p:cNvSpPr/>
          <p:nvPr/>
        </p:nvSpPr>
        <p:spPr>
          <a:xfrm>
            <a:off x="328927" y="657447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311736" y="793556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038626" y="7961964"/>
            <a:ext cx="30987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SGT Lipton’s Team (Demo)</a:t>
            </a:r>
          </a:p>
        </p:txBody>
      </p:sp>
      <p:sp>
        <p:nvSpPr>
          <p:cNvPr id="84" name="Freeform 83"/>
          <p:cNvSpPr/>
          <p:nvPr/>
        </p:nvSpPr>
        <p:spPr>
          <a:xfrm>
            <a:off x="14681233" y="1385335"/>
            <a:ext cx="1924934" cy="2325257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057" h="2057400">
                <a:moveTo>
                  <a:pt x="2090057" y="0"/>
                </a:moveTo>
                <a:lnTo>
                  <a:pt x="0" y="2057400"/>
                </a:ln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15905612" y="99037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17529798" y="389463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13943955" y="281994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Freeform 91"/>
          <p:cNvSpPr/>
          <p:nvPr/>
        </p:nvSpPr>
        <p:spPr>
          <a:xfrm flipH="1">
            <a:off x="15054941" y="5004014"/>
            <a:ext cx="135901" cy="1115401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057" h="2057400">
                <a:moveTo>
                  <a:pt x="2090057" y="0"/>
                </a:moveTo>
                <a:lnTo>
                  <a:pt x="0" y="2057400"/>
                </a:ln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 flipH="1">
            <a:off x="14653421" y="4093841"/>
            <a:ext cx="238634" cy="2016014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057" h="2057400">
                <a:moveTo>
                  <a:pt x="2090057" y="0"/>
                </a:moveTo>
                <a:lnTo>
                  <a:pt x="0" y="2057400"/>
                </a:ln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 rot="20801146">
            <a:off x="14386205" y="6153996"/>
            <a:ext cx="1037423" cy="197974"/>
            <a:chOff x="13409725" y="4910264"/>
            <a:chExt cx="1037423" cy="197974"/>
          </a:xfrm>
        </p:grpSpPr>
        <p:grpSp>
          <p:nvGrpSpPr>
            <p:cNvPr id="94" name="Group 93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06" name="Straight Connector 105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Straight Connector 106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" name="Group 95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02" name="Straight Connector 101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" name="Group 96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98" name="Straight Connector 97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0" name="Straight Connector 109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Group 112"/>
          <p:cNvGrpSpPr/>
          <p:nvPr/>
        </p:nvGrpSpPr>
        <p:grpSpPr>
          <a:xfrm rot="4163871">
            <a:off x="15193035" y="6553998"/>
            <a:ext cx="1037423" cy="197974"/>
            <a:chOff x="13409725" y="4910264"/>
            <a:chExt cx="1037423" cy="197974"/>
          </a:xfrm>
        </p:grpSpPr>
        <p:grpSp>
          <p:nvGrpSpPr>
            <p:cNvPr id="114" name="Group 113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118" name="Group 117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29" name="Straight Connector 128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Straight Connector 131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9" name="Group 118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25" name="Straight Connector 124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0" name="Group 119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121" name="Straight Connector 120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Connector 121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5" name="Straight Connector 114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" name="Group 132"/>
          <p:cNvGrpSpPr/>
          <p:nvPr/>
        </p:nvGrpSpPr>
        <p:grpSpPr>
          <a:xfrm rot="4382207">
            <a:off x="15578937" y="7467845"/>
            <a:ext cx="890903" cy="187501"/>
            <a:chOff x="4023891" y="6342808"/>
            <a:chExt cx="890903" cy="187501"/>
          </a:xfrm>
        </p:grpSpPr>
        <p:grpSp>
          <p:nvGrpSpPr>
            <p:cNvPr id="134" name="Group 133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5" name="Straight Connector 144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5" name="Group 134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1" name="Straight Connector 140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135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37" name="Straight Connector 13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9" name="Group 148"/>
          <p:cNvGrpSpPr/>
          <p:nvPr/>
        </p:nvGrpSpPr>
        <p:grpSpPr>
          <a:xfrm rot="4382207">
            <a:off x="15841756" y="8302412"/>
            <a:ext cx="890903" cy="187501"/>
            <a:chOff x="4023891" y="6342808"/>
            <a:chExt cx="890903" cy="187501"/>
          </a:xfrm>
        </p:grpSpPr>
        <p:grpSp>
          <p:nvGrpSpPr>
            <p:cNvPr id="150" name="Group 149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61" name="Straight Connector 160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 150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57" name="Straight Connector 15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" name="Group 151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53" name="Straight Connector 15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5" name="Group 164"/>
          <p:cNvGrpSpPr/>
          <p:nvPr/>
        </p:nvGrpSpPr>
        <p:grpSpPr>
          <a:xfrm rot="4616207">
            <a:off x="16081875" y="9137316"/>
            <a:ext cx="890903" cy="187501"/>
            <a:chOff x="4023891" y="6342808"/>
            <a:chExt cx="890903" cy="187501"/>
          </a:xfrm>
        </p:grpSpPr>
        <p:grpSp>
          <p:nvGrpSpPr>
            <p:cNvPr id="166" name="Group 165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77" name="Straight Connector 17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" name="Group 166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73" name="Straight Connector 17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" name="Group 167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69" name="Straight Connector 168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1" name="Group 180"/>
          <p:cNvGrpSpPr/>
          <p:nvPr/>
        </p:nvGrpSpPr>
        <p:grpSpPr>
          <a:xfrm rot="4391025">
            <a:off x="16307907" y="9974584"/>
            <a:ext cx="890903" cy="187501"/>
            <a:chOff x="4023891" y="6342808"/>
            <a:chExt cx="890903" cy="187501"/>
          </a:xfrm>
        </p:grpSpPr>
        <p:grpSp>
          <p:nvGrpSpPr>
            <p:cNvPr id="182" name="Group 181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93" name="Straight Connector 19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Group 182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89" name="Straight Connector 188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" name="Group 183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85" name="Straight Connector 184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6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0619" y="2544084"/>
            <a:ext cx="2503488" cy="942975"/>
            <a:chOff x="15361" y="4723"/>
            <a:chExt cx="1577" cy="594"/>
          </a:xfrm>
        </p:grpSpPr>
        <p:sp>
          <p:nvSpPr>
            <p:cNvPr id="217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219" name="Group 218"/>
          <p:cNvGrpSpPr/>
          <p:nvPr/>
        </p:nvGrpSpPr>
        <p:grpSpPr>
          <a:xfrm rot="2445677">
            <a:off x="17633210" y="14698964"/>
            <a:ext cx="173182" cy="680515"/>
            <a:chOff x="7649436" y="9483115"/>
            <a:chExt cx="173182" cy="680515"/>
          </a:xfrm>
        </p:grpSpPr>
        <p:cxnSp>
          <p:nvCxnSpPr>
            <p:cNvPr id="220" name="Straight Arrow Connector 219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/>
          <p:cNvGrpSpPr/>
          <p:nvPr/>
        </p:nvGrpSpPr>
        <p:grpSpPr>
          <a:xfrm>
            <a:off x="13789050" y="16910458"/>
            <a:ext cx="173182" cy="680515"/>
            <a:chOff x="7649436" y="9483115"/>
            <a:chExt cx="173182" cy="680515"/>
          </a:xfrm>
        </p:grpSpPr>
        <p:cxnSp>
          <p:nvCxnSpPr>
            <p:cNvPr id="225" name="Straight Arrow Connector 224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0" name="Oval 229"/>
          <p:cNvSpPr/>
          <p:nvPr/>
        </p:nvSpPr>
        <p:spPr>
          <a:xfrm>
            <a:off x="13879612" y="7017450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1" name="Oval 230"/>
          <p:cNvSpPr/>
          <p:nvPr/>
        </p:nvSpPr>
        <p:spPr>
          <a:xfrm>
            <a:off x="14502341" y="7781796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Oval 231"/>
          <p:cNvSpPr/>
          <p:nvPr/>
        </p:nvSpPr>
        <p:spPr>
          <a:xfrm>
            <a:off x="14873933" y="884441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15243836" y="1020592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25188708" y="4211294"/>
            <a:ext cx="1904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~ 3 Miles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7768113" y="179272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12" name="Group 211"/>
          <p:cNvGrpSpPr/>
          <p:nvPr/>
        </p:nvGrpSpPr>
        <p:grpSpPr>
          <a:xfrm rot="3214340">
            <a:off x="3249871" y="15669192"/>
            <a:ext cx="793305" cy="1002564"/>
            <a:chOff x="17107553" y="13407209"/>
            <a:chExt cx="488345" cy="1002564"/>
          </a:xfrm>
        </p:grpSpPr>
        <p:sp>
          <p:nvSpPr>
            <p:cNvPr id="213" name="Cloud 212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Cloud 213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Cloud 214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Cloud 234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Cloud 235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8" name="TextBox 237"/>
          <p:cNvSpPr txBox="1"/>
          <p:nvPr/>
        </p:nvSpPr>
        <p:spPr>
          <a:xfrm>
            <a:off x="254719" y="15578560"/>
            <a:ext cx="20409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Hedgerow/</a:t>
            </a:r>
          </a:p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Trees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3451066" y="14560293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249658" y="14581700"/>
            <a:ext cx="293862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Artillery Position</a:t>
            </a:r>
          </a:p>
        </p:txBody>
      </p:sp>
    </p:spTree>
    <p:extLst>
      <p:ext uri="{BB962C8B-B14F-4D97-AF65-F5344CB8AC3E}">
        <p14:creationId xmlns:p14="http://schemas.microsoft.com/office/powerpoint/2010/main" val="3240820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3204328" y="1753217"/>
            <a:ext cx="1032934" cy="1222408"/>
            <a:chOff x="3778974" y="1714575"/>
            <a:chExt cx="1032934" cy="1222408"/>
          </a:xfrm>
        </p:grpSpPr>
        <p:grpSp>
          <p:nvGrpSpPr>
            <p:cNvPr id="5" name="Group 4"/>
            <p:cNvGrpSpPr/>
            <p:nvPr/>
          </p:nvGrpSpPr>
          <p:grpSpPr>
            <a:xfrm>
              <a:off x="3778974" y="1714575"/>
              <a:ext cx="1032934" cy="1222408"/>
              <a:chOff x="1778000" y="978925"/>
              <a:chExt cx="1032934" cy="1222408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1786468" y="1381159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980759" y="978925"/>
                <a:ext cx="6623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XX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140299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296781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758045" y="195703"/>
            <a:ext cx="1993366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Airborne Division Organization for NEPTUNE</a:t>
            </a:r>
            <a:endParaRPr lang="en-US" sz="7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6" name="Straight Connector 15"/>
          <p:cNvCxnSpPr>
            <a:stCxn id="8" idx="2"/>
          </p:cNvCxnSpPr>
          <p:nvPr/>
        </p:nvCxnSpPr>
        <p:spPr>
          <a:xfrm>
            <a:off x="13725029" y="2959785"/>
            <a:ext cx="13238" cy="1064703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12788208" y="4245999"/>
            <a:ext cx="1032934" cy="1222408"/>
            <a:chOff x="3990288" y="8035835"/>
            <a:chExt cx="1032934" cy="1222408"/>
          </a:xfrm>
        </p:grpSpPr>
        <p:grpSp>
          <p:nvGrpSpPr>
            <p:cNvPr id="18" name="Group 17"/>
            <p:cNvGrpSpPr/>
            <p:nvPr/>
          </p:nvGrpSpPr>
          <p:grpSpPr>
            <a:xfrm>
              <a:off x="3990288" y="8035835"/>
              <a:ext cx="1032934" cy="1222408"/>
              <a:chOff x="1778000" y="978925"/>
              <a:chExt cx="1032934" cy="1222408"/>
            </a:xfrm>
          </p:grpSpPr>
          <p:sp>
            <p:nvSpPr>
              <p:cNvPr id="20" name="Rectangle 1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2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9" name="Straight Connector 18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>
            <a:off x="9771370" y="4245999"/>
            <a:ext cx="1032934" cy="1222408"/>
            <a:chOff x="3990288" y="6572967"/>
            <a:chExt cx="1032934" cy="1222408"/>
          </a:xfrm>
        </p:grpSpPr>
        <p:grpSp>
          <p:nvGrpSpPr>
            <p:cNvPr id="46" name="Group 45"/>
            <p:cNvGrpSpPr/>
            <p:nvPr/>
          </p:nvGrpSpPr>
          <p:grpSpPr>
            <a:xfrm>
              <a:off x="3990288" y="6572967"/>
              <a:ext cx="1032934" cy="1222408"/>
              <a:chOff x="1778000" y="978925"/>
              <a:chExt cx="1032934" cy="1222408"/>
            </a:xfrm>
          </p:grpSpPr>
          <p:sp>
            <p:nvSpPr>
              <p:cNvPr id="50" name="Rectangle 4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4352432" y="7595518"/>
              <a:ext cx="311603" cy="57551"/>
              <a:chOff x="5616109" y="3572268"/>
              <a:chExt cx="311603" cy="57551"/>
            </a:xfrm>
          </p:grpSpPr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16023579" y="4245999"/>
            <a:ext cx="1024466" cy="1213942"/>
            <a:chOff x="10960145" y="4516370"/>
            <a:chExt cx="1024466" cy="1213942"/>
          </a:xfrm>
        </p:grpSpPr>
        <p:grpSp>
          <p:nvGrpSpPr>
            <p:cNvPr id="66" name="Group 65"/>
            <p:cNvGrpSpPr/>
            <p:nvPr/>
          </p:nvGrpSpPr>
          <p:grpSpPr>
            <a:xfrm>
              <a:off x="10960145" y="4516370"/>
              <a:ext cx="1024466" cy="1213942"/>
              <a:chOff x="10960145" y="4516370"/>
              <a:chExt cx="1024466" cy="1213942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10960145" y="4925978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62"/>
              <p:cNvSpPr>
                <a:spLocks noChangeAspect="1" noChangeArrowheads="1"/>
              </p:cNvSpPr>
              <p:nvPr/>
            </p:nvSpPr>
            <p:spPr bwMode="auto">
              <a:xfrm>
                <a:off x="11370155" y="5234361"/>
                <a:ext cx="195976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11269935" y="4516370"/>
                <a:ext cx="42351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X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11324796" y="5555066"/>
              <a:ext cx="311603" cy="57551"/>
              <a:chOff x="3986856" y="6188970"/>
              <a:chExt cx="311603" cy="57551"/>
            </a:xfrm>
          </p:grpSpPr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3986856" y="619068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4140380" y="618897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12788208" y="5995940"/>
            <a:ext cx="1032934" cy="1222408"/>
            <a:chOff x="3990288" y="8035835"/>
            <a:chExt cx="1032934" cy="1222408"/>
          </a:xfrm>
        </p:grpSpPr>
        <p:grpSp>
          <p:nvGrpSpPr>
            <p:cNvPr id="89" name="Group 88"/>
            <p:cNvGrpSpPr/>
            <p:nvPr/>
          </p:nvGrpSpPr>
          <p:grpSpPr>
            <a:xfrm>
              <a:off x="3990288" y="8035835"/>
              <a:ext cx="1032934" cy="1222408"/>
              <a:chOff x="1778000" y="978925"/>
              <a:chExt cx="1032934" cy="1222408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9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05727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90" name="Straight Connector 89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 95"/>
          <p:cNvGrpSpPr/>
          <p:nvPr/>
        </p:nvGrpSpPr>
        <p:grpSpPr>
          <a:xfrm>
            <a:off x="12788208" y="7300845"/>
            <a:ext cx="1032934" cy="1222408"/>
            <a:chOff x="3990288" y="8035835"/>
            <a:chExt cx="1032934" cy="1222408"/>
          </a:xfrm>
        </p:grpSpPr>
        <p:grpSp>
          <p:nvGrpSpPr>
            <p:cNvPr id="97" name="Group 96"/>
            <p:cNvGrpSpPr/>
            <p:nvPr/>
          </p:nvGrpSpPr>
          <p:grpSpPr>
            <a:xfrm>
              <a:off x="3990288" y="8035835"/>
              <a:ext cx="1032934" cy="1222408"/>
              <a:chOff x="1778000" y="978925"/>
              <a:chExt cx="1032934" cy="1222408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99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05727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98" name="Straight Connector 97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" name="Group 103"/>
          <p:cNvGrpSpPr/>
          <p:nvPr/>
        </p:nvGrpSpPr>
        <p:grpSpPr>
          <a:xfrm>
            <a:off x="12788208" y="8614290"/>
            <a:ext cx="1032934" cy="1222408"/>
            <a:chOff x="3990288" y="8035835"/>
            <a:chExt cx="1032934" cy="1222408"/>
          </a:xfrm>
        </p:grpSpPr>
        <p:grpSp>
          <p:nvGrpSpPr>
            <p:cNvPr id="105" name="Group 104"/>
            <p:cNvGrpSpPr/>
            <p:nvPr/>
          </p:nvGrpSpPr>
          <p:grpSpPr>
            <a:xfrm>
              <a:off x="3990288" y="8035835"/>
              <a:ext cx="1032934" cy="1222408"/>
              <a:chOff x="1778000" y="978925"/>
              <a:chExt cx="1032934" cy="1222408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05727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06" name="Straight Connector 105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6962241" y="4245999"/>
            <a:ext cx="1032934" cy="1222408"/>
            <a:chOff x="3990288" y="5143533"/>
            <a:chExt cx="1032934" cy="1222408"/>
          </a:xfrm>
        </p:grpSpPr>
        <p:grpSp>
          <p:nvGrpSpPr>
            <p:cNvPr id="36" name="Group 35"/>
            <p:cNvGrpSpPr/>
            <p:nvPr/>
          </p:nvGrpSpPr>
          <p:grpSpPr>
            <a:xfrm>
              <a:off x="3990288" y="5143533"/>
              <a:ext cx="1032934" cy="1222408"/>
              <a:chOff x="1778000" y="978925"/>
              <a:chExt cx="1032934" cy="1222408"/>
            </a:xfrm>
          </p:grpSpPr>
          <p:sp>
            <p:nvSpPr>
              <p:cNvPr id="40" name="Rectangle 3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4356587" y="6163476"/>
              <a:ext cx="311603" cy="57551"/>
              <a:chOff x="5616109" y="3572268"/>
              <a:chExt cx="311603" cy="57551"/>
            </a:xfrm>
          </p:grpSpPr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3801006" y="4245999"/>
            <a:ext cx="1032934" cy="1222408"/>
            <a:chOff x="3990288" y="3740073"/>
            <a:chExt cx="1032934" cy="1222408"/>
          </a:xfrm>
        </p:grpSpPr>
        <p:grpSp>
          <p:nvGrpSpPr>
            <p:cNvPr id="26" name="Group 25"/>
            <p:cNvGrpSpPr/>
            <p:nvPr/>
          </p:nvGrpSpPr>
          <p:grpSpPr>
            <a:xfrm>
              <a:off x="3990288" y="3740073"/>
              <a:ext cx="1032934" cy="1222408"/>
              <a:chOff x="1778000" y="978925"/>
              <a:chExt cx="1032934" cy="1222408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31" name="Group 130"/>
          <p:cNvGrpSpPr/>
          <p:nvPr/>
        </p:nvGrpSpPr>
        <p:grpSpPr>
          <a:xfrm>
            <a:off x="945000" y="4245999"/>
            <a:ext cx="1032934" cy="1222407"/>
            <a:chOff x="1143248" y="4461841"/>
            <a:chExt cx="1032934" cy="1222407"/>
          </a:xfrm>
        </p:grpSpPr>
        <p:grpSp>
          <p:nvGrpSpPr>
            <p:cNvPr id="112" name="Group 111"/>
            <p:cNvGrpSpPr/>
            <p:nvPr/>
          </p:nvGrpSpPr>
          <p:grpSpPr>
            <a:xfrm>
              <a:off x="1143248" y="4461841"/>
              <a:ext cx="1032934" cy="1222407"/>
              <a:chOff x="3778974" y="1714575"/>
              <a:chExt cx="1032934" cy="1222407"/>
            </a:xfrm>
          </p:grpSpPr>
          <p:grpSp>
            <p:nvGrpSpPr>
              <p:cNvPr id="113" name="Group 112"/>
              <p:cNvGrpSpPr/>
              <p:nvPr/>
            </p:nvGrpSpPr>
            <p:grpSpPr>
              <a:xfrm>
                <a:off x="3778974" y="1714575"/>
                <a:ext cx="1032934" cy="1222407"/>
                <a:chOff x="1778000" y="978925"/>
                <a:chExt cx="1032934" cy="1222407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>
                  <a:off x="1778000" y="1532208"/>
                  <a:ext cx="989139" cy="652191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Freeform 117"/>
                <p:cNvSpPr/>
                <p:nvPr/>
              </p:nvSpPr>
              <p:spPr>
                <a:xfrm>
                  <a:off x="1818732" y="1554605"/>
                  <a:ext cx="992201" cy="64672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TextBox 118"/>
                <p:cNvSpPr txBox="1"/>
                <p:nvPr/>
              </p:nvSpPr>
              <p:spPr>
                <a:xfrm>
                  <a:off x="2142684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414029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4296781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cxnSp>
          <p:nvCxnSpPr>
            <p:cNvPr id="121" name="Straight Connector 120"/>
            <p:cNvCxnSpPr/>
            <p:nvPr/>
          </p:nvCxnSpPr>
          <p:spPr>
            <a:xfrm>
              <a:off x="1143249" y="5000092"/>
              <a:ext cx="1024463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/>
          <p:cNvGrpSpPr/>
          <p:nvPr/>
        </p:nvGrpSpPr>
        <p:grpSpPr>
          <a:xfrm>
            <a:off x="18756457" y="4245999"/>
            <a:ext cx="1024466" cy="1206568"/>
            <a:chOff x="1192448" y="5879453"/>
            <a:chExt cx="1024466" cy="1206568"/>
          </a:xfrm>
        </p:grpSpPr>
        <p:grpSp>
          <p:nvGrpSpPr>
            <p:cNvPr id="123" name="Group 122"/>
            <p:cNvGrpSpPr/>
            <p:nvPr/>
          </p:nvGrpSpPr>
          <p:grpSpPr>
            <a:xfrm>
              <a:off x="1192448" y="5879453"/>
              <a:ext cx="1024466" cy="1206568"/>
              <a:chOff x="3787442" y="1714575"/>
              <a:chExt cx="1024466" cy="1206568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3787442" y="1714575"/>
                <a:ext cx="1024466" cy="1206568"/>
                <a:chOff x="1786468" y="978925"/>
                <a:chExt cx="1024466" cy="1206568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TextBox 129"/>
                <p:cNvSpPr txBox="1"/>
                <p:nvPr/>
              </p:nvSpPr>
              <p:spPr>
                <a:xfrm>
                  <a:off x="2069856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5" name="Freeform 124"/>
              <p:cNvSpPr>
                <a:spLocks/>
              </p:cNvSpPr>
              <p:nvPr/>
            </p:nvSpPr>
            <p:spPr bwMode="auto">
              <a:xfrm>
                <a:off x="4140299" y="2762213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4296781" y="2762213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1492290" y="6552515"/>
              <a:ext cx="396800" cy="242830"/>
              <a:chOff x="2276952" y="7371033"/>
              <a:chExt cx="393909" cy="172767"/>
            </a:xfrm>
          </p:grpSpPr>
          <p:sp>
            <p:nvSpPr>
              <p:cNvPr id="140" name="Line 51"/>
              <p:cNvSpPr>
                <a:spLocks noChangeShapeType="1"/>
              </p:cNvSpPr>
              <p:nvPr/>
            </p:nvSpPr>
            <p:spPr bwMode="auto">
              <a:xfrm>
                <a:off x="2276952" y="7371034"/>
                <a:ext cx="393909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Line 54"/>
              <p:cNvSpPr>
                <a:spLocks noChangeShapeType="1"/>
              </p:cNvSpPr>
              <p:nvPr/>
            </p:nvSpPr>
            <p:spPr bwMode="auto">
              <a:xfrm>
                <a:off x="2637626" y="7371033"/>
                <a:ext cx="0" cy="172767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Line 54"/>
              <p:cNvSpPr>
                <a:spLocks noChangeShapeType="1"/>
              </p:cNvSpPr>
              <p:nvPr/>
            </p:nvSpPr>
            <p:spPr bwMode="auto">
              <a:xfrm>
                <a:off x="2473647" y="7371033"/>
                <a:ext cx="0" cy="172767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Line 54"/>
              <p:cNvSpPr>
                <a:spLocks noChangeShapeType="1"/>
              </p:cNvSpPr>
              <p:nvPr/>
            </p:nvSpPr>
            <p:spPr bwMode="auto">
              <a:xfrm>
                <a:off x="2314061" y="7371033"/>
                <a:ext cx="0" cy="172767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16047026" y="6007162"/>
            <a:ext cx="1024466" cy="1213942"/>
            <a:chOff x="11000406" y="5749288"/>
            <a:chExt cx="1024466" cy="1213942"/>
          </a:xfrm>
        </p:grpSpPr>
        <p:grpSp>
          <p:nvGrpSpPr>
            <p:cNvPr id="67" name="Group 66"/>
            <p:cNvGrpSpPr/>
            <p:nvPr/>
          </p:nvGrpSpPr>
          <p:grpSpPr>
            <a:xfrm>
              <a:off x="11000406" y="5749288"/>
              <a:ext cx="1024466" cy="1213942"/>
              <a:chOff x="10960145" y="4516370"/>
              <a:chExt cx="1024466" cy="1213942"/>
            </a:xfrm>
          </p:grpSpPr>
          <p:sp>
            <p:nvSpPr>
              <p:cNvPr id="68" name="Rectangle 67"/>
              <p:cNvSpPr/>
              <p:nvPr/>
            </p:nvSpPr>
            <p:spPr>
              <a:xfrm>
                <a:off x="10960145" y="4925978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Oval 68"/>
              <p:cNvSpPr>
                <a:spLocks noChangeAspect="1" noChangeArrowheads="1"/>
              </p:cNvSpPr>
              <p:nvPr/>
            </p:nvSpPr>
            <p:spPr bwMode="auto">
              <a:xfrm>
                <a:off x="11370155" y="5234361"/>
                <a:ext cx="195976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  <p:sp>
            <p:nvSpPr>
              <p:cNvPr id="70" name="TextBox 69"/>
              <p:cNvSpPr txBox="1"/>
              <p:nvPr/>
            </p:nvSpPr>
            <p:spPr>
              <a:xfrm>
                <a:off x="11269935" y="4516370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11361583" y="6790029"/>
              <a:ext cx="311603" cy="57551"/>
              <a:chOff x="11361583" y="6790029"/>
              <a:chExt cx="311603" cy="57551"/>
            </a:xfrm>
          </p:grpSpPr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11361583" y="6791741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11515107" y="6790029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54" name="Group 153"/>
          <p:cNvGrpSpPr/>
          <p:nvPr/>
        </p:nvGrpSpPr>
        <p:grpSpPr>
          <a:xfrm>
            <a:off x="16047026" y="7793212"/>
            <a:ext cx="1024466" cy="1213942"/>
            <a:chOff x="11002874" y="6984691"/>
            <a:chExt cx="1024466" cy="1213942"/>
          </a:xfrm>
        </p:grpSpPr>
        <p:grpSp>
          <p:nvGrpSpPr>
            <p:cNvPr id="80" name="Group 79"/>
            <p:cNvGrpSpPr/>
            <p:nvPr/>
          </p:nvGrpSpPr>
          <p:grpSpPr>
            <a:xfrm>
              <a:off x="11002874" y="6984691"/>
              <a:ext cx="1024466" cy="1213942"/>
              <a:chOff x="10960145" y="4516370"/>
              <a:chExt cx="1024466" cy="1213942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10960145" y="4925978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Oval 84"/>
              <p:cNvSpPr>
                <a:spLocks noChangeAspect="1" noChangeArrowheads="1"/>
              </p:cNvSpPr>
              <p:nvPr/>
            </p:nvSpPr>
            <p:spPr bwMode="auto">
              <a:xfrm>
                <a:off x="11370155" y="5234361"/>
                <a:ext cx="195976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11269935" y="4516370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87" name="Straight Connector 86"/>
            <p:cNvCxnSpPr/>
            <p:nvPr/>
          </p:nvCxnSpPr>
          <p:spPr>
            <a:xfrm>
              <a:off x="11227243" y="8043247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Group 154"/>
          <p:cNvGrpSpPr/>
          <p:nvPr/>
        </p:nvGrpSpPr>
        <p:grpSpPr>
          <a:xfrm>
            <a:off x="16047026" y="9670404"/>
            <a:ext cx="1024466" cy="1213942"/>
            <a:chOff x="11002874" y="6984691"/>
            <a:chExt cx="1024466" cy="1213942"/>
          </a:xfrm>
        </p:grpSpPr>
        <p:grpSp>
          <p:nvGrpSpPr>
            <p:cNvPr id="156" name="Group 155"/>
            <p:cNvGrpSpPr/>
            <p:nvPr/>
          </p:nvGrpSpPr>
          <p:grpSpPr>
            <a:xfrm>
              <a:off x="11002874" y="6984691"/>
              <a:ext cx="1024466" cy="1213942"/>
              <a:chOff x="10960145" y="4516370"/>
              <a:chExt cx="1024466" cy="1213942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10960145" y="4925978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Oval 159"/>
              <p:cNvSpPr>
                <a:spLocks noChangeAspect="1" noChangeArrowheads="1"/>
              </p:cNvSpPr>
              <p:nvPr/>
            </p:nvSpPr>
            <p:spPr bwMode="auto">
              <a:xfrm>
                <a:off x="11370155" y="5234361"/>
                <a:ext cx="195976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11269935" y="4516370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57" name="Straight Connector 156"/>
            <p:cNvCxnSpPr/>
            <p:nvPr/>
          </p:nvCxnSpPr>
          <p:spPr>
            <a:xfrm>
              <a:off x="11227243" y="8043247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/>
          <p:cNvGrpSpPr/>
          <p:nvPr/>
        </p:nvGrpSpPr>
        <p:grpSpPr>
          <a:xfrm>
            <a:off x="21631175" y="4245999"/>
            <a:ext cx="1032934" cy="1222408"/>
            <a:chOff x="16765291" y="5184907"/>
            <a:chExt cx="1032934" cy="1222408"/>
          </a:xfrm>
        </p:grpSpPr>
        <p:grpSp>
          <p:nvGrpSpPr>
            <p:cNvPr id="163" name="Group 162"/>
            <p:cNvGrpSpPr/>
            <p:nvPr/>
          </p:nvGrpSpPr>
          <p:grpSpPr>
            <a:xfrm>
              <a:off x="16765291" y="5184907"/>
              <a:ext cx="1032934" cy="1222408"/>
              <a:chOff x="3778974" y="1714575"/>
              <a:chExt cx="1032934" cy="1222408"/>
            </a:xfrm>
          </p:grpSpPr>
          <p:grpSp>
            <p:nvGrpSpPr>
              <p:cNvPr id="165" name="Group 164"/>
              <p:cNvGrpSpPr/>
              <p:nvPr/>
            </p:nvGrpSpPr>
            <p:grpSpPr>
              <a:xfrm>
                <a:off x="3778974" y="1714575"/>
                <a:ext cx="1032934" cy="1222408"/>
                <a:chOff x="1778000" y="978925"/>
                <a:chExt cx="1032934" cy="1222408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Freeform 168"/>
                <p:cNvSpPr/>
                <p:nvPr/>
              </p:nvSpPr>
              <p:spPr>
                <a:xfrm>
                  <a:off x="1778000" y="1404924"/>
                  <a:ext cx="483415" cy="779476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Freeform 169"/>
                <p:cNvSpPr/>
                <p:nvPr/>
              </p:nvSpPr>
              <p:spPr>
                <a:xfrm>
                  <a:off x="2295807" y="1389559"/>
                  <a:ext cx="515126" cy="811774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TextBox 170"/>
                <p:cNvSpPr txBox="1"/>
                <p:nvPr/>
              </p:nvSpPr>
              <p:spPr>
                <a:xfrm>
                  <a:off x="205889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414029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4296781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cxnSp>
          <p:nvCxnSpPr>
            <p:cNvPr id="172" name="Straight Connector 171"/>
            <p:cNvCxnSpPr/>
            <p:nvPr/>
          </p:nvCxnSpPr>
          <p:spPr>
            <a:xfrm>
              <a:off x="17015575" y="5977653"/>
              <a:ext cx="51285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7" name="Group 266"/>
          <p:cNvGrpSpPr/>
          <p:nvPr/>
        </p:nvGrpSpPr>
        <p:grpSpPr>
          <a:xfrm>
            <a:off x="25300991" y="9441385"/>
            <a:ext cx="1024466" cy="1206568"/>
            <a:chOff x="18435177" y="8513642"/>
            <a:chExt cx="1024466" cy="1206568"/>
          </a:xfrm>
        </p:grpSpPr>
        <p:grpSp>
          <p:nvGrpSpPr>
            <p:cNvPr id="249" name="Group 248"/>
            <p:cNvGrpSpPr/>
            <p:nvPr/>
          </p:nvGrpSpPr>
          <p:grpSpPr>
            <a:xfrm>
              <a:off x="18435177" y="8513642"/>
              <a:ext cx="1024466" cy="1206568"/>
              <a:chOff x="3787442" y="1714575"/>
              <a:chExt cx="1024466" cy="1206568"/>
            </a:xfrm>
          </p:grpSpPr>
          <p:grpSp>
            <p:nvGrpSpPr>
              <p:cNvPr id="256" name="Group 255"/>
              <p:cNvGrpSpPr/>
              <p:nvPr/>
            </p:nvGrpSpPr>
            <p:grpSpPr>
              <a:xfrm>
                <a:off x="3787442" y="1714575"/>
                <a:ext cx="1024466" cy="1206568"/>
                <a:chOff x="1786468" y="978925"/>
                <a:chExt cx="1024466" cy="1206568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TextBox 259"/>
                <p:cNvSpPr txBox="1"/>
                <p:nvPr/>
              </p:nvSpPr>
              <p:spPr>
                <a:xfrm>
                  <a:off x="2157601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3875594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4032076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cxnSp>
          <p:nvCxnSpPr>
            <p:cNvPr id="262" name="Straight Connector 261"/>
            <p:cNvCxnSpPr>
              <a:stCxn id="259" idx="2"/>
            </p:cNvCxnSpPr>
            <p:nvPr/>
          </p:nvCxnSpPr>
          <p:spPr>
            <a:xfrm flipV="1">
              <a:off x="18947410" y="8907409"/>
              <a:ext cx="0" cy="812801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>
              <a:stCxn id="259" idx="1"/>
              <a:endCxn id="259" idx="3"/>
            </p:cNvCxnSpPr>
            <p:nvPr/>
          </p:nvCxnSpPr>
          <p:spPr>
            <a:xfrm>
              <a:off x="18435177" y="9318043"/>
              <a:ext cx="1024466" cy="0"/>
            </a:xfrm>
            <a:prstGeom prst="line">
              <a:avLst/>
            </a:prstGeom>
            <a:ln w="635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9" name="Group 198"/>
          <p:cNvGrpSpPr/>
          <p:nvPr/>
        </p:nvGrpSpPr>
        <p:grpSpPr>
          <a:xfrm>
            <a:off x="25300991" y="4245999"/>
            <a:ext cx="1024466" cy="1206568"/>
            <a:chOff x="19621278" y="7110326"/>
            <a:chExt cx="1024466" cy="1206568"/>
          </a:xfrm>
        </p:grpSpPr>
        <p:grpSp>
          <p:nvGrpSpPr>
            <p:cNvPr id="182" name="Group 181"/>
            <p:cNvGrpSpPr/>
            <p:nvPr/>
          </p:nvGrpSpPr>
          <p:grpSpPr>
            <a:xfrm>
              <a:off x="19621278" y="7110326"/>
              <a:ext cx="1024466" cy="1206568"/>
              <a:chOff x="3787442" y="1714575"/>
              <a:chExt cx="1024466" cy="1206568"/>
            </a:xfrm>
          </p:grpSpPr>
          <p:grpSp>
            <p:nvGrpSpPr>
              <p:cNvPr id="184" name="Group 183"/>
              <p:cNvGrpSpPr/>
              <p:nvPr/>
            </p:nvGrpSpPr>
            <p:grpSpPr>
              <a:xfrm>
                <a:off x="3787442" y="1714575"/>
                <a:ext cx="1024466" cy="1206568"/>
                <a:chOff x="1786468" y="978925"/>
                <a:chExt cx="1024466" cy="1206568"/>
              </a:xfrm>
            </p:grpSpPr>
            <p:sp>
              <p:nvSpPr>
                <p:cNvPr id="187" name="Rectangle 186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TextBox 189"/>
                <p:cNvSpPr txBox="1"/>
                <p:nvPr/>
              </p:nvSpPr>
              <p:spPr>
                <a:xfrm>
                  <a:off x="2157601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85" name="Freeform 184"/>
              <p:cNvSpPr>
                <a:spLocks/>
              </p:cNvSpPr>
              <p:nvPr/>
            </p:nvSpPr>
            <p:spPr bwMode="auto">
              <a:xfrm>
                <a:off x="414029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4296781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98" name="Group 197"/>
            <p:cNvGrpSpPr/>
            <p:nvPr/>
          </p:nvGrpSpPr>
          <p:grpSpPr>
            <a:xfrm>
              <a:off x="19732116" y="7710871"/>
              <a:ext cx="797002" cy="461665"/>
              <a:chOff x="21087925" y="7633940"/>
              <a:chExt cx="797002" cy="461665"/>
            </a:xfrm>
          </p:grpSpPr>
          <p:sp>
            <p:nvSpPr>
              <p:cNvPr id="191" name="Oval 190"/>
              <p:cNvSpPr/>
              <p:nvPr/>
            </p:nvSpPr>
            <p:spPr>
              <a:xfrm>
                <a:off x="21652960" y="7653275"/>
                <a:ext cx="231967" cy="233334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2" name="Straight Connector 191"/>
              <p:cNvCxnSpPr/>
              <p:nvPr/>
            </p:nvCxnSpPr>
            <p:spPr>
              <a:xfrm>
                <a:off x="21126541" y="7763354"/>
                <a:ext cx="509087" cy="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7" name="Group 196"/>
              <p:cNvGrpSpPr/>
              <p:nvPr/>
            </p:nvGrpSpPr>
            <p:grpSpPr>
              <a:xfrm>
                <a:off x="21087925" y="7633940"/>
                <a:ext cx="461665" cy="461665"/>
                <a:chOff x="21095182" y="7931477"/>
                <a:chExt cx="461665" cy="461665"/>
              </a:xfrm>
            </p:grpSpPr>
            <p:sp>
              <p:nvSpPr>
                <p:cNvPr id="194" name="TextBox 193"/>
                <p:cNvSpPr txBox="1"/>
                <p:nvPr/>
              </p:nvSpPr>
              <p:spPr>
                <a:xfrm>
                  <a:off x="21100938" y="7931477"/>
                  <a:ext cx="2696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TextBox 194"/>
                <p:cNvSpPr txBox="1"/>
                <p:nvPr/>
              </p:nvSpPr>
              <p:spPr>
                <a:xfrm rot="5400000">
                  <a:off x="21191202" y="7972485"/>
                  <a:ext cx="2696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TextBox 195"/>
                <p:cNvSpPr txBox="1"/>
                <p:nvPr/>
              </p:nvSpPr>
              <p:spPr>
                <a:xfrm>
                  <a:off x="21279834" y="7931477"/>
                  <a:ext cx="2696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247" name="Group 246"/>
          <p:cNvGrpSpPr/>
          <p:nvPr/>
        </p:nvGrpSpPr>
        <p:grpSpPr>
          <a:xfrm>
            <a:off x="25300991" y="7769765"/>
            <a:ext cx="1024466" cy="1206568"/>
            <a:chOff x="18460677" y="7995001"/>
            <a:chExt cx="1024466" cy="1206568"/>
          </a:xfrm>
        </p:grpSpPr>
        <p:grpSp>
          <p:nvGrpSpPr>
            <p:cNvPr id="221" name="Group 220"/>
            <p:cNvGrpSpPr/>
            <p:nvPr/>
          </p:nvGrpSpPr>
          <p:grpSpPr>
            <a:xfrm>
              <a:off x="18460677" y="7995001"/>
              <a:ext cx="1024466" cy="1206568"/>
              <a:chOff x="3787442" y="1714575"/>
              <a:chExt cx="1024466" cy="1206568"/>
            </a:xfrm>
          </p:grpSpPr>
          <p:grpSp>
            <p:nvGrpSpPr>
              <p:cNvPr id="226" name="Group 225"/>
              <p:cNvGrpSpPr/>
              <p:nvPr/>
            </p:nvGrpSpPr>
            <p:grpSpPr>
              <a:xfrm>
                <a:off x="3787442" y="1714575"/>
                <a:ext cx="1024466" cy="1206568"/>
                <a:chOff x="1786468" y="978925"/>
                <a:chExt cx="1024466" cy="1206568"/>
              </a:xfrm>
            </p:grpSpPr>
            <p:sp>
              <p:nvSpPr>
                <p:cNvPr id="229" name="Rectangle 228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TextBox 229"/>
                <p:cNvSpPr txBox="1"/>
                <p:nvPr/>
              </p:nvSpPr>
              <p:spPr>
                <a:xfrm>
                  <a:off x="2157601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7" name="Freeform 226"/>
              <p:cNvSpPr>
                <a:spLocks/>
              </p:cNvSpPr>
              <p:nvPr/>
            </p:nvSpPr>
            <p:spPr bwMode="auto">
              <a:xfrm>
                <a:off x="414029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4296781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242" name="Group 241"/>
            <p:cNvGrpSpPr/>
            <p:nvPr/>
          </p:nvGrpSpPr>
          <p:grpSpPr>
            <a:xfrm>
              <a:off x="18723704" y="8500459"/>
              <a:ext cx="483617" cy="408038"/>
              <a:chOff x="20104400" y="7965825"/>
              <a:chExt cx="483617" cy="408038"/>
            </a:xfrm>
          </p:grpSpPr>
          <p:sp>
            <p:nvSpPr>
              <p:cNvPr id="231" name="Oval 230"/>
              <p:cNvSpPr/>
              <p:nvPr/>
            </p:nvSpPr>
            <p:spPr>
              <a:xfrm>
                <a:off x="20225708" y="8108015"/>
                <a:ext cx="266610" cy="265848"/>
              </a:xfrm>
              <a:prstGeom prst="ellipse">
                <a:avLst/>
              </a:prstGeom>
              <a:noFill/>
              <a:ln w="635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3" name="Straight Connector 232"/>
              <p:cNvCxnSpPr/>
              <p:nvPr/>
            </p:nvCxnSpPr>
            <p:spPr>
              <a:xfrm flipV="1">
                <a:off x="20496551" y="8023110"/>
                <a:ext cx="91466" cy="161520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/>
              <p:cNvCxnSpPr/>
              <p:nvPr/>
            </p:nvCxnSpPr>
            <p:spPr>
              <a:xfrm flipH="1" flipV="1">
                <a:off x="20104400" y="8034772"/>
                <a:ext cx="122328" cy="144861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/>
              <p:cNvCxnSpPr/>
              <p:nvPr/>
            </p:nvCxnSpPr>
            <p:spPr>
              <a:xfrm rot="17400000" flipV="1">
                <a:off x="20177883" y="7976399"/>
                <a:ext cx="93872" cy="150228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>
              <a:xfrm rot="21360000" flipV="1">
                <a:off x="20435451" y="7965825"/>
                <a:ext cx="93872" cy="150228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Group 217"/>
          <p:cNvGrpSpPr/>
          <p:nvPr/>
        </p:nvGrpSpPr>
        <p:grpSpPr>
          <a:xfrm>
            <a:off x="25300991" y="6004368"/>
            <a:ext cx="1024466" cy="1206568"/>
            <a:chOff x="18406826" y="6079070"/>
            <a:chExt cx="1024466" cy="1206568"/>
          </a:xfrm>
        </p:grpSpPr>
        <p:grpSp>
          <p:nvGrpSpPr>
            <p:cNvPr id="201" name="Group 200"/>
            <p:cNvGrpSpPr/>
            <p:nvPr/>
          </p:nvGrpSpPr>
          <p:grpSpPr>
            <a:xfrm>
              <a:off x="18406826" y="6079070"/>
              <a:ext cx="1024466" cy="1206568"/>
              <a:chOff x="3787442" y="1714575"/>
              <a:chExt cx="1024466" cy="1206568"/>
            </a:xfrm>
          </p:grpSpPr>
          <p:grpSp>
            <p:nvGrpSpPr>
              <p:cNvPr id="209" name="Group 208"/>
              <p:cNvGrpSpPr/>
              <p:nvPr/>
            </p:nvGrpSpPr>
            <p:grpSpPr>
              <a:xfrm>
                <a:off x="3787442" y="1714575"/>
                <a:ext cx="1024466" cy="1206568"/>
                <a:chOff x="1786468" y="978925"/>
                <a:chExt cx="1024466" cy="1206568"/>
              </a:xfrm>
            </p:grpSpPr>
            <p:sp>
              <p:nvSpPr>
                <p:cNvPr id="212" name="Rectangle 211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TextBox 212"/>
                <p:cNvSpPr txBox="1"/>
                <p:nvPr/>
              </p:nvSpPr>
              <p:spPr>
                <a:xfrm>
                  <a:off x="2157601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414029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4296781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214" name="Group 323"/>
            <p:cNvGrpSpPr>
              <a:grpSpLocks/>
            </p:cNvGrpSpPr>
            <p:nvPr/>
          </p:nvGrpSpPr>
          <p:grpSpPr bwMode="auto">
            <a:xfrm>
              <a:off x="18472458" y="6482477"/>
              <a:ext cx="908051" cy="777875"/>
              <a:chOff x="999" y="686"/>
              <a:chExt cx="572" cy="490"/>
            </a:xfrm>
          </p:grpSpPr>
          <p:sp>
            <p:nvSpPr>
              <p:cNvPr id="215" name="Line 324"/>
              <p:cNvSpPr>
                <a:spLocks noChangeShapeType="1"/>
              </p:cNvSpPr>
              <p:nvPr/>
            </p:nvSpPr>
            <p:spPr bwMode="auto">
              <a:xfrm>
                <a:off x="1278" y="852"/>
                <a:ext cx="0" cy="119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Line 325"/>
              <p:cNvSpPr>
                <a:spLocks noChangeShapeType="1"/>
              </p:cNvSpPr>
              <p:nvPr/>
            </p:nvSpPr>
            <p:spPr bwMode="auto">
              <a:xfrm rot="21300000">
                <a:off x="1296" y="855"/>
                <a:ext cx="275" cy="321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Line 326"/>
              <p:cNvSpPr>
                <a:spLocks noChangeShapeType="1"/>
              </p:cNvSpPr>
              <p:nvPr/>
            </p:nvSpPr>
            <p:spPr bwMode="auto">
              <a:xfrm rot="15600000" flipH="1">
                <a:off x="976" y="709"/>
                <a:ext cx="292" cy="24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94" name="Group 293"/>
          <p:cNvGrpSpPr/>
          <p:nvPr/>
        </p:nvGrpSpPr>
        <p:grpSpPr>
          <a:xfrm>
            <a:off x="25300991" y="11401064"/>
            <a:ext cx="1024466" cy="990935"/>
            <a:chOff x="18423715" y="10140762"/>
            <a:chExt cx="1024466" cy="990935"/>
          </a:xfrm>
        </p:grpSpPr>
        <p:grpSp>
          <p:nvGrpSpPr>
            <p:cNvPr id="270" name="Group 269"/>
            <p:cNvGrpSpPr/>
            <p:nvPr/>
          </p:nvGrpSpPr>
          <p:grpSpPr>
            <a:xfrm>
              <a:off x="18423715" y="10327363"/>
              <a:ext cx="1024466" cy="804334"/>
              <a:chOff x="3787442" y="2116809"/>
              <a:chExt cx="1024466" cy="804334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3787442" y="2116809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4144307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4300789" y="2776785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>
              <a:off x="18614141" y="10140762"/>
              <a:ext cx="647971" cy="143206"/>
              <a:chOff x="18614141" y="10116696"/>
              <a:chExt cx="647971" cy="143206"/>
            </a:xfrm>
          </p:grpSpPr>
          <p:sp>
            <p:nvSpPr>
              <p:cNvPr id="279" name="Oval 278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Oval 280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3" name="TextBox 282"/>
            <p:cNvSpPr txBox="1"/>
            <p:nvPr/>
          </p:nvSpPr>
          <p:spPr>
            <a:xfrm>
              <a:off x="18585578" y="10418062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MP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296" name="Straight Connector 295"/>
          <p:cNvCxnSpPr/>
          <p:nvPr/>
        </p:nvCxnSpPr>
        <p:spPr>
          <a:xfrm>
            <a:off x="1426595" y="4011539"/>
            <a:ext cx="23285651" cy="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TextBox 296"/>
          <p:cNvSpPr txBox="1"/>
          <p:nvPr/>
        </p:nvSpPr>
        <p:spPr>
          <a:xfrm>
            <a:off x="1317236" y="39095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4194725" y="389896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7352870" y="3888407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0" name="TextBox 299"/>
          <p:cNvSpPr txBox="1"/>
          <p:nvPr/>
        </p:nvSpPr>
        <p:spPr>
          <a:xfrm>
            <a:off x="10157934" y="389595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13171232" y="39035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16383697" y="389295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3" name="TextBox 302"/>
          <p:cNvSpPr txBox="1"/>
          <p:nvPr/>
        </p:nvSpPr>
        <p:spPr>
          <a:xfrm>
            <a:off x="19134430" y="390955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4" name="TextBox 303"/>
          <p:cNvSpPr txBox="1"/>
          <p:nvPr/>
        </p:nvSpPr>
        <p:spPr>
          <a:xfrm>
            <a:off x="22011924" y="389899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06" name="Table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7734568"/>
              </p:ext>
            </p:extLst>
          </p:nvPr>
        </p:nvGraphicFramePr>
        <p:xfrm>
          <a:off x="2659335" y="6691034"/>
          <a:ext cx="6644500" cy="7680960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3205480">
                  <a:extLst>
                    <a:ext uri="{9D8B030D-6E8A-4147-A177-3AD203B41FA5}">
                      <a16:colId xmlns:a16="http://schemas.microsoft.com/office/drawing/2014/main" val="495967652"/>
                    </a:ext>
                  </a:extLst>
                </a:gridCol>
                <a:gridCol w="1719510">
                  <a:extLst>
                    <a:ext uri="{9D8B030D-6E8A-4147-A177-3AD203B41FA5}">
                      <a16:colId xmlns:a16="http://schemas.microsoft.com/office/drawing/2014/main" val="3354726330"/>
                    </a:ext>
                  </a:extLst>
                </a:gridCol>
                <a:gridCol w="1719510">
                  <a:extLst>
                    <a:ext uri="{9D8B030D-6E8A-4147-A177-3AD203B41FA5}">
                      <a16:colId xmlns:a16="http://schemas.microsoft.com/office/drawing/2014/main" val="4118448199"/>
                    </a:ext>
                  </a:extLst>
                </a:gridCol>
              </a:tblGrid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Infantry Equipment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3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3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9023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Asset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PIR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GIR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011513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.30-cal LMG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132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12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323759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.30-cal HMG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0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18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58986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.50-cal HMG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4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9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07185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60mm Mort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27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36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9609008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81mm</a:t>
                      </a:r>
                      <a:r>
                        <a:rPr lang="en-US" sz="3600" b="1" baseline="0" dirty="0" smtClean="0"/>
                        <a:t> Mort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12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18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72510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57mm AT Gun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0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8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9899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2.36 in Bazooka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73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73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849956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Handcarts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27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72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3235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Jeep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15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20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35063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3600" b="1" dirty="0" smtClean="0"/>
                        <a:t>2 ½-Ton Truck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16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/>
                        <a:t>10</a:t>
                      </a:r>
                      <a:endParaRPr lang="en-US" sz="36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6611340"/>
                  </a:ext>
                </a:extLst>
              </a:tr>
            </a:tbl>
          </a:graphicData>
        </a:graphic>
      </p:graphicFrame>
      <p:sp>
        <p:nvSpPr>
          <p:cNvPr id="307" name="TextBox 306"/>
          <p:cNvSpPr txBox="1"/>
          <p:nvPr/>
        </p:nvSpPr>
        <p:spPr>
          <a:xfrm>
            <a:off x="772570" y="5511298"/>
            <a:ext cx="13805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(~201)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14355811" y="2171292"/>
            <a:ext cx="394531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 ~11,394 personnel)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9" name="TextBox 308"/>
          <p:cNvSpPr txBox="1"/>
          <p:nvPr/>
        </p:nvSpPr>
        <p:spPr>
          <a:xfrm>
            <a:off x="3551568" y="5503058"/>
            <a:ext cx="16081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(~1954)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0" name="TextBox 309"/>
          <p:cNvSpPr txBox="1"/>
          <p:nvPr/>
        </p:nvSpPr>
        <p:spPr>
          <a:xfrm>
            <a:off x="6700745" y="5470898"/>
            <a:ext cx="16081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(~1954)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9501567" y="5507012"/>
            <a:ext cx="16081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(~1954)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2514397" y="5471844"/>
            <a:ext cx="16081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(~2322)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15761965" y="5437852"/>
            <a:ext cx="16081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(~1467)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4" name="TextBox 313"/>
          <p:cNvSpPr txBox="1"/>
          <p:nvPr/>
        </p:nvSpPr>
        <p:spPr>
          <a:xfrm>
            <a:off x="18587227" y="5449576"/>
            <a:ext cx="13805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(~427)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21459377" y="5484746"/>
            <a:ext cx="13805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(~504)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25269368" y="5473024"/>
            <a:ext cx="11528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(~91)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25187308" y="7219763"/>
            <a:ext cx="13805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(~100)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25269370" y="8966498"/>
            <a:ext cx="11528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(~77)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9" name="TextBox 318"/>
          <p:cNvSpPr txBox="1"/>
          <p:nvPr/>
        </p:nvSpPr>
        <p:spPr>
          <a:xfrm>
            <a:off x="25163864" y="10619449"/>
            <a:ext cx="13805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(~305)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25257648" y="12448252"/>
            <a:ext cx="11528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(~38)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1" name="TextBox 320"/>
          <p:cNvSpPr txBox="1"/>
          <p:nvPr/>
        </p:nvSpPr>
        <p:spPr>
          <a:xfrm>
            <a:off x="15797135" y="7231482"/>
            <a:ext cx="45350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(12 x 75mm Pack How.)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2" name="TextBox 321"/>
          <p:cNvSpPr txBox="1"/>
          <p:nvPr/>
        </p:nvSpPr>
        <p:spPr>
          <a:xfrm>
            <a:off x="15796415" y="9071273"/>
            <a:ext cx="45350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(12 x 75mm Pack How.)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15784693" y="10911792"/>
            <a:ext cx="57629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(12 x 105mm snub-nose How.)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951441" y="15313909"/>
            <a:ext cx="10341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PIR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: 3 x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Bns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with 3 x Rifle Cos</a:t>
            </a:r>
          </a:p>
          <a:p>
            <a:pPr marL="457200" indent="-457200">
              <a:buFontTx/>
              <a:buChar char="-"/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Companies: 3 x Rifle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Plts</a:t>
            </a:r>
            <a:endParaRPr lang="en-US" sz="36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Tx/>
              <a:buChar char="-"/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Rifle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Plts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: 2 x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Sqds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(12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w/ 1 x M1919 LMG each); 1 x Mortar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Sqd</a:t>
            </a:r>
            <a:endParaRPr lang="en-US" sz="36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20224972" y="5950496"/>
            <a:ext cx="39489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(24 x 57mm AT Gun)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14079351" y="11869612"/>
            <a:ext cx="731501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PFAB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: 3 x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Btys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(4 x Guns each)</a:t>
            </a:r>
          </a:p>
          <a:p>
            <a:r>
              <a:rPr lang="en-US" sz="36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GFAB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: 2 x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Btys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(6 x Guns each) 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11903652" y="15313909"/>
            <a:ext cx="1451859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GIR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x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Bns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with 3 x Rifle 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Cos (a 3d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added for NEPTUNE)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Tx/>
              <a:buChar char="-"/>
            </a:pP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Companies: 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x Rifle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Plts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; 1x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Wpns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Plt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(2 x M1917 HMGs, 2x 60mm Mortars)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Tx/>
              <a:buChar char="-"/>
            </a:pP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Rifle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Plts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x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Sqds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(12 </a:t>
            </a:r>
            <a:r>
              <a:rPr lang="en-US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24712246" y="3980119"/>
            <a:ext cx="0" cy="7858073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TextBox 222"/>
          <p:cNvSpPr txBox="1"/>
          <p:nvPr/>
        </p:nvSpPr>
        <p:spPr>
          <a:xfrm rot="16200000">
            <a:off x="24722984" y="478584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 rot="16200000">
            <a:off x="24721499" y="65429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 rot="16200000">
            <a:off x="24721499" y="82807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TextBox 231"/>
          <p:cNvSpPr txBox="1"/>
          <p:nvPr/>
        </p:nvSpPr>
        <p:spPr>
          <a:xfrm rot="16200000">
            <a:off x="24721499" y="999008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 rot="16200000">
            <a:off x="24723288" y="115495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7" name="Oval 236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562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24"/>
          <a:stretch/>
        </p:blipFill>
        <p:spPr>
          <a:xfrm>
            <a:off x="5355770" y="0"/>
            <a:ext cx="22076229" cy="182880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799238" y="16931215"/>
            <a:ext cx="4021489" cy="1298839"/>
            <a:chOff x="258636" y="15427413"/>
            <a:chExt cx="4021489" cy="1298839"/>
          </a:xfrm>
        </p:grpSpPr>
        <p:sp>
          <p:nvSpPr>
            <p:cNvPr id="4" name="Rectangle 3"/>
            <p:cNvSpPr/>
            <p:nvPr/>
          </p:nvSpPr>
          <p:spPr>
            <a:xfrm>
              <a:off x="621529" y="15427413"/>
              <a:ext cx="3060701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8636" y="16018366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100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Oval 5"/>
          <p:cNvSpPr/>
          <p:nvPr/>
        </p:nvSpPr>
        <p:spPr>
          <a:xfrm>
            <a:off x="5875615" y="286423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6D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8340" y="30140"/>
            <a:ext cx="533992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Brécourt Manor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8" name="TextBox 7"/>
          <p:cNvSpPr txBox="1"/>
          <p:nvPr/>
        </p:nvSpPr>
        <p:spPr>
          <a:xfrm>
            <a:off x="19388219" y="238065"/>
            <a:ext cx="198323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Grand</a:t>
            </a:r>
          </a:p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356348" y="3775100"/>
            <a:ext cx="12939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V="1">
            <a:off x="26376156" y="3306878"/>
            <a:ext cx="862683" cy="500883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5969341" y="16981613"/>
            <a:ext cx="3236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Brécourt Manor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14524040" y="6468764"/>
            <a:ext cx="194119" cy="643937"/>
            <a:chOff x="22078418" y="7126190"/>
            <a:chExt cx="194119" cy="643937"/>
          </a:xfrm>
        </p:grpSpPr>
        <p:sp>
          <p:nvSpPr>
            <p:cNvPr id="22" name="Oval 21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/>
            <p:cNvCxnSpPr>
              <a:stCxn id="22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 rot="4541985">
            <a:off x="15423820" y="7406544"/>
            <a:ext cx="194119" cy="643937"/>
            <a:chOff x="22078418" y="7126190"/>
            <a:chExt cx="194119" cy="643937"/>
          </a:xfrm>
        </p:grpSpPr>
        <p:sp>
          <p:nvSpPr>
            <p:cNvPr id="28" name="Oval 27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>
              <a:stCxn id="28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 rot="4541985">
            <a:off x="15750793" y="8689741"/>
            <a:ext cx="194119" cy="643937"/>
            <a:chOff x="22078418" y="7126190"/>
            <a:chExt cx="194119" cy="643937"/>
          </a:xfrm>
        </p:grpSpPr>
        <p:sp>
          <p:nvSpPr>
            <p:cNvPr id="34" name="Oval 33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Connector 34"/>
            <p:cNvCxnSpPr>
              <a:stCxn id="34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 rot="4541985">
            <a:off x="16164602" y="10092955"/>
            <a:ext cx="194119" cy="643937"/>
            <a:chOff x="22078418" y="7126190"/>
            <a:chExt cx="194119" cy="643937"/>
          </a:xfrm>
        </p:grpSpPr>
        <p:sp>
          <p:nvSpPr>
            <p:cNvPr id="40" name="Oval 39"/>
            <p:cNvSpPr/>
            <p:nvPr/>
          </p:nvSpPr>
          <p:spPr>
            <a:xfrm>
              <a:off x="22114827" y="7648176"/>
              <a:ext cx="120783" cy="121951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Connector 40"/>
            <p:cNvCxnSpPr>
              <a:stCxn id="40" idx="0"/>
            </p:cNvCxnSpPr>
            <p:nvPr/>
          </p:nvCxnSpPr>
          <p:spPr>
            <a:xfrm flipH="1" flipV="1">
              <a:off x="22175218" y="7126190"/>
              <a:ext cx="1" cy="521986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22078418" y="7450880"/>
              <a:ext cx="194119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H="1">
              <a:off x="22272019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22078418" y="7327663"/>
              <a:ext cx="518" cy="255727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 rot="4849069">
            <a:off x="12243856" y="8460498"/>
            <a:ext cx="173182" cy="680515"/>
            <a:chOff x="7649436" y="9483115"/>
            <a:chExt cx="173182" cy="680515"/>
          </a:xfrm>
        </p:grpSpPr>
        <p:cxnSp>
          <p:nvCxnSpPr>
            <p:cNvPr id="46" name="Straight Arrow Connector 4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 rot="4801476">
            <a:off x="12666233" y="10552582"/>
            <a:ext cx="173182" cy="680515"/>
            <a:chOff x="7649436" y="9483115"/>
            <a:chExt cx="173182" cy="680515"/>
          </a:xfrm>
        </p:grpSpPr>
        <p:cxnSp>
          <p:nvCxnSpPr>
            <p:cNvPr id="51" name="Straight Arrow Connector 5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 rot="3782655">
            <a:off x="15148007" y="6377916"/>
            <a:ext cx="173182" cy="680515"/>
            <a:chOff x="7649436" y="9483115"/>
            <a:chExt cx="173182" cy="680515"/>
          </a:xfrm>
        </p:grpSpPr>
        <p:cxnSp>
          <p:nvCxnSpPr>
            <p:cNvPr id="56" name="Straight Arrow Connector 5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Oval 59"/>
          <p:cNvSpPr/>
          <p:nvPr/>
        </p:nvSpPr>
        <p:spPr>
          <a:xfrm>
            <a:off x="307155" y="249235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16854" y="2492352"/>
            <a:ext cx="369366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LT Winters’ Recon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765" y="11893723"/>
            <a:ext cx="1812920" cy="2059840"/>
          </a:xfrm>
          <a:prstGeom prst="rect">
            <a:avLst/>
          </a:prstGeom>
        </p:spPr>
      </p:pic>
      <p:sp>
        <p:nvSpPr>
          <p:cNvPr id="80" name="Oval 79"/>
          <p:cNvSpPr/>
          <p:nvPr/>
        </p:nvSpPr>
        <p:spPr>
          <a:xfrm>
            <a:off x="307155" y="372243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038626" y="3755090"/>
            <a:ext cx="3693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LT Winters’ Group (Assault)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307155" y="518111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027741" y="5181113"/>
            <a:ext cx="3693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LT Compton’s Group (Assault)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38626" y="6559418"/>
            <a:ext cx="3693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MG Teams (Support)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328927" y="657447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311736" y="793556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038626" y="7961964"/>
            <a:ext cx="36936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SGT Lipton’s Team (Demo)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 rot="20801146">
            <a:off x="14386205" y="6153996"/>
            <a:ext cx="1037423" cy="197974"/>
            <a:chOff x="13409725" y="4910264"/>
            <a:chExt cx="1037423" cy="197974"/>
          </a:xfrm>
        </p:grpSpPr>
        <p:grpSp>
          <p:nvGrpSpPr>
            <p:cNvPr id="94" name="Group 93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06" name="Straight Connector 105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Straight Connector 106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" name="Group 95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02" name="Straight Connector 101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" name="Group 96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98" name="Straight Connector 97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0" name="Straight Connector 109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Group 112"/>
          <p:cNvGrpSpPr/>
          <p:nvPr/>
        </p:nvGrpSpPr>
        <p:grpSpPr>
          <a:xfrm rot="4163871">
            <a:off x="15193035" y="6553998"/>
            <a:ext cx="1037423" cy="197974"/>
            <a:chOff x="13409725" y="4910264"/>
            <a:chExt cx="1037423" cy="197974"/>
          </a:xfrm>
        </p:grpSpPr>
        <p:grpSp>
          <p:nvGrpSpPr>
            <p:cNvPr id="114" name="Group 113"/>
            <p:cNvGrpSpPr/>
            <p:nvPr/>
          </p:nvGrpSpPr>
          <p:grpSpPr>
            <a:xfrm flipH="1">
              <a:off x="13409725" y="4910264"/>
              <a:ext cx="893220" cy="187501"/>
              <a:chOff x="4023891" y="6342808"/>
              <a:chExt cx="893220" cy="187501"/>
            </a:xfrm>
          </p:grpSpPr>
          <p:grpSp>
            <p:nvGrpSpPr>
              <p:cNvPr id="118" name="Group 117"/>
              <p:cNvGrpSpPr/>
              <p:nvPr/>
            </p:nvGrpSpPr>
            <p:grpSpPr>
              <a:xfrm>
                <a:off x="4023891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29" name="Straight Connector 128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Straight Connector 131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9" name="Group 118"/>
              <p:cNvGrpSpPr/>
              <p:nvPr/>
            </p:nvGrpSpPr>
            <p:grpSpPr>
              <a:xfrm>
                <a:off x="4310628" y="6342808"/>
                <a:ext cx="317429" cy="185239"/>
                <a:chOff x="12694819" y="11486761"/>
                <a:chExt cx="349172" cy="185239"/>
              </a:xfrm>
            </p:grpSpPr>
            <p:cxnSp>
              <p:nvCxnSpPr>
                <p:cNvPr id="125" name="Straight Connector 124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>
                <a:xfrm rot="5400000" flipV="1">
                  <a:off x="1276613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/>
                <p:cNvCxnSpPr/>
                <p:nvPr/>
              </p:nvCxnSpPr>
              <p:spPr>
                <a:xfrm flipV="1">
                  <a:off x="1285875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/>
                <p:cNvCxnSpPr/>
                <p:nvPr/>
              </p:nvCxnSpPr>
              <p:spPr>
                <a:xfrm rot="5400000" flipV="1">
                  <a:off x="1293758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0" name="Group 119"/>
              <p:cNvGrpSpPr/>
              <p:nvPr/>
            </p:nvGrpSpPr>
            <p:grpSpPr>
              <a:xfrm>
                <a:off x="4597355" y="6345070"/>
                <a:ext cx="319756" cy="185239"/>
                <a:chOff x="12694819" y="11486761"/>
                <a:chExt cx="351732" cy="185239"/>
              </a:xfrm>
            </p:grpSpPr>
            <p:cxnSp>
              <p:nvCxnSpPr>
                <p:cNvPr id="121" name="Straight Connector 120"/>
                <p:cNvCxnSpPr/>
                <p:nvPr/>
              </p:nvCxnSpPr>
              <p:spPr>
                <a:xfrm flipV="1">
                  <a:off x="12694819" y="1166872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Connector 121"/>
                <p:cNvCxnSpPr/>
                <p:nvPr/>
              </p:nvCxnSpPr>
              <p:spPr>
                <a:xfrm rot="5400000" flipV="1">
                  <a:off x="12768693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 flipV="1">
                  <a:off x="12861312" y="11503157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 rot="5400000" flipV="1">
                  <a:off x="12940140" y="11579380"/>
                  <a:ext cx="185239" cy="1"/>
                </a:xfrm>
                <a:prstGeom prst="line">
                  <a:avLst/>
                </a:prstGeom>
                <a:ln w="381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5" name="Straight Connector 114"/>
            <p:cNvCxnSpPr/>
            <p:nvPr/>
          </p:nvCxnSpPr>
          <p:spPr>
            <a:xfrm rot="16200000" flipH="1" flipV="1">
              <a:off x="14354528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 flipH="1" flipV="1">
              <a:off x="14278749" y="4939395"/>
              <a:ext cx="16839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 rot="16200000" flipH="1" flipV="1">
              <a:off x="14198667" y="5015618"/>
              <a:ext cx="185239" cy="1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" name="Group 132"/>
          <p:cNvGrpSpPr/>
          <p:nvPr/>
        </p:nvGrpSpPr>
        <p:grpSpPr>
          <a:xfrm rot="4382207">
            <a:off x="15578937" y="7467845"/>
            <a:ext cx="890903" cy="187501"/>
            <a:chOff x="4023891" y="6342808"/>
            <a:chExt cx="890903" cy="187501"/>
          </a:xfrm>
        </p:grpSpPr>
        <p:grpSp>
          <p:nvGrpSpPr>
            <p:cNvPr id="134" name="Group 133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5" name="Straight Connector 144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5" name="Group 134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41" name="Straight Connector 140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135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37" name="Straight Connector 13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9" name="Group 148"/>
          <p:cNvGrpSpPr/>
          <p:nvPr/>
        </p:nvGrpSpPr>
        <p:grpSpPr>
          <a:xfrm rot="4382207">
            <a:off x="15841756" y="8302412"/>
            <a:ext cx="890903" cy="187501"/>
            <a:chOff x="4023891" y="6342808"/>
            <a:chExt cx="890903" cy="187501"/>
          </a:xfrm>
        </p:grpSpPr>
        <p:grpSp>
          <p:nvGrpSpPr>
            <p:cNvPr id="150" name="Group 149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61" name="Straight Connector 160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 150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57" name="Straight Connector 15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" name="Group 151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53" name="Straight Connector 15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5" name="Group 164"/>
          <p:cNvGrpSpPr/>
          <p:nvPr/>
        </p:nvGrpSpPr>
        <p:grpSpPr>
          <a:xfrm rot="4616207">
            <a:off x="16081875" y="9137316"/>
            <a:ext cx="890903" cy="187501"/>
            <a:chOff x="4023891" y="6342808"/>
            <a:chExt cx="890903" cy="187501"/>
          </a:xfrm>
        </p:grpSpPr>
        <p:grpSp>
          <p:nvGrpSpPr>
            <p:cNvPr id="166" name="Group 165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77" name="Straight Connector 176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" name="Group 166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73" name="Straight Connector 17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" name="Group 167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69" name="Straight Connector 168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1" name="Group 180"/>
          <p:cNvGrpSpPr/>
          <p:nvPr/>
        </p:nvGrpSpPr>
        <p:grpSpPr>
          <a:xfrm rot="4391025">
            <a:off x="16307907" y="9974584"/>
            <a:ext cx="890903" cy="187501"/>
            <a:chOff x="4023891" y="6342808"/>
            <a:chExt cx="890903" cy="187501"/>
          </a:xfrm>
        </p:grpSpPr>
        <p:grpSp>
          <p:nvGrpSpPr>
            <p:cNvPr id="182" name="Group 181"/>
            <p:cNvGrpSpPr/>
            <p:nvPr/>
          </p:nvGrpSpPr>
          <p:grpSpPr>
            <a:xfrm>
              <a:off x="4023891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93" name="Straight Connector 192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Group 182"/>
            <p:cNvGrpSpPr/>
            <p:nvPr/>
          </p:nvGrpSpPr>
          <p:grpSpPr>
            <a:xfrm>
              <a:off x="4310628" y="6342808"/>
              <a:ext cx="317429" cy="185239"/>
              <a:chOff x="12694819" y="11486761"/>
              <a:chExt cx="349172" cy="185239"/>
            </a:xfrm>
          </p:grpSpPr>
          <p:cxnSp>
            <p:nvCxnSpPr>
              <p:cNvPr id="189" name="Straight Connector 188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" name="Group 183"/>
            <p:cNvGrpSpPr/>
            <p:nvPr/>
          </p:nvGrpSpPr>
          <p:grpSpPr>
            <a:xfrm>
              <a:off x="4597365" y="6345070"/>
              <a:ext cx="317429" cy="185239"/>
              <a:chOff x="12694819" y="11486761"/>
              <a:chExt cx="349172" cy="185239"/>
            </a:xfrm>
          </p:grpSpPr>
          <p:cxnSp>
            <p:nvCxnSpPr>
              <p:cNvPr id="185" name="Straight Connector 184"/>
              <p:cNvCxnSpPr/>
              <p:nvPr/>
            </p:nvCxnSpPr>
            <p:spPr>
              <a:xfrm flipV="1">
                <a:off x="12694819" y="1166872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rot="5400000" flipV="1">
                <a:off x="12766133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12858752" y="11503157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 rot="5400000" flipV="1">
                <a:off x="12937580" y="11579380"/>
                <a:ext cx="185239" cy="1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6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0619" y="2544084"/>
            <a:ext cx="2503488" cy="942975"/>
            <a:chOff x="15361" y="4723"/>
            <a:chExt cx="1577" cy="594"/>
          </a:xfrm>
        </p:grpSpPr>
        <p:sp>
          <p:nvSpPr>
            <p:cNvPr id="217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8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219" name="Group 218"/>
          <p:cNvGrpSpPr/>
          <p:nvPr/>
        </p:nvGrpSpPr>
        <p:grpSpPr>
          <a:xfrm rot="2445677">
            <a:off x="17633210" y="14698964"/>
            <a:ext cx="173182" cy="680515"/>
            <a:chOff x="7649436" y="9483115"/>
            <a:chExt cx="173182" cy="680515"/>
          </a:xfrm>
        </p:grpSpPr>
        <p:cxnSp>
          <p:nvCxnSpPr>
            <p:cNvPr id="220" name="Straight Arrow Connector 219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/>
          <p:cNvGrpSpPr/>
          <p:nvPr/>
        </p:nvGrpSpPr>
        <p:grpSpPr>
          <a:xfrm>
            <a:off x="13789050" y="16910458"/>
            <a:ext cx="173182" cy="680515"/>
            <a:chOff x="7649436" y="9483115"/>
            <a:chExt cx="173182" cy="680515"/>
          </a:xfrm>
        </p:grpSpPr>
        <p:cxnSp>
          <p:nvCxnSpPr>
            <p:cNvPr id="225" name="Straight Arrow Connector 224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0" name="Oval 229"/>
          <p:cNvSpPr/>
          <p:nvPr/>
        </p:nvSpPr>
        <p:spPr>
          <a:xfrm>
            <a:off x="13879612" y="7017450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1" name="Oval 230"/>
          <p:cNvSpPr/>
          <p:nvPr/>
        </p:nvSpPr>
        <p:spPr>
          <a:xfrm>
            <a:off x="14502341" y="7781796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Oval 231"/>
          <p:cNvSpPr/>
          <p:nvPr/>
        </p:nvSpPr>
        <p:spPr>
          <a:xfrm>
            <a:off x="14873933" y="884441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15243836" y="10205925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25188708" y="4211294"/>
            <a:ext cx="1904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~ 3 Miles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311736" y="940211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1038626" y="9428518"/>
            <a:ext cx="369366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Second Attack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9206805" y="2570236"/>
            <a:ext cx="4900988" cy="14009914"/>
          </a:xfrm>
          <a:custGeom>
            <a:avLst/>
            <a:gdLst>
              <a:gd name="connsiteX0" fmla="*/ 5617028 w 5617028"/>
              <a:gd name="connsiteY0" fmla="*/ 0 h 14956971"/>
              <a:gd name="connsiteX1" fmla="*/ 2024742 w 5617028"/>
              <a:gd name="connsiteY1" fmla="*/ 4800600 h 14956971"/>
              <a:gd name="connsiteX2" fmla="*/ 0 w 5617028"/>
              <a:gd name="connsiteY2" fmla="*/ 9176657 h 14956971"/>
              <a:gd name="connsiteX3" fmla="*/ 195942 w 5617028"/>
              <a:gd name="connsiteY3" fmla="*/ 12866914 h 14956971"/>
              <a:gd name="connsiteX4" fmla="*/ 3135085 w 5617028"/>
              <a:gd name="connsiteY4" fmla="*/ 14956971 h 14956971"/>
              <a:gd name="connsiteX0" fmla="*/ 5617028 w 5617028"/>
              <a:gd name="connsiteY0" fmla="*/ 0 h 14956971"/>
              <a:gd name="connsiteX1" fmla="*/ 2024742 w 5617028"/>
              <a:gd name="connsiteY1" fmla="*/ 4800600 h 14956971"/>
              <a:gd name="connsiteX2" fmla="*/ 0 w 5617028"/>
              <a:gd name="connsiteY2" fmla="*/ 9176657 h 14956971"/>
              <a:gd name="connsiteX3" fmla="*/ 195942 w 5617028"/>
              <a:gd name="connsiteY3" fmla="*/ 12866914 h 14956971"/>
              <a:gd name="connsiteX4" fmla="*/ 3135085 w 5617028"/>
              <a:gd name="connsiteY4" fmla="*/ 14956971 h 14956971"/>
              <a:gd name="connsiteX0" fmla="*/ 5619680 w 5619680"/>
              <a:gd name="connsiteY0" fmla="*/ 0 h 14956971"/>
              <a:gd name="connsiteX1" fmla="*/ 2027394 w 5619680"/>
              <a:gd name="connsiteY1" fmla="*/ 4800600 h 14956971"/>
              <a:gd name="connsiteX2" fmla="*/ 2652 w 5619680"/>
              <a:gd name="connsiteY2" fmla="*/ 9176657 h 14956971"/>
              <a:gd name="connsiteX3" fmla="*/ 198594 w 5619680"/>
              <a:gd name="connsiteY3" fmla="*/ 12866914 h 14956971"/>
              <a:gd name="connsiteX4" fmla="*/ 3137737 w 5619680"/>
              <a:gd name="connsiteY4" fmla="*/ 14956971 h 14956971"/>
              <a:gd name="connsiteX0" fmla="*/ 5619680 w 5619680"/>
              <a:gd name="connsiteY0" fmla="*/ 0 h 14956971"/>
              <a:gd name="connsiteX1" fmla="*/ 2027394 w 5619680"/>
              <a:gd name="connsiteY1" fmla="*/ 4800600 h 14956971"/>
              <a:gd name="connsiteX2" fmla="*/ 2652 w 5619680"/>
              <a:gd name="connsiteY2" fmla="*/ 9176657 h 14956971"/>
              <a:gd name="connsiteX3" fmla="*/ 198594 w 5619680"/>
              <a:gd name="connsiteY3" fmla="*/ 12866914 h 14956971"/>
              <a:gd name="connsiteX4" fmla="*/ 3137737 w 5619680"/>
              <a:gd name="connsiteY4" fmla="*/ 14956971 h 14956971"/>
              <a:gd name="connsiteX0" fmla="*/ 5619680 w 5619680"/>
              <a:gd name="connsiteY0" fmla="*/ 0 h 14956971"/>
              <a:gd name="connsiteX1" fmla="*/ 2027394 w 5619680"/>
              <a:gd name="connsiteY1" fmla="*/ 4800600 h 14956971"/>
              <a:gd name="connsiteX2" fmla="*/ 2652 w 5619680"/>
              <a:gd name="connsiteY2" fmla="*/ 9176657 h 14956971"/>
              <a:gd name="connsiteX3" fmla="*/ 198594 w 5619680"/>
              <a:gd name="connsiteY3" fmla="*/ 12866914 h 14956971"/>
              <a:gd name="connsiteX4" fmla="*/ 3137737 w 5619680"/>
              <a:gd name="connsiteY4" fmla="*/ 14956971 h 14956971"/>
              <a:gd name="connsiteX0" fmla="*/ 4900988 w 4900988"/>
              <a:gd name="connsiteY0" fmla="*/ 0 h 14009914"/>
              <a:gd name="connsiteX1" fmla="*/ 2027159 w 4900988"/>
              <a:gd name="connsiteY1" fmla="*/ 3853543 h 14009914"/>
              <a:gd name="connsiteX2" fmla="*/ 2417 w 4900988"/>
              <a:gd name="connsiteY2" fmla="*/ 8229600 h 14009914"/>
              <a:gd name="connsiteX3" fmla="*/ 198359 w 4900988"/>
              <a:gd name="connsiteY3" fmla="*/ 11919857 h 14009914"/>
              <a:gd name="connsiteX4" fmla="*/ 3137502 w 4900988"/>
              <a:gd name="connsiteY4" fmla="*/ 14009914 h 1400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0988" h="14009914">
                <a:moveTo>
                  <a:pt x="4900988" y="0"/>
                </a:moveTo>
                <a:cubicBezTo>
                  <a:pt x="3703559" y="1600200"/>
                  <a:pt x="2843588" y="2481943"/>
                  <a:pt x="2027159" y="3853543"/>
                </a:cubicBezTo>
                <a:cubicBezTo>
                  <a:pt x="1210731" y="5225143"/>
                  <a:pt x="-62897" y="6999514"/>
                  <a:pt x="2417" y="8229600"/>
                </a:cubicBezTo>
                <a:lnTo>
                  <a:pt x="198359" y="11919857"/>
                </a:lnTo>
                <a:cubicBezTo>
                  <a:pt x="263673" y="13149943"/>
                  <a:pt x="2059817" y="13476514"/>
                  <a:pt x="3137502" y="14009914"/>
                </a:cubicBezTo>
              </a:path>
            </a:pathLst>
          </a:custGeom>
          <a:ln w="6350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14" name="Group 213"/>
          <p:cNvGrpSpPr/>
          <p:nvPr/>
        </p:nvGrpSpPr>
        <p:grpSpPr>
          <a:xfrm rot="12999555">
            <a:off x="14502259" y="1996341"/>
            <a:ext cx="220133" cy="448733"/>
            <a:chOff x="12987867" y="6491111"/>
            <a:chExt cx="220133" cy="448733"/>
          </a:xfrm>
        </p:grpSpPr>
        <p:cxnSp>
          <p:nvCxnSpPr>
            <p:cNvPr id="215" name="Straight Connector 214"/>
            <p:cNvCxnSpPr/>
            <p:nvPr/>
          </p:nvCxnSpPr>
          <p:spPr>
            <a:xfrm>
              <a:off x="12987867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>
            <a:xfrm>
              <a:off x="13208000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Rectangle 235"/>
            <p:cNvSpPr/>
            <p:nvPr/>
          </p:nvSpPr>
          <p:spPr>
            <a:xfrm>
              <a:off x="12987867" y="6556022"/>
              <a:ext cx="220133" cy="316089"/>
            </a:xfrm>
            <a:prstGeom prst="rect">
              <a:avLst/>
            </a:prstGeom>
            <a:solidFill>
              <a:schemeClr val="accent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8" name="Straight Connector 237"/>
            <p:cNvCxnSpPr/>
            <p:nvPr/>
          </p:nvCxnSpPr>
          <p:spPr>
            <a:xfrm>
              <a:off x="13058422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>
            <a:xfrm>
              <a:off x="13137444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1" name="Group 240"/>
          <p:cNvGrpSpPr/>
          <p:nvPr/>
        </p:nvGrpSpPr>
        <p:grpSpPr>
          <a:xfrm>
            <a:off x="15832619" y="305474"/>
            <a:ext cx="2279936" cy="1222408"/>
            <a:chOff x="3990288" y="3740073"/>
            <a:chExt cx="2279936" cy="1222408"/>
          </a:xfrm>
        </p:grpSpPr>
        <p:grpSp>
          <p:nvGrpSpPr>
            <p:cNvPr id="243" name="Group 242"/>
            <p:cNvGrpSpPr/>
            <p:nvPr/>
          </p:nvGrpSpPr>
          <p:grpSpPr>
            <a:xfrm>
              <a:off x="3990288" y="3740073"/>
              <a:ext cx="2279936" cy="1222408"/>
              <a:chOff x="1778000" y="978925"/>
              <a:chExt cx="2279936" cy="1222408"/>
            </a:xfrm>
          </p:grpSpPr>
          <p:sp>
            <p:nvSpPr>
              <p:cNvPr id="247" name="Rectangle 24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Freeform 24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2802464" y="1535767"/>
                <a:ext cx="125547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E/506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44" name="Group 243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12999555">
            <a:off x="14501416" y="1361976"/>
            <a:ext cx="220133" cy="448733"/>
            <a:chOff x="12987867" y="6491111"/>
            <a:chExt cx="220133" cy="448733"/>
          </a:xfrm>
        </p:grpSpPr>
        <p:cxnSp>
          <p:nvCxnSpPr>
            <p:cNvPr id="253" name="Straight Connector 252"/>
            <p:cNvCxnSpPr/>
            <p:nvPr/>
          </p:nvCxnSpPr>
          <p:spPr>
            <a:xfrm>
              <a:off x="12987867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>
              <a:off x="13208000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Rectangle 254"/>
            <p:cNvSpPr/>
            <p:nvPr/>
          </p:nvSpPr>
          <p:spPr>
            <a:xfrm>
              <a:off x="12987867" y="6556022"/>
              <a:ext cx="220133" cy="316089"/>
            </a:xfrm>
            <a:prstGeom prst="rect">
              <a:avLst/>
            </a:prstGeom>
            <a:solidFill>
              <a:schemeClr val="accent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/>
            <p:cNvCxnSpPr/>
            <p:nvPr/>
          </p:nvCxnSpPr>
          <p:spPr>
            <a:xfrm>
              <a:off x="13058422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/>
            <p:cNvCxnSpPr/>
            <p:nvPr/>
          </p:nvCxnSpPr>
          <p:spPr>
            <a:xfrm>
              <a:off x="13137444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Group 257"/>
          <p:cNvGrpSpPr/>
          <p:nvPr/>
        </p:nvGrpSpPr>
        <p:grpSpPr>
          <a:xfrm rot="8299003">
            <a:off x="11399974" y="7013360"/>
            <a:ext cx="883147" cy="553229"/>
            <a:chOff x="6768223" y="5226424"/>
            <a:chExt cx="883147" cy="553229"/>
          </a:xfrm>
        </p:grpSpPr>
        <p:cxnSp>
          <p:nvCxnSpPr>
            <p:cNvPr id="259" name="Straight Connector 258"/>
            <p:cNvCxnSpPr/>
            <p:nvPr/>
          </p:nvCxnSpPr>
          <p:spPr>
            <a:xfrm>
              <a:off x="6953974" y="5604798"/>
              <a:ext cx="517823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/>
            <p:cNvCxnSpPr/>
            <p:nvPr/>
          </p:nvCxnSpPr>
          <p:spPr>
            <a:xfrm flipH="1">
              <a:off x="6768223" y="5600316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/>
            <p:cNvCxnSpPr/>
            <p:nvPr/>
          </p:nvCxnSpPr>
          <p:spPr>
            <a:xfrm flipV="1">
              <a:off x="7199439" y="5226424"/>
              <a:ext cx="0" cy="373893"/>
            </a:xfrm>
            <a:prstGeom prst="line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/>
            <p:cNvCxnSpPr/>
            <p:nvPr/>
          </p:nvCxnSpPr>
          <p:spPr>
            <a:xfrm flipH="1" flipV="1">
              <a:off x="7456655" y="5598219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Group 262"/>
          <p:cNvGrpSpPr/>
          <p:nvPr/>
        </p:nvGrpSpPr>
        <p:grpSpPr>
          <a:xfrm rot="8299003">
            <a:off x="11399974" y="7014129"/>
            <a:ext cx="883147" cy="553229"/>
            <a:chOff x="6768223" y="5226424"/>
            <a:chExt cx="883147" cy="553229"/>
          </a:xfrm>
        </p:grpSpPr>
        <p:cxnSp>
          <p:nvCxnSpPr>
            <p:cNvPr id="264" name="Straight Connector 263"/>
            <p:cNvCxnSpPr/>
            <p:nvPr/>
          </p:nvCxnSpPr>
          <p:spPr>
            <a:xfrm>
              <a:off x="6953974" y="5604798"/>
              <a:ext cx="517823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Straight Connector 264"/>
            <p:cNvCxnSpPr/>
            <p:nvPr/>
          </p:nvCxnSpPr>
          <p:spPr>
            <a:xfrm flipH="1">
              <a:off x="6768223" y="5600316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 flipV="1">
              <a:off x="7199439" y="5226424"/>
              <a:ext cx="0" cy="373893"/>
            </a:xfrm>
            <a:prstGeom prst="line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Straight Connector 266"/>
            <p:cNvCxnSpPr/>
            <p:nvPr/>
          </p:nvCxnSpPr>
          <p:spPr>
            <a:xfrm flipH="1" flipV="1">
              <a:off x="7456655" y="5598219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8" name="Group 267"/>
          <p:cNvGrpSpPr/>
          <p:nvPr/>
        </p:nvGrpSpPr>
        <p:grpSpPr>
          <a:xfrm rot="5926673">
            <a:off x="10128817" y="11219525"/>
            <a:ext cx="883147" cy="553229"/>
            <a:chOff x="6768223" y="5226424"/>
            <a:chExt cx="883147" cy="553229"/>
          </a:xfrm>
        </p:grpSpPr>
        <p:cxnSp>
          <p:nvCxnSpPr>
            <p:cNvPr id="269" name="Straight Connector 268"/>
            <p:cNvCxnSpPr/>
            <p:nvPr/>
          </p:nvCxnSpPr>
          <p:spPr>
            <a:xfrm>
              <a:off x="6953974" y="5604798"/>
              <a:ext cx="517823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Straight Connector 269"/>
            <p:cNvCxnSpPr/>
            <p:nvPr/>
          </p:nvCxnSpPr>
          <p:spPr>
            <a:xfrm flipH="1">
              <a:off x="6768223" y="5600316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Straight Connector 270"/>
            <p:cNvCxnSpPr/>
            <p:nvPr/>
          </p:nvCxnSpPr>
          <p:spPr>
            <a:xfrm flipV="1">
              <a:off x="7199439" y="5226424"/>
              <a:ext cx="0" cy="373893"/>
            </a:xfrm>
            <a:prstGeom prst="line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Connector 271"/>
            <p:cNvCxnSpPr/>
            <p:nvPr/>
          </p:nvCxnSpPr>
          <p:spPr>
            <a:xfrm flipH="1" flipV="1">
              <a:off x="7456655" y="5598219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Group 272"/>
          <p:cNvGrpSpPr/>
          <p:nvPr/>
        </p:nvGrpSpPr>
        <p:grpSpPr>
          <a:xfrm rot="6266859">
            <a:off x="12316771" y="16280892"/>
            <a:ext cx="883147" cy="553229"/>
            <a:chOff x="6768223" y="5226424"/>
            <a:chExt cx="883147" cy="553229"/>
          </a:xfrm>
        </p:grpSpPr>
        <p:cxnSp>
          <p:nvCxnSpPr>
            <p:cNvPr id="274" name="Straight Connector 273"/>
            <p:cNvCxnSpPr/>
            <p:nvPr/>
          </p:nvCxnSpPr>
          <p:spPr>
            <a:xfrm>
              <a:off x="6953974" y="5604798"/>
              <a:ext cx="517823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/>
            <p:cNvCxnSpPr/>
            <p:nvPr/>
          </p:nvCxnSpPr>
          <p:spPr>
            <a:xfrm flipH="1">
              <a:off x="6768223" y="5600316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 flipV="1">
              <a:off x="7199439" y="5226424"/>
              <a:ext cx="0" cy="373893"/>
            </a:xfrm>
            <a:prstGeom prst="line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Straight Connector 276"/>
            <p:cNvCxnSpPr/>
            <p:nvPr/>
          </p:nvCxnSpPr>
          <p:spPr>
            <a:xfrm flipH="1" flipV="1">
              <a:off x="7456655" y="5598219"/>
              <a:ext cx="194715" cy="179337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Freeform 62"/>
          <p:cNvSpPr/>
          <p:nvPr/>
        </p:nvSpPr>
        <p:spPr>
          <a:xfrm>
            <a:off x="11365088" y="6233160"/>
            <a:ext cx="278271" cy="838200"/>
          </a:xfrm>
          <a:custGeom>
            <a:avLst/>
            <a:gdLst>
              <a:gd name="connsiteX0" fmla="*/ 0 w 259080"/>
              <a:gd name="connsiteY0" fmla="*/ 0 h 838200"/>
              <a:gd name="connsiteX1" fmla="*/ 0 w 259080"/>
              <a:gd name="connsiteY1" fmla="*/ 441960 h 838200"/>
              <a:gd name="connsiteX2" fmla="*/ 259080 w 259080"/>
              <a:gd name="connsiteY2" fmla="*/ 838200 h 838200"/>
              <a:gd name="connsiteX0" fmla="*/ 19191 w 278271"/>
              <a:gd name="connsiteY0" fmla="*/ 0 h 838200"/>
              <a:gd name="connsiteX1" fmla="*/ 19191 w 278271"/>
              <a:gd name="connsiteY1" fmla="*/ 441960 h 838200"/>
              <a:gd name="connsiteX2" fmla="*/ 278271 w 278271"/>
              <a:gd name="connsiteY2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8271" h="838200">
                <a:moveTo>
                  <a:pt x="19191" y="0"/>
                </a:moveTo>
                <a:cubicBezTo>
                  <a:pt x="19191" y="147320"/>
                  <a:pt x="-23989" y="302260"/>
                  <a:pt x="19191" y="441960"/>
                </a:cubicBezTo>
                <a:cubicBezTo>
                  <a:pt x="62371" y="581660"/>
                  <a:pt x="191911" y="706120"/>
                  <a:pt x="278271" y="83820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Freeform 277"/>
          <p:cNvSpPr/>
          <p:nvPr/>
        </p:nvSpPr>
        <p:spPr>
          <a:xfrm>
            <a:off x="9209314" y="10713981"/>
            <a:ext cx="1080432" cy="731582"/>
          </a:xfrm>
          <a:custGeom>
            <a:avLst/>
            <a:gdLst>
              <a:gd name="connsiteX0" fmla="*/ 0 w 1110343"/>
              <a:gd name="connsiteY0" fmla="*/ 0 h 620486"/>
              <a:gd name="connsiteX1" fmla="*/ 587829 w 1110343"/>
              <a:gd name="connsiteY1" fmla="*/ 587829 h 620486"/>
              <a:gd name="connsiteX2" fmla="*/ 1110343 w 1110343"/>
              <a:gd name="connsiteY2" fmla="*/ 620486 h 620486"/>
              <a:gd name="connsiteX0" fmla="*/ 0 w 1110343"/>
              <a:gd name="connsiteY0" fmla="*/ 0 h 640864"/>
              <a:gd name="connsiteX1" fmla="*/ 587829 w 1110343"/>
              <a:gd name="connsiteY1" fmla="*/ 587829 h 640864"/>
              <a:gd name="connsiteX2" fmla="*/ 1110343 w 1110343"/>
              <a:gd name="connsiteY2" fmla="*/ 620486 h 640864"/>
              <a:gd name="connsiteX0" fmla="*/ 0 w 1110343"/>
              <a:gd name="connsiteY0" fmla="*/ 0 h 651832"/>
              <a:gd name="connsiteX1" fmla="*/ 587829 w 1110343"/>
              <a:gd name="connsiteY1" fmla="*/ 587829 h 651832"/>
              <a:gd name="connsiteX2" fmla="*/ 1110343 w 1110343"/>
              <a:gd name="connsiteY2" fmla="*/ 620486 h 651832"/>
              <a:gd name="connsiteX0" fmla="*/ 0 w 1080432"/>
              <a:gd name="connsiteY0" fmla="*/ 0 h 737490"/>
              <a:gd name="connsiteX1" fmla="*/ 587829 w 1080432"/>
              <a:gd name="connsiteY1" fmla="*/ 587829 h 737490"/>
              <a:gd name="connsiteX2" fmla="*/ 1080432 w 1080432"/>
              <a:gd name="connsiteY2" fmla="*/ 731582 h 737490"/>
              <a:gd name="connsiteX0" fmla="*/ 0 w 1080432"/>
              <a:gd name="connsiteY0" fmla="*/ 0 h 731582"/>
              <a:gd name="connsiteX1" fmla="*/ 587829 w 1080432"/>
              <a:gd name="connsiteY1" fmla="*/ 587829 h 731582"/>
              <a:gd name="connsiteX2" fmla="*/ 1080432 w 1080432"/>
              <a:gd name="connsiteY2" fmla="*/ 731582 h 73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80432" h="731582">
                <a:moveTo>
                  <a:pt x="0" y="0"/>
                </a:moveTo>
                <a:cubicBezTo>
                  <a:pt x="195943" y="195943"/>
                  <a:pt x="407757" y="465899"/>
                  <a:pt x="587829" y="587829"/>
                </a:cubicBezTo>
                <a:cubicBezTo>
                  <a:pt x="767901" y="709759"/>
                  <a:pt x="906262" y="712150"/>
                  <a:pt x="1080432" y="731582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Oval 239"/>
          <p:cNvSpPr/>
          <p:nvPr/>
        </p:nvSpPr>
        <p:spPr>
          <a:xfrm>
            <a:off x="14893247" y="63744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2" name="Group 241"/>
          <p:cNvGrpSpPr/>
          <p:nvPr/>
        </p:nvGrpSpPr>
        <p:grpSpPr>
          <a:xfrm rot="3214340">
            <a:off x="3249871" y="15669192"/>
            <a:ext cx="793305" cy="1002564"/>
            <a:chOff x="17107553" y="13407209"/>
            <a:chExt cx="488345" cy="1002564"/>
          </a:xfrm>
        </p:grpSpPr>
        <p:sp>
          <p:nvSpPr>
            <p:cNvPr id="279" name="Cloud 278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Cloud 279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Cloud 280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Cloud 281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Cloud 282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4" name="TextBox 283"/>
          <p:cNvSpPr txBox="1"/>
          <p:nvPr/>
        </p:nvSpPr>
        <p:spPr>
          <a:xfrm>
            <a:off x="254719" y="15578560"/>
            <a:ext cx="204094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Hedgerow/</a:t>
            </a:r>
          </a:p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Trees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5" name="Oval 284"/>
          <p:cNvSpPr/>
          <p:nvPr/>
        </p:nvSpPr>
        <p:spPr>
          <a:xfrm>
            <a:off x="3451066" y="14560293"/>
            <a:ext cx="544519" cy="539724"/>
          </a:xfrm>
          <a:prstGeom prst="ellipse">
            <a:avLst/>
          </a:prstGeom>
          <a:solidFill>
            <a:schemeClr val="bg1">
              <a:lumMod val="75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49658" y="14581700"/>
            <a:ext cx="293862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Artillery Position</a:t>
            </a:r>
          </a:p>
        </p:txBody>
      </p:sp>
    </p:spTree>
    <p:extLst>
      <p:ext uri="{BB962C8B-B14F-4D97-AF65-F5344CB8AC3E}">
        <p14:creationId xmlns:p14="http://schemas.microsoft.com/office/powerpoint/2010/main" val="373258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16" y="104325"/>
            <a:ext cx="27326570" cy="18141806"/>
          </a:xfrm>
          <a:prstGeom prst="rect">
            <a:avLst/>
          </a:prstGeom>
        </p:spPr>
      </p:pic>
      <p:sp>
        <p:nvSpPr>
          <p:cNvPr id="32" name="Freeform 31"/>
          <p:cNvSpPr/>
          <p:nvPr/>
        </p:nvSpPr>
        <p:spPr>
          <a:xfrm>
            <a:off x="10972800" y="6096000"/>
            <a:ext cx="11136923" cy="4642338"/>
          </a:xfrm>
          <a:custGeom>
            <a:avLst/>
            <a:gdLst>
              <a:gd name="connsiteX0" fmla="*/ 0 w 11136923"/>
              <a:gd name="connsiteY0" fmla="*/ 2532185 h 4642338"/>
              <a:gd name="connsiteX1" fmla="*/ 773723 w 11136923"/>
              <a:gd name="connsiteY1" fmla="*/ 2157046 h 4642338"/>
              <a:gd name="connsiteX2" fmla="*/ 1688123 w 11136923"/>
              <a:gd name="connsiteY2" fmla="*/ 1852246 h 4642338"/>
              <a:gd name="connsiteX3" fmla="*/ 2532185 w 11136923"/>
              <a:gd name="connsiteY3" fmla="*/ 1992923 h 4642338"/>
              <a:gd name="connsiteX4" fmla="*/ 4149969 w 11136923"/>
              <a:gd name="connsiteY4" fmla="*/ 1711569 h 4642338"/>
              <a:gd name="connsiteX5" fmla="*/ 4783015 w 11136923"/>
              <a:gd name="connsiteY5" fmla="*/ 1617785 h 4642338"/>
              <a:gd name="connsiteX6" fmla="*/ 6213231 w 11136923"/>
              <a:gd name="connsiteY6" fmla="*/ 1172308 h 4642338"/>
              <a:gd name="connsiteX7" fmla="*/ 8159262 w 11136923"/>
              <a:gd name="connsiteY7" fmla="*/ 539262 h 4642338"/>
              <a:gd name="connsiteX8" fmla="*/ 9237785 w 11136923"/>
              <a:gd name="connsiteY8" fmla="*/ 0 h 4642338"/>
              <a:gd name="connsiteX9" fmla="*/ 11136923 w 11136923"/>
              <a:gd name="connsiteY9" fmla="*/ 304800 h 4642338"/>
              <a:gd name="connsiteX10" fmla="*/ 9800492 w 11136923"/>
              <a:gd name="connsiteY10" fmla="*/ 2063262 h 4642338"/>
              <a:gd name="connsiteX11" fmla="*/ 9050215 w 11136923"/>
              <a:gd name="connsiteY11" fmla="*/ 2649415 h 4642338"/>
              <a:gd name="connsiteX12" fmla="*/ 8182708 w 11136923"/>
              <a:gd name="connsiteY12" fmla="*/ 1617785 h 4642338"/>
              <a:gd name="connsiteX13" fmla="*/ 7291754 w 11136923"/>
              <a:gd name="connsiteY13" fmla="*/ 1664677 h 4642338"/>
              <a:gd name="connsiteX14" fmla="*/ 6822831 w 11136923"/>
              <a:gd name="connsiteY14" fmla="*/ 2039815 h 4642338"/>
              <a:gd name="connsiteX15" fmla="*/ 5275385 w 11136923"/>
              <a:gd name="connsiteY15" fmla="*/ 2883877 h 4642338"/>
              <a:gd name="connsiteX16" fmla="*/ 4548554 w 11136923"/>
              <a:gd name="connsiteY16" fmla="*/ 4056185 h 4642338"/>
              <a:gd name="connsiteX17" fmla="*/ 4056185 w 11136923"/>
              <a:gd name="connsiteY17" fmla="*/ 4642338 h 4642338"/>
              <a:gd name="connsiteX18" fmla="*/ 3470031 w 11136923"/>
              <a:gd name="connsiteY18" fmla="*/ 4525108 h 4642338"/>
              <a:gd name="connsiteX19" fmla="*/ 2696308 w 11136923"/>
              <a:gd name="connsiteY19" fmla="*/ 4196862 h 4642338"/>
              <a:gd name="connsiteX20" fmla="*/ 2063262 w 11136923"/>
              <a:gd name="connsiteY20" fmla="*/ 3938954 h 4642338"/>
              <a:gd name="connsiteX21" fmla="*/ 1570892 w 11136923"/>
              <a:gd name="connsiteY21" fmla="*/ 3118338 h 4642338"/>
              <a:gd name="connsiteX22" fmla="*/ 0 w 11136923"/>
              <a:gd name="connsiteY22" fmla="*/ 2532185 h 464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136923" h="4642338">
                <a:moveTo>
                  <a:pt x="0" y="2532185"/>
                </a:moveTo>
                <a:lnTo>
                  <a:pt x="773723" y="2157046"/>
                </a:lnTo>
                <a:lnTo>
                  <a:pt x="1688123" y="1852246"/>
                </a:lnTo>
                <a:lnTo>
                  <a:pt x="2532185" y="1992923"/>
                </a:lnTo>
                <a:lnTo>
                  <a:pt x="4149969" y="1711569"/>
                </a:lnTo>
                <a:lnTo>
                  <a:pt x="4783015" y="1617785"/>
                </a:lnTo>
                <a:lnTo>
                  <a:pt x="6213231" y="1172308"/>
                </a:lnTo>
                <a:lnTo>
                  <a:pt x="8159262" y="539262"/>
                </a:lnTo>
                <a:lnTo>
                  <a:pt x="9237785" y="0"/>
                </a:lnTo>
                <a:lnTo>
                  <a:pt x="11136923" y="304800"/>
                </a:lnTo>
                <a:lnTo>
                  <a:pt x="9800492" y="2063262"/>
                </a:lnTo>
                <a:lnTo>
                  <a:pt x="9050215" y="2649415"/>
                </a:lnTo>
                <a:lnTo>
                  <a:pt x="8182708" y="1617785"/>
                </a:lnTo>
                <a:lnTo>
                  <a:pt x="7291754" y="1664677"/>
                </a:lnTo>
                <a:lnTo>
                  <a:pt x="6822831" y="2039815"/>
                </a:lnTo>
                <a:lnTo>
                  <a:pt x="5275385" y="2883877"/>
                </a:lnTo>
                <a:lnTo>
                  <a:pt x="4548554" y="4056185"/>
                </a:lnTo>
                <a:lnTo>
                  <a:pt x="4056185" y="4642338"/>
                </a:lnTo>
                <a:lnTo>
                  <a:pt x="3470031" y="4525108"/>
                </a:lnTo>
                <a:lnTo>
                  <a:pt x="2696308" y="4196862"/>
                </a:lnTo>
                <a:lnTo>
                  <a:pt x="2063262" y="3938954"/>
                </a:lnTo>
                <a:lnTo>
                  <a:pt x="1570892" y="3118338"/>
                </a:lnTo>
                <a:lnTo>
                  <a:pt x="0" y="2532185"/>
                </a:lnTo>
                <a:close/>
              </a:path>
            </a:pathLst>
          </a:custGeom>
          <a:pattFill prst="dashHorz">
            <a:fgClr>
              <a:schemeClr val="accent1"/>
            </a:fgClr>
            <a:bgClr>
              <a:schemeClr val="accent6">
                <a:lumMod val="20000"/>
                <a:lumOff val="8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Freeform 176"/>
          <p:cNvSpPr/>
          <p:nvPr/>
        </p:nvSpPr>
        <p:spPr>
          <a:xfrm rot="473231">
            <a:off x="9179989" y="9987774"/>
            <a:ext cx="2461846" cy="1430216"/>
          </a:xfrm>
          <a:custGeom>
            <a:avLst/>
            <a:gdLst>
              <a:gd name="connsiteX0" fmla="*/ 117231 w 2649416"/>
              <a:gd name="connsiteY0" fmla="*/ 984739 h 1430216"/>
              <a:gd name="connsiteX1" fmla="*/ 187570 w 2649416"/>
              <a:gd name="connsiteY1" fmla="*/ 1055077 h 1430216"/>
              <a:gd name="connsiteX2" fmla="*/ 1266093 w 2649416"/>
              <a:gd name="connsiteY2" fmla="*/ 422031 h 1430216"/>
              <a:gd name="connsiteX3" fmla="*/ 2391508 w 2649416"/>
              <a:gd name="connsiteY3" fmla="*/ 0 h 1430216"/>
              <a:gd name="connsiteX4" fmla="*/ 2649416 w 2649416"/>
              <a:gd name="connsiteY4" fmla="*/ 445477 h 1430216"/>
              <a:gd name="connsiteX5" fmla="*/ 1570893 w 2649416"/>
              <a:gd name="connsiteY5" fmla="*/ 937847 h 1430216"/>
              <a:gd name="connsiteX6" fmla="*/ 468924 w 2649416"/>
              <a:gd name="connsiteY6" fmla="*/ 1430216 h 1430216"/>
              <a:gd name="connsiteX7" fmla="*/ 0 w 2649416"/>
              <a:gd name="connsiteY7" fmla="*/ 1383323 h 1430216"/>
              <a:gd name="connsiteX8" fmla="*/ 117231 w 2649416"/>
              <a:gd name="connsiteY8" fmla="*/ 984739 h 1430216"/>
              <a:gd name="connsiteX0" fmla="*/ 0 w 2649416"/>
              <a:gd name="connsiteY0" fmla="*/ 1383323 h 1430216"/>
              <a:gd name="connsiteX1" fmla="*/ 187570 w 2649416"/>
              <a:gd name="connsiteY1" fmla="*/ 1055077 h 1430216"/>
              <a:gd name="connsiteX2" fmla="*/ 1266093 w 2649416"/>
              <a:gd name="connsiteY2" fmla="*/ 422031 h 1430216"/>
              <a:gd name="connsiteX3" fmla="*/ 2391508 w 2649416"/>
              <a:gd name="connsiteY3" fmla="*/ 0 h 1430216"/>
              <a:gd name="connsiteX4" fmla="*/ 2649416 w 2649416"/>
              <a:gd name="connsiteY4" fmla="*/ 445477 h 1430216"/>
              <a:gd name="connsiteX5" fmla="*/ 1570893 w 2649416"/>
              <a:gd name="connsiteY5" fmla="*/ 937847 h 1430216"/>
              <a:gd name="connsiteX6" fmla="*/ 468924 w 2649416"/>
              <a:gd name="connsiteY6" fmla="*/ 1430216 h 1430216"/>
              <a:gd name="connsiteX7" fmla="*/ 0 w 2649416"/>
              <a:gd name="connsiteY7" fmla="*/ 1383323 h 1430216"/>
              <a:gd name="connsiteX0" fmla="*/ 281354 w 2461846"/>
              <a:gd name="connsiteY0" fmla="*/ 1430216 h 1430216"/>
              <a:gd name="connsiteX1" fmla="*/ 0 w 2461846"/>
              <a:gd name="connsiteY1" fmla="*/ 1055077 h 1430216"/>
              <a:gd name="connsiteX2" fmla="*/ 1078523 w 2461846"/>
              <a:gd name="connsiteY2" fmla="*/ 422031 h 1430216"/>
              <a:gd name="connsiteX3" fmla="*/ 2203938 w 2461846"/>
              <a:gd name="connsiteY3" fmla="*/ 0 h 1430216"/>
              <a:gd name="connsiteX4" fmla="*/ 2461846 w 2461846"/>
              <a:gd name="connsiteY4" fmla="*/ 445477 h 1430216"/>
              <a:gd name="connsiteX5" fmla="*/ 1383323 w 2461846"/>
              <a:gd name="connsiteY5" fmla="*/ 937847 h 1430216"/>
              <a:gd name="connsiteX6" fmla="*/ 281354 w 2461846"/>
              <a:gd name="connsiteY6" fmla="*/ 1430216 h 1430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1846" h="1430216">
                <a:moveTo>
                  <a:pt x="281354" y="1430216"/>
                </a:moveTo>
                <a:lnTo>
                  <a:pt x="0" y="1055077"/>
                </a:lnTo>
                <a:lnTo>
                  <a:pt x="1078523" y="422031"/>
                </a:lnTo>
                <a:lnTo>
                  <a:pt x="2203938" y="0"/>
                </a:lnTo>
                <a:lnTo>
                  <a:pt x="2461846" y="445477"/>
                </a:lnTo>
                <a:lnTo>
                  <a:pt x="1383323" y="937847"/>
                </a:lnTo>
                <a:lnTo>
                  <a:pt x="281354" y="1430216"/>
                </a:lnTo>
                <a:close/>
              </a:path>
            </a:pathLst>
          </a:custGeom>
          <a:pattFill prst="dashHorz">
            <a:fgClr>
              <a:schemeClr val="accent1"/>
            </a:fgClr>
            <a:bgClr>
              <a:schemeClr val="accent6">
                <a:lumMod val="20000"/>
                <a:lumOff val="8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567" y="80880"/>
            <a:ext cx="4416594" cy="2585323"/>
          </a:xfrm>
          <a:prstGeom prst="rect">
            <a:avLst/>
          </a:prstGeom>
          <a:solidFill>
            <a:schemeClr val="bg1">
              <a:lumMod val="95000"/>
              <a:alpha val="95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La </a:t>
            </a:r>
            <a:r>
              <a:rPr lang="en-US" sz="5400" dirty="0" err="1" smtClean="0"/>
              <a:t>Barquette</a:t>
            </a:r>
            <a:endParaRPr lang="en-US" sz="5400" dirty="0" smtClean="0"/>
          </a:p>
          <a:p>
            <a:r>
              <a:rPr lang="en-US" sz="5400" dirty="0" smtClean="0"/>
              <a:t>“The Lock”</a:t>
            </a:r>
          </a:p>
          <a:p>
            <a:r>
              <a:rPr lang="en-US" sz="5400" dirty="0" smtClean="0"/>
              <a:t>6 June 1944</a:t>
            </a:r>
            <a:endParaRPr lang="en-US" sz="5400" dirty="0"/>
          </a:p>
        </p:txBody>
      </p:sp>
      <p:sp>
        <p:nvSpPr>
          <p:cNvPr id="8" name="Rectangle 7"/>
          <p:cNvSpPr/>
          <p:nvPr/>
        </p:nvSpPr>
        <p:spPr>
          <a:xfrm>
            <a:off x="20058" y="13716000"/>
            <a:ext cx="6441870" cy="459353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301626" y="17508378"/>
            <a:ext cx="40214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0   </a:t>
            </a: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                         1                                  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ts val="2400"/>
              </a:lnSpc>
            </a:pP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Mile                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426363" y="15509340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17464" y="15509340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17481" y="14795701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853" y="13893907"/>
            <a:ext cx="1812920" cy="205984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408077" y="16833503"/>
            <a:ext cx="3727572" cy="482600"/>
          </a:xfrm>
          <a:prstGeom prst="rect">
            <a:avLst/>
          </a:prstGeom>
          <a:solidFill>
            <a:srgbClr val="C00000"/>
          </a:solidFill>
          <a:ln w="889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12481111" y="2954917"/>
            <a:ext cx="1555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sz="28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612338" y="8151793"/>
            <a:ext cx="188224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St.-</a:t>
            </a:r>
            <a:r>
              <a:rPr lang="en-US" dirty="0" err="1" smtClean="0"/>
              <a:t>Côme</a:t>
            </a:r>
            <a:r>
              <a:rPr lang="en-US" dirty="0" smtClean="0"/>
              <a:t>-</a:t>
            </a:r>
          </a:p>
          <a:p>
            <a:r>
              <a:rPr lang="en-US" dirty="0" smtClean="0"/>
              <a:t>du-Mont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21496081" y="9633151"/>
            <a:ext cx="14221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Le Port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10969380" y="15770950"/>
            <a:ext cx="17443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Carentan</a:t>
            </a:r>
            <a:endParaRPr lang="en-US" dirty="0"/>
          </a:p>
        </p:txBody>
      </p:sp>
      <p:sp>
        <p:nvSpPr>
          <p:cNvPr id="36" name="TextBox 35"/>
          <p:cNvSpPr txBox="1"/>
          <p:nvPr/>
        </p:nvSpPr>
        <p:spPr>
          <a:xfrm>
            <a:off x="7641771" y="465950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 smtClean="0"/>
              <a:t>Hiesville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10536262" y="5094018"/>
            <a:ext cx="34195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Angoville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-au-Plain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500570" y="8061864"/>
            <a:ext cx="25827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Les </a:t>
            </a:r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Droueries</a:t>
            </a:r>
            <a:endParaRPr lang="en-US" sz="28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432566" y="9862458"/>
            <a:ext cx="29300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Basse</a:t>
            </a:r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Addeville</a:t>
            </a:r>
            <a:endParaRPr lang="en-US" sz="28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42"/>
          <p:cNvSpPr/>
          <p:nvPr/>
        </p:nvSpPr>
        <p:spPr>
          <a:xfrm>
            <a:off x="10308769" y="9416853"/>
            <a:ext cx="385482" cy="363071"/>
          </a:xfrm>
          <a:custGeom>
            <a:avLst/>
            <a:gdLst>
              <a:gd name="connsiteX0" fmla="*/ 237565 w 385482"/>
              <a:gd name="connsiteY0" fmla="*/ 0 h 363071"/>
              <a:gd name="connsiteX1" fmla="*/ 385482 w 385482"/>
              <a:gd name="connsiteY1" fmla="*/ 174812 h 363071"/>
              <a:gd name="connsiteX2" fmla="*/ 161365 w 385482"/>
              <a:gd name="connsiteY2" fmla="*/ 363071 h 363071"/>
              <a:gd name="connsiteX3" fmla="*/ 0 w 385482"/>
              <a:gd name="connsiteY3" fmla="*/ 192741 h 363071"/>
              <a:gd name="connsiteX4" fmla="*/ 237565 w 385482"/>
              <a:gd name="connsiteY4" fmla="*/ 0 h 363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5482" h="363071">
                <a:moveTo>
                  <a:pt x="237565" y="0"/>
                </a:moveTo>
                <a:lnTo>
                  <a:pt x="385482" y="174812"/>
                </a:lnTo>
                <a:lnTo>
                  <a:pt x="161365" y="363071"/>
                </a:lnTo>
                <a:lnTo>
                  <a:pt x="0" y="192741"/>
                </a:lnTo>
                <a:lnTo>
                  <a:pt x="237565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 rot="7190719">
            <a:off x="8685367" y="5418954"/>
            <a:ext cx="2933707" cy="2179683"/>
          </a:xfrm>
          <a:custGeom>
            <a:avLst/>
            <a:gdLst>
              <a:gd name="connsiteX0" fmla="*/ 5366084 w 5366084"/>
              <a:gd name="connsiteY0" fmla="*/ 0 h 3657600"/>
              <a:gd name="connsiteX1" fmla="*/ 5366084 w 5366084"/>
              <a:gd name="connsiteY1" fmla="*/ 264694 h 3657600"/>
              <a:gd name="connsiteX2" fmla="*/ 2069432 w 5366084"/>
              <a:gd name="connsiteY2" fmla="*/ 1082842 h 3657600"/>
              <a:gd name="connsiteX3" fmla="*/ 0 w 5366084"/>
              <a:gd name="connsiteY3" fmla="*/ 3657600 h 3657600"/>
              <a:gd name="connsiteX0" fmla="*/ 5366084 w 5366084"/>
              <a:gd name="connsiteY0" fmla="*/ 0 h 3657600"/>
              <a:gd name="connsiteX1" fmla="*/ 2069432 w 5366084"/>
              <a:gd name="connsiteY1" fmla="*/ 1082842 h 3657600"/>
              <a:gd name="connsiteX2" fmla="*/ 0 w 5366084"/>
              <a:gd name="connsiteY2" fmla="*/ 3657600 h 3657600"/>
              <a:gd name="connsiteX0" fmla="*/ 5337509 w 5337509"/>
              <a:gd name="connsiteY0" fmla="*/ 0 h 3686175"/>
              <a:gd name="connsiteX1" fmla="*/ 2040857 w 5337509"/>
              <a:gd name="connsiteY1" fmla="*/ 1082842 h 3686175"/>
              <a:gd name="connsiteX2" fmla="*/ 0 w 5337509"/>
              <a:gd name="connsiteY2" fmla="*/ 3686175 h 3686175"/>
              <a:gd name="connsiteX0" fmla="*/ 5318459 w 5318459"/>
              <a:gd name="connsiteY0" fmla="*/ 0 h 3724275"/>
              <a:gd name="connsiteX1" fmla="*/ 2021807 w 5318459"/>
              <a:gd name="connsiteY1" fmla="*/ 1082842 h 3724275"/>
              <a:gd name="connsiteX2" fmla="*/ 0 w 5318459"/>
              <a:gd name="connsiteY2" fmla="*/ 3724275 h 3724275"/>
              <a:gd name="connsiteX0" fmla="*/ 5280359 w 5280359"/>
              <a:gd name="connsiteY0" fmla="*/ 0 h 3800475"/>
              <a:gd name="connsiteX1" fmla="*/ 2021807 w 5280359"/>
              <a:gd name="connsiteY1" fmla="*/ 1159042 h 3800475"/>
              <a:gd name="connsiteX2" fmla="*/ 0 w 5280359"/>
              <a:gd name="connsiteY2" fmla="*/ 3800475 h 3800475"/>
              <a:gd name="connsiteX0" fmla="*/ 5280359 w 5280359"/>
              <a:gd name="connsiteY0" fmla="*/ 0 h 3800475"/>
              <a:gd name="connsiteX1" fmla="*/ 1556980 w 5280359"/>
              <a:gd name="connsiteY1" fmla="*/ 1726944 h 3800475"/>
              <a:gd name="connsiteX2" fmla="*/ 0 w 5280359"/>
              <a:gd name="connsiteY2" fmla="*/ 3800475 h 3800475"/>
              <a:gd name="connsiteX0" fmla="*/ 2691552 w 2691552"/>
              <a:gd name="connsiteY0" fmla="*/ 323160 h 2073531"/>
              <a:gd name="connsiteX1" fmla="*/ 1556980 w 2691552"/>
              <a:gd name="connsiteY1" fmla="*/ 0 h 2073531"/>
              <a:gd name="connsiteX2" fmla="*/ 0 w 2691552"/>
              <a:gd name="connsiteY2" fmla="*/ 2073531 h 2073531"/>
              <a:gd name="connsiteX0" fmla="*/ 2691552 w 2691552"/>
              <a:gd name="connsiteY0" fmla="*/ 323160 h 2073531"/>
              <a:gd name="connsiteX1" fmla="*/ 1556980 w 2691552"/>
              <a:gd name="connsiteY1" fmla="*/ 0 h 2073531"/>
              <a:gd name="connsiteX2" fmla="*/ 0 w 2691552"/>
              <a:gd name="connsiteY2" fmla="*/ 2073531 h 2073531"/>
              <a:gd name="connsiteX0" fmla="*/ 2691552 w 2740723"/>
              <a:gd name="connsiteY0" fmla="*/ 409764 h 2160135"/>
              <a:gd name="connsiteX1" fmla="*/ 2644774 w 2740723"/>
              <a:gd name="connsiteY1" fmla="*/ 392806 h 2160135"/>
              <a:gd name="connsiteX2" fmla="*/ 1556980 w 2740723"/>
              <a:gd name="connsiteY2" fmla="*/ 86604 h 2160135"/>
              <a:gd name="connsiteX3" fmla="*/ 0 w 2740723"/>
              <a:gd name="connsiteY3" fmla="*/ 2160135 h 2160135"/>
              <a:gd name="connsiteX0" fmla="*/ 2691552 w 2691552"/>
              <a:gd name="connsiteY0" fmla="*/ 413658 h 2164029"/>
              <a:gd name="connsiteX1" fmla="*/ 2472227 w 2691552"/>
              <a:gd name="connsiteY1" fmla="*/ 363922 h 2164029"/>
              <a:gd name="connsiteX2" fmla="*/ 1556980 w 2691552"/>
              <a:gd name="connsiteY2" fmla="*/ 90498 h 2164029"/>
              <a:gd name="connsiteX3" fmla="*/ 0 w 2691552"/>
              <a:gd name="connsiteY3" fmla="*/ 2164029 h 2164029"/>
              <a:gd name="connsiteX0" fmla="*/ 3040160 w 3040160"/>
              <a:gd name="connsiteY0" fmla="*/ 1136084 h 2164029"/>
              <a:gd name="connsiteX1" fmla="*/ 2472227 w 3040160"/>
              <a:gd name="connsiteY1" fmla="*/ 363922 h 2164029"/>
              <a:gd name="connsiteX2" fmla="*/ 1556980 w 3040160"/>
              <a:gd name="connsiteY2" fmla="*/ 90498 h 2164029"/>
              <a:gd name="connsiteX3" fmla="*/ 0 w 3040160"/>
              <a:gd name="connsiteY3" fmla="*/ 2164029 h 2164029"/>
              <a:gd name="connsiteX0" fmla="*/ 2933707 w 2933707"/>
              <a:gd name="connsiteY0" fmla="*/ 1065384 h 2164029"/>
              <a:gd name="connsiteX1" fmla="*/ 2472227 w 2933707"/>
              <a:gd name="connsiteY1" fmla="*/ 363922 h 2164029"/>
              <a:gd name="connsiteX2" fmla="*/ 1556980 w 2933707"/>
              <a:gd name="connsiteY2" fmla="*/ 90498 h 2164029"/>
              <a:gd name="connsiteX3" fmla="*/ 0 w 2933707"/>
              <a:gd name="connsiteY3" fmla="*/ 2164029 h 2164029"/>
              <a:gd name="connsiteX0" fmla="*/ 2933707 w 2933707"/>
              <a:gd name="connsiteY0" fmla="*/ 1065384 h 2164029"/>
              <a:gd name="connsiteX1" fmla="*/ 2472227 w 2933707"/>
              <a:gd name="connsiteY1" fmla="*/ 363922 h 2164029"/>
              <a:gd name="connsiteX2" fmla="*/ 1556980 w 2933707"/>
              <a:gd name="connsiteY2" fmla="*/ 90498 h 2164029"/>
              <a:gd name="connsiteX3" fmla="*/ 0 w 2933707"/>
              <a:gd name="connsiteY3" fmla="*/ 2164029 h 2164029"/>
              <a:gd name="connsiteX0" fmla="*/ 2933707 w 2933707"/>
              <a:gd name="connsiteY0" fmla="*/ 1081038 h 2179683"/>
              <a:gd name="connsiteX1" fmla="*/ 2472227 w 2933707"/>
              <a:gd name="connsiteY1" fmla="*/ 379576 h 2179683"/>
              <a:gd name="connsiteX2" fmla="*/ 1556980 w 2933707"/>
              <a:gd name="connsiteY2" fmla="*/ 106152 h 2179683"/>
              <a:gd name="connsiteX3" fmla="*/ 0 w 2933707"/>
              <a:gd name="connsiteY3" fmla="*/ 2179683 h 2179683"/>
              <a:gd name="connsiteX0" fmla="*/ 2933707 w 2933707"/>
              <a:gd name="connsiteY0" fmla="*/ 1081038 h 2179683"/>
              <a:gd name="connsiteX1" fmla="*/ 2472227 w 2933707"/>
              <a:gd name="connsiteY1" fmla="*/ 379576 h 2179683"/>
              <a:gd name="connsiteX2" fmla="*/ 1556980 w 2933707"/>
              <a:gd name="connsiteY2" fmla="*/ 106152 h 2179683"/>
              <a:gd name="connsiteX3" fmla="*/ 0 w 2933707"/>
              <a:gd name="connsiteY3" fmla="*/ 2179683 h 217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3707" h="2179683">
                <a:moveTo>
                  <a:pt x="2933707" y="1081038"/>
                </a:moveTo>
                <a:cubicBezTo>
                  <a:pt x="2925911" y="1078212"/>
                  <a:pt x="2645069" y="596502"/>
                  <a:pt x="2472227" y="379576"/>
                </a:cubicBezTo>
                <a:cubicBezTo>
                  <a:pt x="2301825" y="205178"/>
                  <a:pt x="1997776" y="-188403"/>
                  <a:pt x="1556980" y="106152"/>
                </a:cubicBezTo>
                <a:cubicBezTo>
                  <a:pt x="883044" y="986630"/>
                  <a:pt x="673936" y="1299205"/>
                  <a:pt x="0" y="2179683"/>
                </a:cubicBez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8060559" y="8886276"/>
            <a:ext cx="730469" cy="34597"/>
          </a:xfrm>
          <a:custGeom>
            <a:avLst/>
            <a:gdLst>
              <a:gd name="connsiteX0" fmla="*/ 0 w 762000"/>
              <a:gd name="connsiteY0" fmla="*/ 38100 h 38100"/>
              <a:gd name="connsiteX1" fmla="*/ 762000 w 762000"/>
              <a:gd name="connsiteY1" fmla="*/ 0 h 38100"/>
              <a:gd name="connsiteX0" fmla="*/ 0 w 1150883"/>
              <a:gd name="connsiteY0" fmla="*/ 55617 h 55617"/>
              <a:gd name="connsiteX1" fmla="*/ 1150883 w 1150883"/>
              <a:gd name="connsiteY1" fmla="*/ 0 h 55617"/>
              <a:gd name="connsiteX0" fmla="*/ 0 w 1150883"/>
              <a:gd name="connsiteY0" fmla="*/ 55617 h 55617"/>
              <a:gd name="connsiteX1" fmla="*/ 1150883 w 1150883"/>
              <a:gd name="connsiteY1" fmla="*/ 0 h 55617"/>
              <a:gd name="connsiteX0" fmla="*/ 0 w 730469"/>
              <a:gd name="connsiteY0" fmla="*/ 34597 h 34597"/>
              <a:gd name="connsiteX1" fmla="*/ 730469 w 730469"/>
              <a:gd name="connsiteY1" fmla="*/ 0 h 3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30469" h="34597">
                <a:moveTo>
                  <a:pt x="0" y="34597"/>
                </a:moveTo>
                <a:lnTo>
                  <a:pt x="730469" y="0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8939134" y="6400801"/>
            <a:ext cx="1347865" cy="2468462"/>
          </a:xfrm>
          <a:custGeom>
            <a:avLst/>
            <a:gdLst>
              <a:gd name="connsiteX0" fmla="*/ 0 w 1295400"/>
              <a:gd name="connsiteY0" fmla="*/ 2457450 h 2457450"/>
              <a:gd name="connsiteX1" fmla="*/ 266700 w 1295400"/>
              <a:gd name="connsiteY1" fmla="*/ 1676400 h 2457450"/>
              <a:gd name="connsiteX2" fmla="*/ 400050 w 1295400"/>
              <a:gd name="connsiteY2" fmla="*/ 1104900 h 2457450"/>
              <a:gd name="connsiteX3" fmla="*/ 781050 w 1295400"/>
              <a:gd name="connsiteY3" fmla="*/ 476250 h 2457450"/>
              <a:gd name="connsiteX4" fmla="*/ 1257300 w 1295400"/>
              <a:gd name="connsiteY4" fmla="*/ 0 h 2457450"/>
              <a:gd name="connsiteX5" fmla="*/ 1295400 w 1295400"/>
              <a:gd name="connsiteY5" fmla="*/ 0 h 2457450"/>
              <a:gd name="connsiteX0" fmla="*/ 0 w 1295400"/>
              <a:gd name="connsiteY0" fmla="*/ 2457450 h 2457450"/>
              <a:gd name="connsiteX1" fmla="*/ 197370 w 1295400"/>
              <a:gd name="connsiteY1" fmla="*/ 2263515 h 2457450"/>
              <a:gd name="connsiteX2" fmla="*/ 266700 w 1295400"/>
              <a:gd name="connsiteY2" fmla="*/ 1676400 h 2457450"/>
              <a:gd name="connsiteX3" fmla="*/ 400050 w 1295400"/>
              <a:gd name="connsiteY3" fmla="*/ 1104900 h 2457450"/>
              <a:gd name="connsiteX4" fmla="*/ 781050 w 1295400"/>
              <a:gd name="connsiteY4" fmla="*/ 476250 h 2457450"/>
              <a:gd name="connsiteX5" fmla="*/ 1257300 w 1295400"/>
              <a:gd name="connsiteY5" fmla="*/ 0 h 2457450"/>
              <a:gd name="connsiteX6" fmla="*/ 1295400 w 1295400"/>
              <a:gd name="connsiteY6" fmla="*/ 0 h 2457450"/>
              <a:gd name="connsiteX0" fmla="*/ 0 w 1302895"/>
              <a:gd name="connsiteY0" fmla="*/ 2404984 h 2404984"/>
              <a:gd name="connsiteX1" fmla="*/ 204865 w 1302895"/>
              <a:gd name="connsiteY1" fmla="*/ 2263515 h 2404984"/>
              <a:gd name="connsiteX2" fmla="*/ 274195 w 1302895"/>
              <a:gd name="connsiteY2" fmla="*/ 1676400 h 2404984"/>
              <a:gd name="connsiteX3" fmla="*/ 407545 w 1302895"/>
              <a:gd name="connsiteY3" fmla="*/ 1104900 h 2404984"/>
              <a:gd name="connsiteX4" fmla="*/ 788545 w 1302895"/>
              <a:gd name="connsiteY4" fmla="*/ 476250 h 2404984"/>
              <a:gd name="connsiteX5" fmla="*/ 1264795 w 1302895"/>
              <a:gd name="connsiteY5" fmla="*/ 0 h 2404984"/>
              <a:gd name="connsiteX6" fmla="*/ 1302895 w 1302895"/>
              <a:gd name="connsiteY6" fmla="*/ 0 h 2404984"/>
              <a:gd name="connsiteX0" fmla="*/ 0 w 1302895"/>
              <a:gd name="connsiteY0" fmla="*/ 2404984 h 2404984"/>
              <a:gd name="connsiteX1" fmla="*/ 204865 w 1302895"/>
              <a:gd name="connsiteY1" fmla="*/ 2263515 h 2404984"/>
              <a:gd name="connsiteX2" fmla="*/ 274195 w 1302895"/>
              <a:gd name="connsiteY2" fmla="*/ 1676400 h 2404984"/>
              <a:gd name="connsiteX3" fmla="*/ 407545 w 1302895"/>
              <a:gd name="connsiteY3" fmla="*/ 1104900 h 2404984"/>
              <a:gd name="connsiteX4" fmla="*/ 788545 w 1302895"/>
              <a:gd name="connsiteY4" fmla="*/ 476250 h 2404984"/>
              <a:gd name="connsiteX5" fmla="*/ 1264795 w 1302895"/>
              <a:gd name="connsiteY5" fmla="*/ 0 h 2404984"/>
              <a:gd name="connsiteX6" fmla="*/ 1302895 w 1302895"/>
              <a:gd name="connsiteY6" fmla="*/ 0 h 2404984"/>
              <a:gd name="connsiteX0" fmla="*/ 0 w 1302895"/>
              <a:gd name="connsiteY0" fmla="*/ 2464945 h 2464945"/>
              <a:gd name="connsiteX1" fmla="*/ 204865 w 1302895"/>
              <a:gd name="connsiteY1" fmla="*/ 2263515 h 2464945"/>
              <a:gd name="connsiteX2" fmla="*/ 274195 w 1302895"/>
              <a:gd name="connsiteY2" fmla="*/ 1676400 h 2464945"/>
              <a:gd name="connsiteX3" fmla="*/ 407545 w 1302895"/>
              <a:gd name="connsiteY3" fmla="*/ 1104900 h 2464945"/>
              <a:gd name="connsiteX4" fmla="*/ 788545 w 1302895"/>
              <a:gd name="connsiteY4" fmla="*/ 476250 h 2464945"/>
              <a:gd name="connsiteX5" fmla="*/ 1264795 w 1302895"/>
              <a:gd name="connsiteY5" fmla="*/ 0 h 2464945"/>
              <a:gd name="connsiteX6" fmla="*/ 1302895 w 1302895"/>
              <a:gd name="connsiteY6" fmla="*/ 0 h 2464945"/>
              <a:gd name="connsiteX0" fmla="*/ 0 w 1302895"/>
              <a:gd name="connsiteY0" fmla="*/ 2464945 h 2464945"/>
              <a:gd name="connsiteX1" fmla="*/ 212360 w 1302895"/>
              <a:gd name="connsiteY1" fmla="*/ 2345961 h 2464945"/>
              <a:gd name="connsiteX2" fmla="*/ 274195 w 1302895"/>
              <a:gd name="connsiteY2" fmla="*/ 1676400 h 2464945"/>
              <a:gd name="connsiteX3" fmla="*/ 407545 w 1302895"/>
              <a:gd name="connsiteY3" fmla="*/ 1104900 h 2464945"/>
              <a:gd name="connsiteX4" fmla="*/ 788545 w 1302895"/>
              <a:gd name="connsiteY4" fmla="*/ 476250 h 2464945"/>
              <a:gd name="connsiteX5" fmla="*/ 1264795 w 1302895"/>
              <a:gd name="connsiteY5" fmla="*/ 0 h 2464945"/>
              <a:gd name="connsiteX6" fmla="*/ 1302895 w 1302895"/>
              <a:gd name="connsiteY6" fmla="*/ 0 h 2464945"/>
              <a:gd name="connsiteX0" fmla="*/ 0 w 1302895"/>
              <a:gd name="connsiteY0" fmla="*/ 2464945 h 2464945"/>
              <a:gd name="connsiteX1" fmla="*/ 204864 w 1302895"/>
              <a:gd name="connsiteY1" fmla="*/ 2405921 h 2464945"/>
              <a:gd name="connsiteX2" fmla="*/ 274195 w 1302895"/>
              <a:gd name="connsiteY2" fmla="*/ 1676400 h 2464945"/>
              <a:gd name="connsiteX3" fmla="*/ 407545 w 1302895"/>
              <a:gd name="connsiteY3" fmla="*/ 1104900 h 2464945"/>
              <a:gd name="connsiteX4" fmla="*/ 788545 w 1302895"/>
              <a:gd name="connsiteY4" fmla="*/ 476250 h 2464945"/>
              <a:gd name="connsiteX5" fmla="*/ 1264795 w 1302895"/>
              <a:gd name="connsiteY5" fmla="*/ 0 h 2464945"/>
              <a:gd name="connsiteX6" fmla="*/ 1302895 w 1302895"/>
              <a:gd name="connsiteY6" fmla="*/ 0 h 2464945"/>
              <a:gd name="connsiteX0" fmla="*/ 0 w 1302895"/>
              <a:gd name="connsiteY0" fmla="*/ 2464945 h 2468462"/>
              <a:gd name="connsiteX1" fmla="*/ 204864 w 1302895"/>
              <a:gd name="connsiteY1" fmla="*/ 2405921 h 2468462"/>
              <a:gd name="connsiteX2" fmla="*/ 274195 w 1302895"/>
              <a:gd name="connsiteY2" fmla="*/ 1676400 h 2468462"/>
              <a:gd name="connsiteX3" fmla="*/ 407545 w 1302895"/>
              <a:gd name="connsiteY3" fmla="*/ 1104900 h 2468462"/>
              <a:gd name="connsiteX4" fmla="*/ 788545 w 1302895"/>
              <a:gd name="connsiteY4" fmla="*/ 476250 h 2468462"/>
              <a:gd name="connsiteX5" fmla="*/ 1264795 w 1302895"/>
              <a:gd name="connsiteY5" fmla="*/ 0 h 2468462"/>
              <a:gd name="connsiteX6" fmla="*/ 1302895 w 1302895"/>
              <a:gd name="connsiteY6" fmla="*/ 0 h 2468462"/>
              <a:gd name="connsiteX0" fmla="*/ 0 w 1347865"/>
              <a:gd name="connsiteY0" fmla="*/ 2464945 h 2468462"/>
              <a:gd name="connsiteX1" fmla="*/ 249834 w 1347865"/>
              <a:gd name="connsiteY1" fmla="*/ 2405921 h 2468462"/>
              <a:gd name="connsiteX2" fmla="*/ 319165 w 1347865"/>
              <a:gd name="connsiteY2" fmla="*/ 1676400 h 2468462"/>
              <a:gd name="connsiteX3" fmla="*/ 452515 w 1347865"/>
              <a:gd name="connsiteY3" fmla="*/ 1104900 h 2468462"/>
              <a:gd name="connsiteX4" fmla="*/ 833515 w 1347865"/>
              <a:gd name="connsiteY4" fmla="*/ 476250 h 2468462"/>
              <a:gd name="connsiteX5" fmla="*/ 1309765 w 1347865"/>
              <a:gd name="connsiteY5" fmla="*/ 0 h 2468462"/>
              <a:gd name="connsiteX6" fmla="*/ 1347865 w 1347865"/>
              <a:gd name="connsiteY6" fmla="*/ 0 h 246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7865" h="2468462">
                <a:moveTo>
                  <a:pt x="0" y="2464945"/>
                </a:moveTo>
                <a:cubicBezTo>
                  <a:pt x="110760" y="2472754"/>
                  <a:pt x="221519" y="2473064"/>
                  <a:pt x="249834" y="2405921"/>
                </a:cubicBezTo>
                <a:lnTo>
                  <a:pt x="319165" y="1676400"/>
                </a:lnTo>
                <a:lnTo>
                  <a:pt x="452515" y="1104900"/>
                </a:lnTo>
                <a:lnTo>
                  <a:pt x="833515" y="476250"/>
                </a:lnTo>
                <a:lnTo>
                  <a:pt x="1309765" y="0"/>
                </a:lnTo>
                <a:lnTo>
                  <a:pt x="1347865" y="0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 rot="21153867">
            <a:off x="9138131" y="7514963"/>
            <a:ext cx="428263" cy="611691"/>
          </a:xfrm>
          <a:custGeom>
            <a:avLst/>
            <a:gdLst>
              <a:gd name="connsiteX0" fmla="*/ 261257 w 718457"/>
              <a:gd name="connsiteY0" fmla="*/ 0 h 849086"/>
              <a:gd name="connsiteX1" fmla="*/ 0 w 718457"/>
              <a:gd name="connsiteY1" fmla="*/ 457200 h 849086"/>
              <a:gd name="connsiteX2" fmla="*/ 228600 w 718457"/>
              <a:gd name="connsiteY2" fmla="*/ 751115 h 849086"/>
              <a:gd name="connsiteX3" fmla="*/ 424543 w 718457"/>
              <a:gd name="connsiteY3" fmla="*/ 849086 h 849086"/>
              <a:gd name="connsiteX4" fmla="*/ 522515 w 718457"/>
              <a:gd name="connsiteY4" fmla="*/ 555172 h 849086"/>
              <a:gd name="connsiteX5" fmla="*/ 718457 w 718457"/>
              <a:gd name="connsiteY5" fmla="*/ 326572 h 849086"/>
              <a:gd name="connsiteX6" fmla="*/ 653143 w 718457"/>
              <a:gd name="connsiteY6" fmla="*/ 97972 h 849086"/>
              <a:gd name="connsiteX7" fmla="*/ 261257 w 718457"/>
              <a:gd name="connsiteY7" fmla="*/ 0 h 849086"/>
              <a:gd name="connsiteX0" fmla="*/ 261257 w 718457"/>
              <a:gd name="connsiteY0" fmla="*/ 0 h 751115"/>
              <a:gd name="connsiteX1" fmla="*/ 0 w 718457"/>
              <a:gd name="connsiteY1" fmla="*/ 457200 h 751115"/>
              <a:gd name="connsiteX2" fmla="*/ 228600 w 718457"/>
              <a:gd name="connsiteY2" fmla="*/ 751115 h 751115"/>
              <a:gd name="connsiteX3" fmla="*/ 522515 w 718457"/>
              <a:gd name="connsiteY3" fmla="*/ 555172 h 751115"/>
              <a:gd name="connsiteX4" fmla="*/ 718457 w 718457"/>
              <a:gd name="connsiteY4" fmla="*/ 326572 h 751115"/>
              <a:gd name="connsiteX5" fmla="*/ 653143 w 718457"/>
              <a:gd name="connsiteY5" fmla="*/ 97972 h 751115"/>
              <a:gd name="connsiteX6" fmla="*/ 261257 w 718457"/>
              <a:gd name="connsiteY6" fmla="*/ 0 h 751115"/>
              <a:gd name="connsiteX0" fmla="*/ 261257 w 718457"/>
              <a:gd name="connsiteY0" fmla="*/ 0 h 751115"/>
              <a:gd name="connsiteX1" fmla="*/ 0 w 718457"/>
              <a:gd name="connsiteY1" fmla="*/ 457200 h 751115"/>
              <a:gd name="connsiteX2" fmla="*/ 228600 w 718457"/>
              <a:gd name="connsiteY2" fmla="*/ 751115 h 751115"/>
              <a:gd name="connsiteX3" fmla="*/ 528802 w 718457"/>
              <a:gd name="connsiteY3" fmla="*/ 644029 h 751115"/>
              <a:gd name="connsiteX4" fmla="*/ 718457 w 718457"/>
              <a:gd name="connsiteY4" fmla="*/ 326572 h 751115"/>
              <a:gd name="connsiteX5" fmla="*/ 653143 w 718457"/>
              <a:gd name="connsiteY5" fmla="*/ 97972 h 751115"/>
              <a:gd name="connsiteX6" fmla="*/ 261257 w 718457"/>
              <a:gd name="connsiteY6" fmla="*/ 0 h 751115"/>
              <a:gd name="connsiteX0" fmla="*/ 251551 w 718457"/>
              <a:gd name="connsiteY0" fmla="*/ 1 h 769943"/>
              <a:gd name="connsiteX1" fmla="*/ 0 w 718457"/>
              <a:gd name="connsiteY1" fmla="*/ 476028 h 769943"/>
              <a:gd name="connsiteX2" fmla="*/ 228600 w 718457"/>
              <a:gd name="connsiteY2" fmla="*/ 769943 h 769943"/>
              <a:gd name="connsiteX3" fmla="*/ 528802 w 718457"/>
              <a:gd name="connsiteY3" fmla="*/ 662857 h 769943"/>
              <a:gd name="connsiteX4" fmla="*/ 718457 w 718457"/>
              <a:gd name="connsiteY4" fmla="*/ 345400 h 769943"/>
              <a:gd name="connsiteX5" fmla="*/ 653143 w 718457"/>
              <a:gd name="connsiteY5" fmla="*/ 116800 h 769943"/>
              <a:gd name="connsiteX6" fmla="*/ 251551 w 718457"/>
              <a:gd name="connsiteY6" fmla="*/ 1 h 769943"/>
              <a:gd name="connsiteX0" fmla="*/ 251551 w 718457"/>
              <a:gd name="connsiteY0" fmla="*/ 0 h 833455"/>
              <a:gd name="connsiteX1" fmla="*/ 0 w 718457"/>
              <a:gd name="connsiteY1" fmla="*/ 476027 h 833455"/>
              <a:gd name="connsiteX2" fmla="*/ 361072 w 718457"/>
              <a:gd name="connsiteY2" fmla="*/ 833456 h 833455"/>
              <a:gd name="connsiteX3" fmla="*/ 528802 w 718457"/>
              <a:gd name="connsiteY3" fmla="*/ 662856 h 833455"/>
              <a:gd name="connsiteX4" fmla="*/ 718457 w 718457"/>
              <a:gd name="connsiteY4" fmla="*/ 345399 h 833455"/>
              <a:gd name="connsiteX5" fmla="*/ 653143 w 718457"/>
              <a:gd name="connsiteY5" fmla="*/ 116799 h 833455"/>
              <a:gd name="connsiteX6" fmla="*/ 251551 w 718457"/>
              <a:gd name="connsiteY6" fmla="*/ 0 h 833455"/>
              <a:gd name="connsiteX0" fmla="*/ 251551 w 718457"/>
              <a:gd name="connsiteY0" fmla="*/ 0 h 833456"/>
              <a:gd name="connsiteX1" fmla="*/ 0 w 718457"/>
              <a:gd name="connsiteY1" fmla="*/ 476027 h 833456"/>
              <a:gd name="connsiteX2" fmla="*/ 127362 w 718457"/>
              <a:gd name="connsiteY2" fmla="*/ 715852 h 833456"/>
              <a:gd name="connsiteX3" fmla="*/ 361072 w 718457"/>
              <a:gd name="connsiteY3" fmla="*/ 833456 h 833456"/>
              <a:gd name="connsiteX4" fmla="*/ 528802 w 718457"/>
              <a:gd name="connsiteY4" fmla="*/ 662856 h 833456"/>
              <a:gd name="connsiteX5" fmla="*/ 718457 w 718457"/>
              <a:gd name="connsiteY5" fmla="*/ 345399 h 833456"/>
              <a:gd name="connsiteX6" fmla="*/ 653143 w 718457"/>
              <a:gd name="connsiteY6" fmla="*/ 116799 h 833456"/>
              <a:gd name="connsiteX7" fmla="*/ 251551 w 718457"/>
              <a:gd name="connsiteY7" fmla="*/ 0 h 833456"/>
              <a:gd name="connsiteX0" fmla="*/ 251551 w 718457"/>
              <a:gd name="connsiteY0" fmla="*/ 0 h 833456"/>
              <a:gd name="connsiteX1" fmla="*/ 236000 w 718457"/>
              <a:gd name="connsiteY1" fmla="*/ 324294 h 833456"/>
              <a:gd name="connsiteX2" fmla="*/ 0 w 718457"/>
              <a:gd name="connsiteY2" fmla="*/ 476027 h 833456"/>
              <a:gd name="connsiteX3" fmla="*/ 127362 w 718457"/>
              <a:gd name="connsiteY3" fmla="*/ 715852 h 833456"/>
              <a:gd name="connsiteX4" fmla="*/ 361072 w 718457"/>
              <a:gd name="connsiteY4" fmla="*/ 833456 h 833456"/>
              <a:gd name="connsiteX5" fmla="*/ 528802 w 718457"/>
              <a:gd name="connsiteY5" fmla="*/ 662856 h 833456"/>
              <a:gd name="connsiteX6" fmla="*/ 718457 w 718457"/>
              <a:gd name="connsiteY6" fmla="*/ 345399 h 833456"/>
              <a:gd name="connsiteX7" fmla="*/ 653143 w 718457"/>
              <a:gd name="connsiteY7" fmla="*/ 116799 h 833456"/>
              <a:gd name="connsiteX8" fmla="*/ 251551 w 718457"/>
              <a:gd name="connsiteY8" fmla="*/ 0 h 833456"/>
              <a:gd name="connsiteX0" fmla="*/ 187546 w 654452"/>
              <a:gd name="connsiteY0" fmla="*/ 0 h 833456"/>
              <a:gd name="connsiteX1" fmla="*/ 171995 w 654452"/>
              <a:gd name="connsiteY1" fmla="*/ 324294 h 833456"/>
              <a:gd name="connsiteX2" fmla="*/ 0 w 654452"/>
              <a:gd name="connsiteY2" fmla="*/ 501633 h 833456"/>
              <a:gd name="connsiteX3" fmla="*/ 63357 w 654452"/>
              <a:gd name="connsiteY3" fmla="*/ 715852 h 833456"/>
              <a:gd name="connsiteX4" fmla="*/ 297067 w 654452"/>
              <a:gd name="connsiteY4" fmla="*/ 833456 h 833456"/>
              <a:gd name="connsiteX5" fmla="*/ 464797 w 654452"/>
              <a:gd name="connsiteY5" fmla="*/ 662856 h 833456"/>
              <a:gd name="connsiteX6" fmla="*/ 654452 w 654452"/>
              <a:gd name="connsiteY6" fmla="*/ 345399 h 833456"/>
              <a:gd name="connsiteX7" fmla="*/ 589138 w 654452"/>
              <a:gd name="connsiteY7" fmla="*/ 116799 h 833456"/>
              <a:gd name="connsiteX8" fmla="*/ 187546 w 654452"/>
              <a:gd name="connsiteY8" fmla="*/ 0 h 833456"/>
              <a:gd name="connsiteX0" fmla="*/ 187546 w 654452"/>
              <a:gd name="connsiteY0" fmla="*/ 0 h 833456"/>
              <a:gd name="connsiteX1" fmla="*/ 171995 w 654452"/>
              <a:gd name="connsiteY1" fmla="*/ 324294 h 833456"/>
              <a:gd name="connsiteX2" fmla="*/ 0 w 654452"/>
              <a:gd name="connsiteY2" fmla="*/ 501633 h 833456"/>
              <a:gd name="connsiteX3" fmla="*/ 63357 w 654452"/>
              <a:gd name="connsiteY3" fmla="*/ 715852 h 833456"/>
              <a:gd name="connsiteX4" fmla="*/ 297067 w 654452"/>
              <a:gd name="connsiteY4" fmla="*/ 833456 h 833456"/>
              <a:gd name="connsiteX5" fmla="*/ 464797 w 654452"/>
              <a:gd name="connsiteY5" fmla="*/ 662856 h 833456"/>
              <a:gd name="connsiteX6" fmla="*/ 654452 w 654452"/>
              <a:gd name="connsiteY6" fmla="*/ 345399 h 833456"/>
              <a:gd name="connsiteX7" fmla="*/ 541391 w 654452"/>
              <a:gd name="connsiteY7" fmla="*/ 151935 h 833456"/>
              <a:gd name="connsiteX8" fmla="*/ 187546 w 654452"/>
              <a:gd name="connsiteY8" fmla="*/ 0 h 833456"/>
              <a:gd name="connsiteX0" fmla="*/ 187546 w 609855"/>
              <a:gd name="connsiteY0" fmla="*/ 0 h 833456"/>
              <a:gd name="connsiteX1" fmla="*/ 171995 w 609855"/>
              <a:gd name="connsiteY1" fmla="*/ 324294 h 833456"/>
              <a:gd name="connsiteX2" fmla="*/ 0 w 609855"/>
              <a:gd name="connsiteY2" fmla="*/ 501633 h 833456"/>
              <a:gd name="connsiteX3" fmla="*/ 63357 w 609855"/>
              <a:gd name="connsiteY3" fmla="*/ 715852 h 833456"/>
              <a:gd name="connsiteX4" fmla="*/ 297067 w 609855"/>
              <a:gd name="connsiteY4" fmla="*/ 833456 h 833456"/>
              <a:gd name="connsiteX5" fmla="*/ 464797 w 609855"/>
              <a:gd name="connsiteY5" fmla="*/ 662856 h 833456"/>
              <a:gd name="connsiteX6" fmla="*/ 609855 w 609855"/>
              <a:gd name="connsiteY6" fmla="*/ 357444 h 833456"/>
              <a:gd name="connsiteX7" fmla="*/ 541391 w 609855"/>
              <a:gd name="connsiteY7" fmla="*/ 151935 h 833456"/>
              <a:gd name="connsiteX8" fmla="*/ 187546 w 609855"/>
              <a:gd name="connsiteY8" fmla="*/ 0 h 83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55" h="833456">
                <a:moveTo>
                  <a:pt x="187546" y="0"/>
                </a:moveTo>
                <a:cubicBezTo>
                  <a:pt x="149835" y="76636"/>
                  <a:pt x="209706" y="247658"/>
                  <a:pt x="171995" y="324294"/>
                </a:cubicBezTo>
                <a:lnTo>
                  <a:pt x="0" y="501633"/>
                </a:lnTo>
                <a:cubicBezTo>
                  <a:pt x="60470" y="554467"/>
                  <a:pt x="2887" y="663018"/>
                  <a:pt x="63357" y="715852"/>
                </a:cubicBezTo>
                <a:lnTo>
                  <a:pt x="297067" y="833456"/>
                </a:lnTo>
                <a:lnTo>
                  <a:pt x="464797" y="662856"/>
                </a:lnTo>
                <a:lnTo>
                  <a:pt x="609855" y="357444"/>
                </a:lnTo>
                <a:lnTo>
                  <a:pt x="541391" y="151935"/>
                </a:lnTo>
                <a:lnTo>
                  <a:pt x="187546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10080171" y="5779961"/>
            <a:ext cx="718457" cy="849086"/>
          </a:xfrm>
          <a:custGeom>
            <a:avLst/>
            <a:gdLst>
              <a:gd name="connsiteX0" fmla="*/ 261257 w 718457"/>
              <a:gd name="connsiteY0" fmla="*/ 0 h 849086"/>
              <a:gd name="connsiteX1" fmla="*/ 0 w 718457"/>
              <a:gd name="connsiteY1" fmla="*/ 457200 h 849086"/>
              <a:gd name="connsiteX2" fmla="*/ 228600 w 718457"/>
              <a:gd name="connsiteY2" fmla="*/ 751115 h 849086"/>
              <a:gd name="connsiteX3" fmla="*/ 424543 w 718457"/>
              <a:gd name="connsiteY3" fmla="*/ 849086 h 849086"/>
              <a:gd name="connsiteX4" fmla="*/ 522515 w 718457"/>
              <a:gd name="connsiteY4" fmla="*/ 555172 h 849086"/>
              <a:gd name="connsiteX5" fmla="*/ 718457 w 718457"/>
              <a:gd name="connsiteY5" fmla="*/ 326572 h 849086"/>
              <a:gd name="connsiteX6" fmla="*/ 653143 w 718457"/>
              <a:gd name="connsiteY6" fmla="*/ 97972 h 849086"/>
              <a:gd name="connsiteX7" fmla="*/ 261257 w 718457"/>
              <a:gd name="connsiteY7" fmla="*/ 0 h 84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57" h="849086">
                <a:moveTo>
                  <a:pt x="261257" y="0"/>
                </a:moveTo>
                <a:lnTo>
                  <a:pt x="0" y="457200"/>
                </a:lnTo>
                <a:lnTo>
                  <a:pt x="228600" y="751115"/>
                </a:lnTo>
                <a:lnTo>
                  <a:pt x="424543" y="849086"/>
                </a:lnTo>
                <a:lnTo>
                  <a:pt x="522515" y="555172"/>
                </a:lnTo>
                <a:lnTo>
                  <a:pt x="718457" y="326572"/>
                </a:lnTo>
                <a:lnTo>
                  <a:pt x="653143" y="97972"/>
                </a:lnTo>
                <a:lnTo>
                  <a:pt x="261257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8490857" y="7903029"/>
            <a:ext cx="10352314" cy="4180114"/>
          </a:xfrm>
          <a:custGeom>
            <a:avLst/>
            <a:gdLst>
              <a:gd name="connsiteX0" fmla="*/ 0 w 10352314"/>
              <a:gd name="connsiteY0" fmla="*/ 4180114 h 4180114"/>
              <a:gd name="connsiteX1" fmla="*/ 261257 w 10352314"/>
              <a:gd name="connsiteY1" fmla="*/ 4180114 h 4180114"/>
              <a:gd name="connsiteX2" fmla="*/ 1436914 w 10352314"/>
              <a:gd name="connsiteY2" fmla="*/ 3526971 h 4180114"/>
              <a:gd name="connsiteX3" fmla="*/ 4539343 w 10352314"/>
              <a:gd name="connsiteY3" fmla="*/ 2645228 h 4180114"/>
              <a:gd name="connsiteX4" fmla="*/ 5421086 w 10352314"/>
              <a:gd name="connsiteY4" fmla="*/ 3102428 h 4180114"/>
              <a:gd name="connsiteX5" fmla="*/ 6368143 w 10352314"/>
              <a:gd name="connsiteY5" fmla="*/ 3429000 h 4180114"/>
              <a:gd name="connsiteX6" fmla="*/ 7347857 w 10352314"/>
              <a:gd name="connsiteY6" fmla="*/ 2677885 h 4180114"/>
              <a:gd name="connsiteX7" fmla="*/ 8327572 w 10352314"/>
              <a:gd name="connsiteY7" fmla="*/ 1175657 h 4180114"/>
              <a:gd name="connsiteX8" fmla="*/ 9568543 w 10352314"/>
              <a:gd name="connsiteY8" fmla="*/ 620485 h 4180114"/>
              <a:gd name="connsiteX9" fmla="*/ 10352314 w 10352314"/>
              <a:gd name="connsiteY9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539343 w 10352314"/>
              <a:gd name="connsiteY2" fmla="*/ 2645228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  <a:gd name="connsiteX0" fmla="*/ 0 w 10352314"/>
              <a:gd name="connsiteY0" fmla="*/ 4180114 h 4180114"/>
              <a:gd name="connsiteX1" fmla="*/ 1436914 w 10352314"/>
              <a:gd name="connsiteY1" fmla="*/ 3526971 h 4180114"/>
              <a:gd name="connsiteX2" fmla="*/ 4180115 w 10352314"/>
              <a:gd name="connsiteY2" fmla="*/ 2743199 h 4180114"/>
              <a:gd name="connsiteX3" fmla="*/ 5421086 w 10352314"/>
              <a:gd name="connsiteY3" fmla="*/ 3102428 h 4180114"/>
              <a:gd name="connsiteX4" fmla="*/ 6368143 w 10352314"/>
              <a:gd name="connsiteY4" fmla="*/ 3429000 h 4180114"/>
              <a:gd name="connsiteX5" fmla="*/ 7347857 w 10352314"/>
              <a:gd name="connsiteY5" fmla="*/ 2677885 h 4180114"/>
              <a:gd name="connsiteX6" fmla="*/ 8327572 w 10352314"/>
              <a:gd name="connsiteY6" fmla="*/ 1175657 h 4180114"/>
              <a:gd name="connsiteX7" fmla="*/ 9568543 w 10352314"/>
              <a:gd name="connsiteY7" fmla="*/ 620485 h 4180114"/>
              <a:gd name="connsiteX8" fmla="*/ 10352314 w 10352314"/>
              <a:gd name="connsiteY8" fmla="*/ 0 h 4180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52314" h="4180114">
                <a:moveTo>
                  <a:pt x="0" y="4180114"/>
                </a:moveTo>
                <a:lnTo>
                  <a:pt x="1436914" y="3526971"/>
                </a:lnTo>
                <a:cubicBezTo>
                  <a:pt x="2193471" y="3271157"/>
                  <a:pt x="3516086" y="2813956"/>
                  <a:pt x="4180115" y="2743199"/>
                </a:cubicBezTo>
                <a:cubicBezTo>
                  <a:pt x="4844144" y="2672442"/>
                  <a:pt x="5056415" y="2988128"/>
                  <a:pt x="5421086" y="3102428"/>
                </a:cubicBezTo>
                <a:cubicBezTo>
                  <a:pt x="5785757" y="3216728"/>
                  <a:pt x="6052457" y="3320143"/>
                  <a:pt x="6368143" y="3429000"/>
                </a:cubicBezTo>
                <a:cubicBezTo>
                  <a:pt x="6683829" y="3537857"/>
                  <a:pt x="7021286" y="3053442"/>
                  <a:pt x="7347857" y="2677885"/>
                </a:cubicBezTo>
                <a:lnTo>
                  <a:pt x="8327572" y="1175657"/>
                </a:lnTo>
                <a:cubicBezTo>
                  <a:pt x="8697686" y="832757"/>
                  <a:pt x="9307286" y="827313"/>
                  <a:pt x="9568543" y="620485"/>
                </a:cubicBezTo>
                <a:lnTo>
                  <a:pt x="10352314" y="0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11038114" y="9470571"/>
            <a:ext cx="1600200" cy="1110343"/>
          </a:xfrm>
          <a:custGeom>
            <a:avLst/>
            <a:gdLst>
              <a:gd name="connsiteX0" fmla="*/ 1600200 w 1600200"/>
              <a:gd name="connsiteY0" fmla="*/ 1110343 h 1110343"/>
              <a:gd name="connsiteX1" fmla="*/ 1208315 w 1600200"/>
              <a:gd name="connsiteY1" fmla="*/ 555172 h 1110343"/>
              <a:gd name="connsiteX2" fmla="*/ 555172 w 1600200"/>
              <a:gd name="connsiteY2" fmla="*/ 293915 h 1110343"/>
              <a:gd name="connsiteX3" fmla="*/ 293915 w 1600200"/>
              <a:gd name="connsiteY3" fmla="*/ 228600 h 1110343"/>
              <a:gd name="connsiteX4" fmla="*/ 0 w 1600200"/>
              <a:gd name="connsiteY4" fmla="*/ 0 h 1110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0200" h="1110343">
                <a:moveTo>
                  <a:pt x="1600200" y="1110343"/>
                </a:moveTo>
                <a:lnTo>
                  <a:pt x="1208315" y="555172"/>
                </a:lnTo>
                <a:lnTo>
                  <a:pt x="555172" y="293915"/>
                </a:lnTo>
                <a:lnTo>
                  <a:pt x="293915" y="228600"/>
                </a:lnTo>
                <a:lnTo>
                  <a:pt x="0" y="0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266440" y="4980365"/>
            <a:ext cx="4664712" cy="2967954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14098757" y="5992619"/>
            <a:ext cx="8515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 rot="19958266">
            <a:off x="8561603" y="13260624"/>
            <a:ext cx="661460" cy="847170"/>
            <a:chOff x="6890916" y="9930351"/>
            <a:chExt cx="197853" cy="311150"/>
          </a:xfrm>
        </p:grpSpPr>
        <p:grpSp>
          <p:nvGrpSpPr>
            <p:cNvPr id="53" name="Group 52"/>
            <p:cNvGrpSpPr>
              <a:grpSpLocks noChangeAspect="1"/>
            </p:cNvGrpSpPr>
            <p:nvPr/>
          </p:nvGrpSpPr>
          <p:grpSpPr bwMode="auto">
            <a:xfrm rot="16200000">
              <a:off x="6905678" y="10058409"/>
              <a:ext cx="311150" cy="55033"/>
              <a:chOff x="1632" y="2976"/>
              <a:chExt cx="546" cy="96"/>
            </a:xfrm>
          </p:grpSpPr>
          <p:sp>
            <p:nvSpPr>
              <p:cNvPr id="58" name="Line 443"/>
              <p:cNvSpPr>
                <a:spLocks noChangeAspect="1" noChangeShapeType="1"/>
              </p:cNvSpPr>
              <p:nvPr/>
            </p:nvSpPr>
            <p:spPr bwMode="auto">
              <a:xfrm flipV="1">
                <a:off x="163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" name="Line 444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208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" name="Line 445"/>
              <p:cNvSpPr>
                <a:spLocks noChangeAspect="1" noChangeShapeType="1"/>
              </p:cNvSpPr>
              <p:nvPr/>
            </p:nvSpPr>
            <p:spPr bwMode="auto">
              <a:xfrm>
                <a:off x="1716" y="2982"/>
                <a:ext cx="380" cy="0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4" name="Group 53"/>
            <p:cNvGrpSpPr>
              <a:grpSpLocks noChangeAspect="1"/>
            </p:cNvGrpSpPr>
            <p:nvPr/>
          </p:nvGrpSpPr>
          <p:grpSpPr bwMode="auto">
            <a:xfrm rot="16200000" flipV="1">
              <a:off x="6762858" y="10058409"/>
              <a:ext cx="311150" cy="55033"/>
              <a:chOff x="1632" y="2976"/>
              <a:chExt cx="546" cy="96"/>
            </a:xfrm>
          </p:grpSpPr>
          <p:sp>
            <p:nvSpPr>
              <p:cNvPr id="55" name="Line 447"/>
              <p:cNvSpPr>
                <a:spLocks noChangeAspect="1" noChangeShapeType="1"/>
              </p:cNvSpPr>
              <p:nvPr/>
            </p:nvSpPr>
            <p:spPr bwMode="auto">
              <a:xfrm flipV="1">
                <a:off x="163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Line 448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208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" name="Line 449"/>
              <p:cNvSpPr>
                <a:spLocks noChangeAspect="1" noChangeShapeType="1"/>
              </p:cNvSpPr>
              <p:nvPr/>
            </p:nvSpPr>
            <p:spPr bwMode="auto">
              <a:xfrm>
                <a:off x="1716" y="2982"/>
                <a:ext cx="380" cy="0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61" name="Group 60"/>
          <p:cNvGrpSpPr/>
          <p:nvPr/>
        </p:nvGrpSpPr>
        <p:grpSpPr>
          <a:xfrm rot="20455234">
            <a:off x="8269879" y="12360452"/>
            <a:ext cx="532620" cy="717770"/>
            <a:chOff x="6890916" y="9930351"/>
            <a:chExt cx="197853" cy="311150"/>
          </a:xfrm>
        </p:grpSpPr>
        <p:grpSp>
          <p:nvGrpSpPr>
            <p:cNvPr id="62" name="Group 61"/>
            <p:cNvGrpSpPr>
              <a:grpSpLocks noChangeAspect="1"/>
            </p:cNvGrpSpPr>
            <p:nvPr/>
          </p:nvGrpSpPr>
          <p:grpSpPr bwMode="auto">
            <a:xfrm rot="16200000">
              <a:off x="6905678" y="10058409"/>
              <a:ext cx="311150" cy="55033"/>
              <a:chOff x="1632" y="2976"/>
              <a:chExt cx="546" cy="96"/>
            </a:xfrm>
          </p:grpSpPr>
          <p:sp>
            <p:nvSpPr>
              <p:cNvPr id="67" name="Line 443"/>
              <p:cNvSpPr>
                <a:spLocks noChangeAspect="1" noChangeShapeType="1"/>
              </p:cNvSpPr>
              <p:nvPr/>
            </p:nvSpPr>
            <p:spPr bwMode="auto">
              <a:xfrm flipV="1">
                <a:off x="163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8" name="Line 444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208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" name="Line 445"/>
              <p:cNvSpPr>
                <a:spLocks noChangeAspect="1" noChangeShapeType="1"/>
              </p:cNvSpPr>
              <p:nvPr/>
            </p:nvSpPr>
            <p:spPr bwMode="auto">
              <a:xfrm>
                <a:off x="1716" y="2982"/>
                <a:ext cx="380" cy="0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3" name="Group 62"/>
            <p:cNvGrpSpPr>
              <a:grpSpLocks noChangeAspect="1"/>
            </p:cNvGrpSpPr>
            <p:nvPr/>
          </p:nvGrpSpPr>
          <p:grpSpPr bwMode="auto">
            <a:xfrm rot="16200000" flipV="1">
              <a:off x="6762858" y="10058409"/>
              <a:ext cx="311150" cy="55033"/>
              <a:chOff x="1632" y="2976"/>
              <a:chExt cx="546" cy="96"/>
            </a:xfrm>
          </p:grpSpPr>
          <p:sp>
            <p:nvSpPr>
              <p:cNvPr id="64" name="Line 447"/>
              <p:cNvSpPr>
                <a:spLocks noChangeAspect="1" noChangeShapeType="1"/>
              </p:cNvSpPr>
              <p:nvPr/>
            </p:nvSpPr>
            <p:spPr bwMode="auto">
              <a:xfrm flipV="1">
                <a:off x="163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5" name="Line 448"/>
              <p:cNvSpPr>
                <a:spLocks noChangeAspect="1" noChangeShapeType="1"/>
              </p:cNvSpPr>
              <p:nvPr/>
            </p:nvSpPr>
            <p:spPr bwMode="auto">
              <a:xfrm rot="5400000" flipV="1">
                <a:off x="2082" y="2976"/>
                <a:ext cx="96" cy="96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" name="Line 449"/>
              <p:cNvSpPr>
                <a:spLocks noChangeAspect="1" noChangeShapeType="1"/>
              </p:cNvSpPr>
              <p:nvPr/>
            </p:nvSpPr>
            <p:spPr bwMode="auto">
              <a:xfrm>
                <a:off x="1716" y="2982"/>
                <a:ext cx="380" cy="0"/>
              </a:xfrm>
              <a:prstGeom prst="line">
                <a:avLst/>
              </a:prstGeom>
              <a:noFill/>
              <a:ln w="635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70" name="Rectangle 69"/>
          <p:cNvSpPr/>
          <p:nvPr/>
        </p:nvSpPr>
        <p:spPr>
          <a:xfrm rot="15386349">
            <a:off x="12394778" y="11951438"/>
            <a:ext cx="150851" cy="11850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 rot="20124358">
            <a:off x="12134044" y="12100435"/>
            <a:ext cx="94114" cy="10193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2" name="Group 91"/>
          <p:cNvGrpSpPr/>
          <p:nvPr/>
        </p:nvGrpSpPr>
        <p:grpSpPr>
          <a:xfrm>
            <a:off x="7225705" y="10090351"/>
            <a:ext cx="461665" cy="818764"/>
            <a:chOff x="19074664" y="9979511"/>
            <a:chExt cx="461665" cy="818764"/>
          </a:xfrm>
        </p:grpSpPr>
        <p:cxnSp>
          <p:nvCxnSpPr>
            <p:cNvPr id="93" name="Straight Connector 92"/>
            <p:cNvCxnSpPr/>
            <p:nvPr/>
          </p:nvCxnSpPr>
          <p:spPr>
            <a:xfrm>
              <a:off x="19305497" y="9979511"/>
              <a:ext cx="0" cy="579206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19216227" y="10166250"/>
              <a:ext cx="0" cy="29548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/>
          </p:nvSpPr>
          <p:spPr>
            <a:xfrm rot="16200000">
              <a:off x="19168822" y="10430767"/>
              <a:ext cx="2733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FF0000"/>
                  </a:solidFill>
                </a:rPr>
                <a:t>D</a:t>
              </a:r>
              <a:endParaRPr lang="en-US" sz="24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19402693" y="10166250"/>
              <a:ext cx="0" cy="29548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Group 97"/>
          <p:cNvGrpSpPr/>
          <p:nvPr/>
        </p:nvGrpSpPr>
        <p:grpSpPr>
          <a:xfrm>
            <a:off x="11939665" y="5447922"/>
            <a:ext cx="2207973" cy="1222408"/>
            <a:chOff x="3990288" y="3740073"/>
            <a:chExt cx="2207973" cy="1222408"/>
          </a:xfrm>
        </p:grpSpPr>
        <p:grpSp>
          <p:nvGrpSpPr>
            <p:cNvPr id="100" name="Group 99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Freeform 10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09" name="Freeform 108"/>
          <p:cNvSpPr/>
          <p:nvPr/>
        </p:nvSpPr>
        <p:spPr>
          <a:xfrm rot="20582478">
            <a:off x="11834313" y="8139641"/>
            <a:ext cx="1638495" cy="2191001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  <a:gd name="connsiteX0" fmla="*/ 1407481 w 1407481"/>
              <a:gd name="connsiteY0" fmla="*/ 0 h 1366323"/>
              <a:gd name="connsiteX1" fmla="*/ 0 w 1407481"/>
              <a:gd name="connsiteY1" fmla="*/ 1366323 h 136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7481" h="1366323">
                <a:moveTo>
                  <a:pt x="1407481" y="0"/>
                </a:moveTo>
                <a:cubicBezTo>
                  <a:pt x="710795" y="685800"/>
                  <a:pt x="696686" y="680523"/>
                  <a:pt x="0" y="1366323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10439400" y="6191250"/>
            <a:ext cx="1352550" cy="838200"/>
          </a:xfrm>
          <a:custGeom>
            <a:avLst/>
            <a:gdLst>
              <a:gd name="connsiteX0" fmla="*/ 1352550 w 1352550"/>
              <a:gd name="connsiteY0" fmla="*/ 0 h 838200"/>
              <a:gd name="connsiteX1" fmla="*/ 723900 w 1352550"/>
              <a:gd name="connsiteY1" fmla="*/ 419100 h 838200"/>
              <a:gd name="connsiteX2" fmla="*/ 0 w 1352550"/>
              <a:gd name="connsiteY2" fmla="*/ 838200 h 838200"/>
              <a:gd name="connsiteX0" fmla="*/ 1352550 w 1352550"/>
              <a:gd name="connsiteY0" fmla="*/ 0 h 838200"/>
              <a:gd name="connsiteX1" fmla="*/ 685800 w 1352550"/>
              <a:gd name="connsiteY1" fmla="*/ 247650 h 838200"/>
              <a:gd name="connsiteX2" fmla="*/ 0 w 1352550"/>
              <a:gd name="connsiteY2" fmla="*/ 838200 h 838200"/>
              <a:gd name="connsiteX0" fmla="*/ 1352550 w 1352550"/>
              <a:gd name="connsiteY0" fmla="*/ 0 h 838200"/>
              <a:gd name="connsiteX1" fmla="*/ 685800 w 1352550"/>
              <a:gd name="connsiteY1" fmla="*/ 247650 h 838200"/>
              <a:gd name="connsiteX2" fmla="*/ 0 w 1352550"/>
              <a:gd name="connsiteY2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2550" h="838200">
                <a:moveTo>
                  <a:pt x="1352550" y="0"/>
                </a:moveTo>
                <a:cubicBezTo>
                  <a:pt x="1130300" y="82550"/>
                  <a:pt x="911225" y="107950"/>
                  <a:pt x="685800" y="247650"/>
                </a:cubicBezTo>
                <a:cubicBezTo>
                  <a:pt x="460375" y="387350"/>
                  <a:pt x="228600" y="641350"/>
                  <a:pt x="0" y="838200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10" name="Group 109"/>
          <p:cNvGrpSpPr/>
          <p:nvPr/>
        </p:nvGrpSpPr>
        <p:grpSpPr>
          <a:xfrm rot="7603210">
            <a:off x="12945502" y="7387189"/>
            <a:ext cx="647708" cy="482669"/>
            <a:chOff x="15129429" y="13140703"/>
            <a:chExt cx="647708" cy="482669"/>
          </a:xfrm>
        </p:grpSpPr>
        <p:grpSp>
          <p:nvGrpSpPr>
            <p:cNvPr id="111" name="Group 110"/>
            <p:cNvGrpSpPr/>
            <p:nvPr/>
          </p:nvGrpSpPr>
          <p:grpSpPr>
            <a:xfrm>
              <a:off x="15206049" y="13140703"/>
              <a:ext cx="571088" cy="482669"/>
              <a:chOff x="18236220" y="2512562"/>
              <a:chExt cx="571088" cy="482669"/>
            </a:xfrm>
          </p:grpSpPr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F0F78D49-1BA9-4A8F-B9C9-8FAF921350DC}"/>
                  </a:ext>
                </a:extLst>
              </p:cNvPr>
              <p:cNvSpPr/>
              <p:nvPr/>
            </p:nvSpPr>
            <p:spPr>
              <a:xfrm rot="8160313">
                <a:off x="18651665" y="2754994"/>
                <a:ext cx="155643" cy="175098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A8505ACA-319E-417E-B68E-DF62D682FD32}"/>
                  </a:ext>
                </a:extLst>
              </p:cNvPr>
              <p:cNvSpPr/>
              <p:nvPr/>
            </p:nvSpPr>
            <p:spPr>
              <a:xfrm rot="5147732">
                <a:off x="18441715" y="2829861"/>
                <a:ext cx="155643" cy="175098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DD451370-F354-443A-943A-29CD60FC2330}"/>
                  </a:ext>
                </a:extLst>
              </p:cNvPr>
              <p:cNvSpPr/>
              <p:nvPr/>
            </p:nvSpPr>
            <p:spPr>
              <a:xfrm rot="13839964">
                <a:off x="18600024" y="2502835"/>
                <a:ext cx="155643" cy="175098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31D4D773-5EA6-4DE1-B8F3-4290CA802841}"/>
                  </a:ext>
                </a:extLst>
              </p:cNvPr>
              <p:cNvSpPr/>
              <p:nvPr/>
            </p:nvSpPr>
            <p:spPr>
              <a:xfrm rot="4984699">
                <a:off x="18410390" y="2507322"/>
                <a:ext cx="155643" cy="175098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387D58AE-1C1E-4017-A9B4-11EFDD5444B1}"/>
                  </a:ext>
                </a:extLst>
              </p:cNvPr>
              <p:cNvSpPr/>
              <p:nvPr/>
            </p:nvSpPr>
            <p:spPr>
              <a:xfrm rot="8870999">
                <a:off x="18236220" y="2597980"/>
                <a:ext cx="155643" cy="175098"/>
              </a:xfrm>
              <a:prstGeom prst="rect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5139156" y="1343986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13504224" y="7203868"/>
            <a:ext cx="16834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Johnson</a:t>
            </a:r>
          </a:p>
        </p:txBody>
      </p:sp>
      <p:grpSp>
        <p:nvGrpSpPr>
          <p:cNvPr id="120" name="Group 119"/>
          <p:cNvGrpSpPr/>
          <p:nvPr/>
        </p:nvGrpSpPr>
        <p:grpSpPr>
          <a:xfrm rot="20522362">
            <a:off x="12206743" y="6983460"/>
            <a:ext cx="548687" cy="482669"/>
            <a:chOff x="18258621" y="2512562"/>
            <a:chExt cx="548687" cy="482669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51665" y="2754994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5147732">
              <a:off x="18441715" y="2829861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58621" y="267867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12666237" y="6748479"/>
            <a:ext cx="10631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Allen</a:t>
            </a:r>
          </a:p>
        </p:txBody>
      </p:sp>
      <p:sp>
        <p:nvSpPr>
          <p:cNvPr id="128" name="Freeform 127"/>
          <p:cNvSpPr/>
          <p:nvPr/>
        </p:nvSpPr>
        <p:spPr>
          <a:xfrm rot="20900220">
            <a:off x="11111783" y="7514749"/>
            <a:ext cx="1170036" cy="606440"/>
          </a:xfrm>
          <a:custGeom>
            <a:avLst/>
            <a:gdLst>
              <a:gd name="connsiteX0" fmla="*/ 1352550 w 1352550"/>
              <a:gd name="connsiteY0" fmla="*/ 0 h 838200"/>
              <a:gd name="connsiteX1" fmla="*/ 723900 w 1352550"/>
              <a:gd name="connsiteY1" fmla="*/ 419100 h 838200"/>
              <a:gd name="connsiteX2" fmla="*/ 0 w 1352550"/>
              <a:gd name="connsiteY2" fmla="*/ 838200 h 838200"/>
              <a:gd name="connsiteX0" fmla="*/ 1352550 w 1352550"/>
              <a:gd name="connsiteY0" fmla="*/ 0 h 838200"/>
              <a:gd name="connsiteX1" fmla="*/ 685800 w 1352550"/>
              <a:gd name="connsiteY1" fmla="*/ 247650 h 838200"/>
              <a:gd name="connsiteX2" fmla="*/ 0 w 1352550"/>
              <a:gd name="connsiteY2" fmla="*/ 838200 h 838200"/>
              <a:gd name="connsiteX0" fmla="*/ 1352550 w 1352550"/>
              <a:gd name="connsiteY0" fmla="*/ 0 h 838200"/>
              <a:gd name="connsiteX1" fmla="*/ 685800 w 1352550"/>
              <a:gd name="connsiteY1" fmla="*/ 247650 h 838200"/>
              <a:gd name="connsiteX2" fmla="*/ 0 w 1352550"/>
              <a:gd name="connsiteY2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2550" h="838200">
                <a:moveTo>
                  <a:pt x="1352550" y="0"/>
                </a:moveTo>
                <a:cubicBezTo>
                  <a:pt x="1130300" y="82550"/>
                  <a:pt x="911225" y="107950"/>
                  <a:pt x="685800" y="247650"/>
                </a:cubicBezTo>
                <a:cubicBezTo>
                  <a:pt x="460375" y="387350"/>
                  <a:pt x="228600" y="641350"/>
                  <a:pt x="0" y="838200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10384369" y="12457166"/>
            <a:ext cx="8338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LOA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12734490" y="11989497"/>
            <a:ext cx="179232" cy="11482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9" name="Group 118"/>
          <p:cNvGrpSpPr/>
          <p:nvPr/>
        </p:nvGrpSpPr>
        <p:grpSpPr>
          <a:xfrm>
            <a:off x="15729219" y="5827559"/>
            <a:ext cx="2309523" cy="1222408"/>
            <a:chOff x="3990288" y="3740073"/>
            <a:chExt cx="2309523" cy="1222408"/>
          </a:xfrm>
        </p:grpSpPr>
        <p:grpSp>
          <p:nvGrpSpPr>
            <p:cNvPr id="121" name="Group 120"/>
            <p:cNvGrpSpPr/>
            <p:nvPr/>
          </p:nvGrpSpPr>
          <p:grpSpPr>
            <a:xfrm>
              <a:off x="3990288" y="3740073"/>
              <a:ext cx="2309523" cy="1222408"/>
              <a:chOff x="1778000" y="978925"/>
              <a:chExt cx="2309523" cy="1222408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reeform 13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13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TextBox 141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3/506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2785564" y="1226471"/>
                <a:ext cx="1301959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" name="Freeform 136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44" name="TextBox 143"/>
          <p:cNvSpPr txBox="1"/>
          <p:nvPr/>
        </p:nvSpPr>
        <p:spPr>
          <a:xfrm>
            <a:off x="15590722" y="7018113"/>
            <a:ext cx="13837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 smtClean="0"/>
              <a:t>Shettle</a:t>
            </a:r>
            <a:endParaRPr lang="en-US" dirty="0" smtClean="0"/>
          </a:p>
        </p:txBody>
      </p:sp>
      <p:grpSp>
        <p:nvGrpSpPr>
          <p:cNvPr id="9" name="Group 8"/>
          <p:cNvGrpSpPr/>
          <p:nvPr/>
        </p:nvGrpSpPr>
        <p:grpSpPr>
          <a:xfrm rot="18878056">
            <a:off x="15766853" y="10204730"/>
            <a:ext cx="1755491" cy="645704"/>
            <a:chOff x="15450648" y="9863125"/>
            <a:chExt cx="1755491" cy="645704"/>
          </a:xfrm>
        </p:grpSpPr>
        <p:sp>
          <p:nvSpPr>
            <p:cNvPr id="146" name="Oval 145"/>
            <p:cNvSpPr/>
            <p:nvPr/>
          </p:nvSpPr>
          <p:spPr>
            <a:xfrm>
              <a:off x="15450648" y="9933796"/>
              <a:ext cx="1755491" cy="57503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155985" y="9863125"/>
              <a:ext cx="311580" cy="150492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/>
          <p:cNvGrpSpPr/>
          <p:nvPr/>
        </p:nvGrpSpPr>
        <p:grpSpPr>
          <a:xfrm rot="20108832">
            <a:off x="17606832" y="9113670"/>
            <a:ext cx="1755491" cy="645704"/>
            <a:chOff x="15450648" y="9863125"/>
            <a:chExt cx="1755491" cy="645704"/>
          </a:xfrm>
        </p:grpSpPr>
        <p:sp>
          <p:nvSpPr>
            <p:cNvPr id="149" name="Oval 148"/>
            <p:cNvSpPr/>
            <p:nvPr/>
          </p:nvSpPr>
          <p:spPr>
            <a:xfrm>
              <a:off x="15450648" y="9933796"/>
              <a:ext cx="1755491" cy="57503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16155985" y="9863125"/>
              <a:ext cx="311580" cy="150492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Freeform 150"/>
          <p:cNvSpPr/>
          <p:nvPr/>
        </p:nvSpPr>
        <p:spPr>
          <a:xfrm rot="17947838">
            <a:off x="16323290" y="7666501"/>
            <a:ext cx="959500" cy="1423769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  <a:gd name="connsiteX0" fmla="*/ 1407481 w 1407481"/>
              <a:gd name="connsiteY0" fmla="*/ 0 h 1366323"/>
              <a:gd name="connsiteX1" fmla="*/ 0 w 1407481"/>
              <a:gd name="connsiteY1" fmla="*/ 1366323 h 136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7481" h="1366323">
                <a:moveTo>
                  <a:pt x="1407481" y="0"/>
                </a:moveTo>
                <a:cubicBezTo>
                  <a:pt x="710795" y="685800"/>
                  <a:pt x="696686" y="680523"/>
                  <a:pt x="0" y="1366323"/>
                </a:cubicBezTo>
              </a:path>
            </a:pathLst>
          </a:cu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 rot="17947838" flipH="1">
            <a:off x="17579712" y="8806850"/>
            <a:ext cx="227947" cy="777445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  <a:gd name="connsiteX0" fmla="*/ 1407481 w 1407481"/>
              <a:gd name="connsiteY0" fmla="*/ 0 h 1366323"/>
              <a:gd name="connsiteX1" fmla="*/ 0 w 1407481"/>
              <a:gd name="connsiteY1" fmla="*/ 1366323 h 136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7481" h="1366323">
                <a:moveTo>
                  <a:pt x="1407481" y="0"/>
                </a:moveTo>
                <a:cubicBezTo>
                  <a:pt x="710795" y="685800"/>
                  <a:pt x="696686" y="680523"/>
                  <a:pt x="0" y="1366323"/>
                </a:cubicBez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Freeform 152"/>
          <p:cNvSpPr/>
          <p:nvPr/>
        </p:nvSpPr>
        <p:spPr>
          <a:xfrm rot="5562993" flipH="1">
            <a:off x="16725129" y="9443499"/>
            <a:ext cx="722753" cy="121747"/>
          </a:xfrm>
          <a:custGeom>
            <a:avLst/>
            <a:gdLst>
              <a:gd name="connsiteX0" fmla="*/ 2090057 w 2090057"/>
              <a:gd name="connsiteY0" fmla="*/ 0 h 2906486"/>
              <a:gd name="connsiteX1" fmla="*/ 0 w 2090057"/>
              <a:gd name="connsiteY1" fmla="*/ 2057400 h 2906486"/>
              <a:gd name="connsiteX2" fmla="*/ 359228 w 2090057"/>
              <a:gd name="connsiteY2" fmla="*/ 2906486 h 2906486"/>
              <a:gd name="connsiteX0" fmla="*/ 2090057 w 2090057"/>
              <a:gd name="connsiteY0" fmla="*/ 0 h 2057400"/>
              <a:gd name="connsiteX1" fmla="*/ 0 w 2090057"/>
              <a:gd name="connsiteY1" fmla="*/ 2057400 h 2057400"/>
              <a:gd name="connsiteX0" fmla="*/ 1407481 w 1407481"/>
              <a:gd name="connsiteY0" fmla="*/ 0 h 1366323"/>
              <a:gd name="connsiteX1" fmla="*/ 0 w 1407481"/>
              <a:gd name="connsiteY1" fmla="*/ 1366323 h 136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7481" h="1366323">
                <a:moveTo>
                  <a:pt x="1407481" y="0"/>
                </a:moveTo>
                <a:cubicBezTo>
                  <a:pt x="710795" y="685800"/>
                  <a:pt x="696686" y="680523"/>
                  <a:pt x="0" y="1366323"/>
                </a:cubicBez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4" name="Group 153"/>
          <p:cNvGrpSpPr/>
          <p:nvPr/>
        </p:nvGrpSpPr>
        <p:grpSpPr>
          <a:xfrm rot="2632051">
            <a:off x="18095534" y="11186491"/>
            <a:ext cx="632676" cy="626747"/>
            <a:chOff x="5296297" y="5511978"/>
            <a:chExt cx="785264" cy="626747"/>
          </a:xfrm>
        </p:grpSpPr>
        <p:sp>
          <p:nvSpPr>
            <p:cNvPr id="155" name="Rectangle 154"/>
            <p:cNvSpPr/>
            <p:nvPr/>
          </p:nvSpPr>
          <p:spPr>
            <a:xfrm>
              <a:off x="5296297" y="5511978"/>
              <a:ext cx="785264" cy="626747"/>
            </a:xfrm>
            <a:prstGeom prst="rect">
              <a:avLst/>
            </a:prstGeom>
            <a:solidFill>
              <a:srgbClr val="FF6D6D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 rot="2539413">
              <a:off x="5362837" y="5583381"/>
              <a:ext cx="624039" cy="472742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 rot="2767949">
              <a:off x="5454706" y="5562084"/>
              <a:ext cx="470260" cy="540445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5171968" y="5348554"/>
            <a:ext cx="2503488" cy="942975"/>
            <a:chOff x="15361" y="4723"/>
            <a:chExt cx="1577" cy="594"/>
          </a:xfrm>
        </p:grpSpPr>
        <p:sp>
          <p:nvSpPr>
            <p:cNvPr id="147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59" name="Oval 158"/>
          <p:cNvSpPr/>
          <p:nvPr/>
        </p:nvSpPr>
        <p:spPr>
          <a:xfrm>
            <a:off x="4737293" y="136885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7A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5057835" y="5499049"/>
            <a:ext cx="2151828" cy="1384401"/>
            <a:chOff x="3982190" y="6167787"/>
            <a:chExt cx="2151828" cy="1384401"/>
          </a:xfrm>
        </p:grpSpPr>
        <p:grpSp>
          <p:nvGrpSpPr>
            <p:cNvPr id="161" name="Group 160"/>
            <p:cNvGrpSpPr/>
            <p:nvPr/>
          </p:nvGrpSpPr>
          <p:grpSpPr>
            <a:xfrm>
              <a:off x="3982190" y="6167787"/>
              <a:ext cx="2151828" cy="1384401"/>
              <a:chOff x="3709199" y="8968057"/>
              <a:chExt cx="2151828" cy="1384401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4" name="Group 163"/>
              <p:cNvGrpSpPr/>
              <p:nvPr/>
            </p:nvGrpSpPr>
            <p:grpSpPr>
              <a:xfrm>
                <a:off x="3709199" y="8968057"/>
                <a:ext cx="2151828" cy="1384401"/>
                <a:chOff x="4842045" y="5054398"/>
                <a:chExt cx="2151828" cy="1384401"/>
              </a:xfrm>
            </p:grpSpPr>
            <p:grpSp>
              <p:nvGrpSpPr>
                <p:cNvPr id="165" name="Group 164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8" name="Rectangle 167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reeform 168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6" name="TextBox 165"/>
                <p:cNvSpPr txBox="1"/>
                <p:nvPr/>
              </p:nvSpPr>
              <p:spPr>
                <a:xfrm>
                  <a:off x="4963955" y="5054398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/>
                    <a:t>II</a:t>
                  </a:r>
                  <a:endParaRPr lang="en-US" sz="2800" b="1" dirty="0"/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5610139" y="5730913"/>
                  <a:ext cx="1383734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62" name="Straight Connector 16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" name="Straight Connector 11"/>
          <p:cNvCxnSpPr/>
          <p:nvPr/>
        </p:nvCxnSpPr>
        <p:spPr>
          <a:xfrm>
            <a:off x="4904881" y="6388769"/>
            <a:ext cx="0" cy="108878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892849" y="7477549"/>
            <a:ext cx="2332856" cy="1275434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" name="Group 170"/>
          <p:cNvGrpSpPr/>
          <p:nvPr/>
        </p:nvGrpSpPr>
        <p:grpSpPr>
          <a:xfrm>
            <a:off x="9825082" y="7158820"/>
            <a:ext cx="632676" cy="626747"/>
            <a:chOff x="3982190" y="6759377"/>
            <a:chExt cx="632676" cy="626747"/>
          </a:xfrm>
        </p:grpSpPr>
        <p:grpSp>
          <p:nvGrpSpPr>
            <p:cNvPr id="176" name="Group 175"/>
            <p:cNvGrpSpPr/>
            <p:nvPr/>
          </p:nvGrpSpPr>
          <p:grpSpPr>
            <a:xfrm rot="2632051">
              <a:off x="3982190" y="6759377"/>
              <a:ext cx="632676" cy="626747"/>
              <a:chOff x="5296297" y="5511978"/>
              <a:chExt cx="785264" cy="626747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296297" y="5511978"/>
                <a:ext cx="785264" cy="626747"/>
              </a:xfrm>
              <a:prstGeom prst="rect">
                <a:avLst/>
              </a:prstGeom>
              <a:solidFill>
                <a:srgbClr val="FF6D6D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Freeform 179"/>
              <p:cNvSpPr/>
              <p:nvPr/>
            </p:nvSpPr>
            <p:spPr>
              <a:xfrm rot="2539413">
                <a:off x="5362837" y="5583381"/>
                <a:ext cx="624039" cy="472742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 rot="2767949">
                <a:off x="5454706" y="5562084"/>
                <a:ext cx="470260" cy="540445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73" name="Straight Connector 172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" name="Group 181"/>
          <p:cNvGrpSpPr/>
          <p:nvPr/>
        </p:nvGrpSpPr>
        <p:grpSpPr>
          <a:xfrm>
            <a:off x="10274522" y="8688827"/>
            <a:ext cx="632676" cy="626747"/>
            <a:chOff x="3982190" y="6759377"/>
            <a:chExt cx="632676" cy="626747"/>
          </a:xfrm>
        </p:grpSpPr>
        <p:grpSp>
          <p:nvGrpSpPr>
            <p:cNvPr id="183" name="Group 182"/>
            <p:cNvGrpSpPr/>
            <p:nvPr/>
          </p:nvGrpSpPr>
          <p:grpSpPr>
            <a:xfrm rot="2632051">
              <a:off x="3982190" y="6759377"/>
              <a:ext cx="632676" cy="626747"/>
              <a:chOff x="5296297" y="5511978"/>
              <a:chExt cx="785264" cy="626747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5296297" y="5511978"/>
                <a:ext cx="785264" cy="626747"/>
              </a:xfrm>
              <a:prstGeom prst="rect">
                <a:avLst/>
              </a:prstGeom>
              <a:solidFill>
                <a:srgbClr val="FF6D6D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>
              <a:xfrm rot="2539413">
                <a:off x="5362837" y="5583381"/>
                <a:ext cx="624039" cy="472742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reeform 186"/>
              <p:cNvSpPr/>
              <p:nvPr/>
            </p:nvSpPr>
            <p:spPr>
              <a:xfrm rot="2767949">
                <a:off x="5454706" y="5562084"/>
                <a:ext cx="470260" cy="540445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84" name="Straight Connector 18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Group 187"/>
          <p:cNvGrpSpPr/>
          <p:nvPr/>
        </p:nvGrpSpPr>
        <p:grpSpPr>
          <a:xfrm>
            <a:off x="8574534" y="10699199"/>
            <a:ext cx="632676" cy="626747"/>
            <a:chOff x="3982190" y="6759377"/>
            <a:chExt cx="632676" cy="626747"/>
          </a:xfrm>
        </p:grpSpPr>
        <p:grpSp>
          <p:nvGrpSpPr>
            <p:cNvPr id="189" name="Group 188"/>
            <p:cNvGrpSpPr/>
            <p:nvPr/>
          </p:nvGrpSpPr>
          <p:grpSpPr>
            <a:xfrm rot="2632051">
              <a:off x="3982190" y="6759377"/>
              <a:ext cx="632676" cy="626747"/>
              <a:chOff x="5296297" y="5511978"/>
              <a:chExt cx="785264" cy="626747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5296297" y="5511978"/>
                <a:ext cx="785264" cy="626747"/>
              </a:xfrm>
              <a:prstGeom prst="rect">
                <a:avLst/>
              </a:prstGeom>
              <a:solidFill>
                <a:srgbClr val="FF6D6D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 rot="2539413">
                <a:off x="5362837" y="5583381"/>
                <a:ext cx="624039" cy="472742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 rot="2767949">
                <a:off x="5454706" y="5562084"/>
                <a:ext cx="470260" cy="540445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90" name="Straight Connector 18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Group 193"/>
          <p:cNvGrpSpPr/>
          <p:nvPr/>
        </p:nvGrpSpPr>
        <p:grpSpPr>
          <a:xfrm>
            <a:off x="10464829" y="14451196"/>
            <a:ext cx="1142517" cy="1344595"/>
            <a:chOff x="2364576" y="10621744"/>
            <a:chExt cx="1142517" cy="1344595"/>
          </a:xfrm>
        </p:grpSpPr>
        <p:grpSp>
          <p:nvGrpSpPr>
            <p:cNvPr id="195" name="Group 194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199" name="Group 19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02" name="Rectangle 201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202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Freeform 203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0" name="TextBox 199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201" name="TextBox 200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3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0" name="Freeform 9"/>
          <p:cNvSpPr/>
          <p:nvPr/>
        </p:nvSpPr>
        <p:spPr>
          <a:xfrm>
            <a:off x="9381174" y="12032857"/>
            <a:ext cx="2756879" cy="2560251"/>
          </a:xfrm>
          <a:custGeom>
            <a:avLst/>
            <a:gdLst>
              <a:gd name="connsiteX0" fmla="*/ 2281954 w 2735108"/>
              <a:gd name="connsiteY0" fmla="*/ 0 h 2540899"/>
              <a:gd name="connsiteX1" fmla="*/ 1877352 w 2735108"/>
              <a:gd name="connsiteY1" fmla="*/ 153748 h 2540899"/>
              <a:gd name="connsiteX2" fmla="*/ 1869260 w 2735108"/>
              <a:gd name="connsiteY2" fmla="*/ 396509 h 2540899"/>
              <a:gd name="connsiteX3" fmla="*/ 2039193 w 2735108"/>
              <a:gd name="connsiteY3" fmla="*/ 1019596 h 2540899"/>
              <a:gd name="connsiteX4" fmla="*/ 2095837 w 2735108"/>
              <a:gd name="connsiteY4" fmla="*/ 1238081 h 2540899"/>
              <a:gd name="connsiteX5" fmla="*/ 0 w 2735108"/>
              <a:gd name="connsiteY5" fmla="*/ 2225309 h 2540899"/>
              <a:gd name="connsiteX6" fmla="*/ 218485 w 2735108"/>
              <a:gd name="connsiteY6" fmla="*/ 2540899 h 2540899"/>
              <a:gd name="connsiteX7" fmla="*/ 2735108 w 2735108"/>
              <a:gd name="connsiteY7" fmla="*/ 1262357 h 2540899"/>
              <a:gd name="connsiteX8" fmla="*/ 2540899 w 2735108"/>
              <a:gd name="connsiteY8" fmla="*/ 890124 h 2540899"/>
              <a:gd name="connsiteX9" fmla="*/ 2281954 w 2735108"/>
              <a:gd name="connsiteY9" fmla="*/ 0 h 2540899"/>
              <a:gd name="connsiteX0" fmla="*/ 2281954 w 2735108"/>
              <a:gd name="connsiteY0" fmla="*/ 0 h 2560251"/>
              <a:gd name="connsiteX1" fmla="*/ 1877352 w 2735108"/>
              <a:gd name="connsiteY1" fmla="*/ 153748 h 2560251"/>
              <a:gd name="connsiteX2" fmla="*/ 1869260 w 2735108"/>
              <a:gd name="connsiteY2" fmla="*/ 396509 h 2560251"/>
              <a:gd name="connsiteX3" fmla="*/ 2039193 w 2735108"/>
              <a:gd name="connsiteY3" fmla="*/ 1019596 h 2560251"/>
              <a:gd name="connsiteX4" fmla="*/ 2095837 w 2735108"/>
              <a:gd name="connsiteY4" fmla="*/ 1238081 h 2560251"/>
              <a:gd name="connsiteX5" fmla="*/ 0 w 2735108"/>
              <a:gd name="connsiteY5" fmla="*/ 2225309 h 2560251"/>
              <a:gd name="connsiteX6" fmla="*/ 206390 w 2735108"/>
              <a:gd name="connsiteY6" fmla="*/ 2560251 h 2560251"/>
              <a:gd name="connsiteX7" fmla="*/ 2735108 w 2735108"/>
              <a:gd name="connsiteY7" fmla="*/ 1262357 h 2560251"/>
              <a:gd name="connsiteX8" fmla="*/ 2540899 w 2735108"/>
              <a:gd name="connsiteY8" fmla="*/ 890124 h 2560251"/>
              <a:gd name="connsiteX9" fmla="*/ 2281954 w 2735108"/>
              <a:gd name="connsiteY9" fmla="*/ 0 h 2560251"/>
              <a:gd name="connsiteX0" fmla="*/ 2310982 w 2764136"/>
              <a:gd name="connsiteY0" fmla="*/ 0 h 2560251"/>
              <a:gd name="connsiteX1" fmla="*/ 1906380 w 2764136"/>
              <a:gd name="connsiteY1" fmla="*/ 153748 h 2560251"/>
              <a:gd name="connsiteX2" fmla="*/ 1898288 w 2764136"/>
              <a:gd name="connsiteY2" fmla="*/ 396509 h 2560251"/>
              <a:gd name="connsiteX3" fmla="*/ 2068221 w 2764136"/>
              <a:gd name="connsiteY3" fmla="*/ 1019596 h 2560251"/>
              <a:gd name="connsiteX4" fmla="*/ 2124865 w 2764136"/>
              <a:gd name="connsiteY4" fmla="*/ 1238081 h 2560251"/>
              <a:gd name="connsiteX5" fmla="*/ 0 w 2764136"/>
              <a:gd name="connsiteY5" fmla="*/ 2247080 h 2560251"/>
              <a:gd name="connsiteX6" fmla="*/ 235418 w 2764136"/>
              <a:gd name="connsiteY6" fmla="*/ 2560251 h 2560251"/>
              <a:gd name="connsiteX7" fmla="*/ 2764136 w 2764136"/>
              <a:gd name="connsiteY7" fmla="*/ 1262357 h 2560251"/>
              <a:gd name="connsiteX8" fmla="*/ 2569927 w 2764136"/>
              <a:gd name="connsiteY8" fmla="*/ 890124 h 2560251"/>
              <a:gd name="connsiteX9" fmla="*/ 2310982 w 2764136"/>
              <a:gd name="connsiteY9" fmla="*/ 0 h 2560251"/>
              <a:gd name="connsiteX0" fmla="*/ 2303725 w 2756879"/>
              <a:gd name="connsiteY0" fmla="*/ 0 h 2560251"/>
              <a:gd name="connsiteX1" fmla="*/ 1899123 w 2756879"/>
              <a:gd name="connsiteY1" fmla="*/ 153748 h 2560251"/>
              <a:gd name="connsiteX2" fmla="*/ 1891031 w 2756879"/>
              <a:gd name="connsiteY2" fmla="*/ 396509 h 2560251"/>
              <a:gd name="connsiteX3" fmla="*/ 2060964 w 2756879"/>
              <a:gd name="connsiteY3" fmla="*/ 1019596 h 2560251"/>
              <a:gd name="connsiteX4" fmla="*/ 2117608 w 2756879"/>
              <a:gd name="connsiteY4" fmla="*/ 1238081 h 2560251"/>
              <a:gd name="connsiteX5" fmla="*/ 0 w 2756879"/>
              <a:gd name="connsiteY5" fmla="*/ 2247080 h 2560251"/>
              <a:gd name="connsiteX6" fmla="*/ 228161 w 2756879"/>
              <a:gd name="connsiteY6" fmla="*/ 2560251 h 2560251"/>
              <a:gd name="connsiteX7" fmla="*/ 2756879 w 2756879"/>
              <a:gd name="connsiteY7" fmla="*/ 1262357 h 2560251"/>
              <a:gd name="connsiteX8" fmla="*/ 2562670 w 2756879"/>
              <a:gd name="connsiteY8" fmla="*/ 890124 h 2560251"/>
              <a:gd name="connsiteX9" fmla="*/ 2303725 w 2756879"/>
              <a:gd name="connsiteY9" fmla="*/ 0 h 256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56879" h="2560251">
                <a:moveTo>
                  <a:pt x="2303725" y="0"/>
                </a:moveTo>
                <a:lnTo>
                  <a:pt x="1899123" y="153748"/>
                </a:lnTo>
                <a:lnTo>
                  <a:pt x="1891031" y="396509"/>
                </a:lnTo>
                <a:lnTo>
                  <a:pt x="2060964" y="1019596"/>
                </a:lnTo>
                <a:lnTo>
                  <a:pt x="2117608" y="1238081"/>
                </a:lnTo>
                <a:lnTo>
                  <a:pt x="0" y="2247080"/>
                </a:lnTo>
                <a:lnTo>
                  <a:pt x="228161" y="2560251"/>
                </a:lnTo>
                <a:lnTo>
                  <a:pt x="2756879" y="1262357"/>
                </a:lnTo>
                <a:lnTo>
                  <a:pt x="2562670" y="890124"/>
                </a:lnTo>
                <a:lnTo>
                  <a:pt x="2303725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9020629" y="14480419"/>
            <a:ext cx="171752" cy="183848"/>
          </a:xfrm>
          <a:custGeom>
            <a:avLst/>
            <a:gdLst>
              <a:gd name="connsiteX0" fmla="*/ 41123 w 171752"/>
              <a:gd name="connsiteY0" fmla="*/ 0 h 183848"/>
              <a:gd name="connsiteX1" fmla="*/ 171752 w 171752"/>
              <a:gd name="connsiteY1" fmla="*/ 162076 h 183848"/>
              <a:gd name="connsiteX2" fmla="*/ 0 w 171752"/>
              <a:gd name="connsiteY2" fmla="*/ 183848 h 183848"/>
              <a:gd name="connsiteX3" fmla="*/ 7257 w 171752"/>
              <a:gd name="connsiteY3" fmla="*/ 94343 h 183848"/>
              <a:gd name="connsiteX4" fmla="*/ 41123 w 171752"/>
              <a:gd name="connsiteY4" fmla="*/ 0 h 183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752" h="183848">
                <a:moveTo>
                  <a:pt x="41123" y="0"/>
                </a:moveTo>
                <a:lnTo>
                  <a:pt x="171752" y="162076"/>
                </a:lnTo>
                <a:lnTo>
                  <a:pt x="0" y="183848"/>
                </a:lnTo>
                <a:lnTo>
                  <a:pt x="7257" y="94343"/>
                </a:lnTo>
                <a:cubicBezTo>
                  <a:pt x="6451" y="70152"/>
                  <a:pt x="5644" y="45962"/>
                  <a:pt x="41123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9217819" y="14399419"/>
            <a:ext cx="176212" cy="185737"/>
          </a:xfrm>
          <a:custGeom>
            <a:avLst/>
            <a:gdLst>
              <a:gd name="connsiteX0" fmla="*/ 0 w 176212"/>
              <a:gd name="connsiteY0" fmla="*/ 35719 h 185737"/>
              <a:gd name="connsiteX1" fmla="*/ 102394 w 176212"/>
              <a:gd name="connsiteY1" fmla="*/ 185737 h 185737"/>
              <a:gd name="connsiteX2" fmla="*/ 176212 w 176212"/>
              <a:gd name="connsiteY2" fmla="*/ 135731 h 185737"/>
              <a:gd name="connsiteX3" fmla="*/ 76200 w 176212"/>
              <a:gd name="connsiteY3" fmla="*/ 0 h 185737"/>
              <a:gd name="connsiteX4" fmla="*/ 0 w 176212"/>
              <a:gd name="connsiteY4" fmla="*/ 35719 h 18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212" h="185737">
                <a:moveTo>
                  <a:pt x="0" y="35719"/>
                </a:moveTo>
                <a:lnTo>
                  <a:pt x="102394" y="185737"/>
                </a:lnTo>
                <a:lnTo>
                  <a:pt x="176212" y="135731"/>
                </a:lnTo>
                <a:lnTo>
                  <a:pt x="76200" y="0"/>
                </a:lnTo>
                <a:lnTo>
                  <a:pt x="0" y="35719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10846506" y="11659248"/>
            <a:ext cx="1751688" cy="2285388"/>
          </a:xfrm>
          <a:custGeom>
            <a:avLst/>
            <a:gdLst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7989 w 4039889"/>
              <a:gd name="connsiteY0" fmla="*/ 5029200 h 5029200"/>
              <a:gd name="connsiteX1" fmla="*/ 1289 w 4039889"/>
              <a:gd name="connsiteY1" fmla="*/ 4191000 h 5029200"/>
              <a:gd name="connsiteX2" fmla="*/ 382289 w 4039889"/>
              <a:gd name="connsiteY2" fmla="*/ 3276600 h 5029200"/>
              <a:gd name="connsiteX3" fmla="*/ 1182389 w 4039889"/>
              <a:gd name="connsiteY3" fmla="*/ 2400300 h 5029200"/>
              <a:gd name="connsiteX4" fmla="*/ 1868189 w 4039889"/>
              <a:gd name="connsiteY4" fmla="*/ 1981200 h 5029200"/>
              <a:gd name="connsiteX5" fmla="*/ 2896889 w 4039889"/>
              <a:gd name="connsiteY5" fmla="*/ 1714500 h 5029200"/>
              <a:gd name="connsiteX6" fmla="*/ 3773189 w 4039889"/>
              <a:gd name="connsiteY6" fmla="*/ 1257300 h 5029200"/>
              <a:gd name="connsiteX7" fmla="*/ 4039889 w 4039889"/>
              <a:gd name="connsiteY7" fmla="*/ 381000 h 5029200"/>
              <a:gd name="connsiteX8" fmla="*/ 3963689 w 4039889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185562 w 4043062"/>
              <a:gd name="connsiteY3" fmla="*/ 24003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47687 w 4043062"/>
              <a:gd name="connsiteY5" fmla="*/ 17907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3966862"/>
              <a:gd name="connsiteY0" fmla="*/ 5029200 h 5029200"/>
              <a:gd name="connsiteX1" fmla="*/ 4462 w 3966862"/>
              <a:gd name="connsiteY1" fmla="*/ 4191000 h 5029200"/>
              <a:gd name="connsiteX2" fmla="*/ 499762 w 3966862"/>
              <a:gd name="connsiteY2" fmla="*/ 3324225 h 5029200"/>
              <a:gd name="connsiteX3" fmla="*/ 1271287 w 3966862"/>
              <a:gd name="connsiteY3" fmla="*/ 2476500 h 5029200"/>
              <a:gd name="connsiteX4" fmla="*/ 1880887 w 3966862"/>
              <a:gd name="connsiteY4" fmla="*/ 2038350 h 5029200"/>
              <a:gd name="connsiteX5" fmla="*/ 2947687 w 3966862"/>
              <a:gd name="connsiteY5" fmla="*/ 1790700 h 5029200"/>
              <a:gd name="connsiteX6" fmla="*/ 3776362 w 3966862"/>
              <a:gd name="connsiteY6" fmla="*/ 1257300 h 5029200"/>
              <a:gd name="connsiteX7" fmla="*/ 3966862 w 3966862"/>
              <a:gd name="connsiteY7" fmla="*/ 381000 h 5029200"/>
              <a:gd name="connsiteX8" fmla="*/ 3966862 w 3966862"/>
              <a:gd name="connsiteY8" fmla="*/ 0 h 5029200"/>
              <a:gd name="connsiteX0" fmla="*/ 0 w 3962400"/>
              <a:gd name="connsiteY0" fmla="*/ 4191000 h 4191000"/>
              <a:gd name="connsiteX1" fmla="*/ 495300 w 3962400"/>
              <a:gd name="connsiteY1" fmla="*/ 3324225 h 4191000"/>
              <a:gd name="connsiteX2" fmla="*/ 1266825 w 3962400"/>
              <a:gd name="connsiteY2" fmla="*/ 2476500 h 4191000"/>
              <a:gd name="connsiteX3" fmla="*/ 1876425 w 3962400"/>
              <a:gd name="connsiteY3" fmla="*/ 2038350 h 4191000"/>
              <a:gd name="connsiteX4" fmla="*/ 2943225 w 3962400"/>
              <a:gd name="connsiteY4" fmla="*/ 1790700 h 4191000"/>
              <a:gd name="connsiteX5" fmla="*/ 3771900 w 3962400"/>
              <a:gd name="connsiteY5" fmla="*/ 1257300 h 4191000"/>
              <a:gd name="connsiteX6" fmla="*/ 3962400 w 3962400"/>
              <a:gd name="connsiteY6" fmla="*/ 381000 h 4191000"/>
              <a:gd name="connsiteX7" fmla="*/ 3962400 w 3962400"/>
              <a:gd name="connsiteY7" fmla="*/ 0 h 4191000"/>
              <a:gd name="connsiteX0" fmla="*/ 0 w 3467100"/>
              <a:gd name="connsiteY0" fmla="*/ 3324225 h 3324225"/>
              <a:gd name="connsiteX1" fmla="*/ 771525 w 3467100"/>
              <a:gd name="connsiteY1" fmla="*/ 2476500 h 3324225"/>
              <a:gd name="connsiteX2" fmla="*/ 1381125 w 3467100"/>
              <a:gd name="connsiteY2" fmla="*/ 2038350 h 3324225"/>
              <a:gd name="connsiteX3" fmla="*/ 2447925 w 3467100"/>
              <a:gd name="connsiteY3" fmla="*/ 1790700 h 3324225"/>
              <a:gd name="connsiteX4" fmla="*/ 3276600 w 3467100"/>
              <a:gd name="connsiteY4" fmla="*/ 1257300 h 3324225"/>
              <a:gd name="connsiteX5" fmla="*/ 3467100 w 3467100"/>
              <a:gd name="connsiteY5" fmla="*/ 381000 h 3324225"/>
              <a:gd name="connsiteX6" fmla="*/ 3467100 w 3467100"/>
              <a:gd name="connsiteY6" fmla="*/ 0 h 3324225"/>
              <a:gd name="connsiteX0" fmla="*/ 0 w 2695575"/>
              <a:gd name="connsiteY0" fmla="*/ 2476500 h 2476500"/>
              <a:gd name="connsiteX1" fmla="*/ 609600 w 2695575"/>
              <a:gd name="connsiteY1" fmla="*/ 2038350 h 2476500"/>
              <a:gd name="connsiteX2" fmla="*/ 1676400 w 2695575"/>
              <a:gd name="connsiteY2" fmla="*/ 1790700 h 2476500"/>
              <a:gd name="connsiteX3" fmla="*/ 2505075 w 2695575"/>
              <a:gd name="connsiteY3" fmla="*/ 1257300 h 2476500"/>
              <a:gd name="connsiteX4" fmla="*/ 2695575 w 2695575"/>
              <a:gd name="connsiteY4" fmla="*/ 381000 h 2476500"/>
              <a:gd name="connsiteX5" fmla="*/ 2695575 w 2695575"/>
              <a:gd name="connsiteY5" fmla="*/ 0 h 2476500"/>
              <a:gd name="connsiteX0" fmla="*/ 0 w 2962275"/>
              <a:gd name="connsiteY0" fmla="*/ 2724150 h 2724150"/>
              <a:gd name="connsiteX1" fmla="*/ 876300 w 2962275"/>
              <a:gd name="connsiteY1" fmla="*/ 2038350 h 2724150"/>
              <a:gd name="connsiteX2" fmla="*/ 1943100 w 2962275"/>
              <a:gd name="connsiteY2" fmla="*/ 1790700 h 2724150"/>
              <a:gd name="connsiteX3" fmla="*/ 2771775 w 2962275"/>
              <a:gd name="connsiteY3" fmla="*/ 1257300 h 2724150"/>
              <a:gd name="connsiteX4" fmla="*/ 2962275 w 2962275"/>
              <a:gd name="connsiteY4" fmla="*/ 381000 h 2724150"/>
              <a:gd name="connsiteX5" fmla="*/ 2962275 w 2962275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771775 w 3016073"/>
              <a:gd name="connsiteY3" fmla="*/ 1257300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718944 w 3016073"/>
              <a:gd name="connsiteY2" fmla="*/ 1493955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2960066 w 3365758"/>
              <a:gd name="connsiteY4" fmla="*/ 1212339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81238"/>
              <a:gd name="connsiteY0" fmla="*/ 2125548 h 2125548"/>
              <a:gd name="connsiteX1" fmla="*/ 885337 w 3381238"/>
              <a:gd name="connsiteY1" fmla="*/ 1525977 h 2125548"/>
              <a:gd name="connsiteX2" fmla="*/ 1848277 w 3381238"/>
              <a:gd name="connsiteY2" fmla="*/ 1352046 h 2125548"/>
              <a:gd name="connsiteX3" fmla="*/ 2186561 w 3381238"/>
              <a:gd name="connsiteY3" fmla="*/ 1153555 h 2125548"/>
              <a:gd name="connsiteX4" fmla="*/ 3154778 w 3381238"/>
              <a:gd name="connsiteY4" fmla="*/ 966363 h 2125548"/>
              <a:gd name="connsiteX5" fmla="*/ 3381238 w 3381238"/>
              <a:gd name="connsiteY5" fmla="*/ 398985 h 2125548"/>
              <a:gd name="connsiteX6" fmla="*/ 3327440 w 3381238"/>
              <a:gd name="connsiteY6" fmla="*/ 0 h 2125548"/>
              <a:gd name="connsiteX0" fmla="*/ 0 w 3388978"/>
              <a:gd name="connsiteY0" fmla="*/ 2125548 h 2125548"/>
              <a:gd name="connsiteX1" fmla="*/ 893077 w 3388978"/>
              <a:gd name="connsiteY1" fmla="*/ 1525977 h 2125548"/>
              <a:gd name="connsiteX2" fmla="*/ 1856017 w 3388978"/>
              <a:gd name="connsiteY2" fmla="*/ 1352046 h 2125548"/>
              <a:gd name="connsiteX3" fmla="*/ 2194301 w 3388978"/>
              <a:gd name="connsiteY3" fmla="*/ 1153555 h 2125548"/>
              <a:gd name="connsiteX4" fmla="*/ 3162518 w 3388978"/>
              <a:gd name="connsiteY4" fmla="*/ 966363 h 2125548"/>
              <a:gd name="connsiteX5" fmla="*/ 3388978 w 3388978"/>
              <a:gd name="connsiteY5" fmla="*/ 398985 h 2125548"/>
              <a:gd name="connsiteX6" fmla="*/ 3335180 w 3388978"/>
              <a:gd name="connsiteY6" fmla="*/ 0 h 2125548"/>
              <a:gd name="connsiteX0" fmla="*/ 0 w 3442776"/>
              <a:gd name="connsiteY0" fmla="*/ 1981671 h 1981671"/>
              <a:gd name="connsiteX1" fmla="*/ 946875 w 3442776"/>
              <a:gd name="connsiteY1" fmla="*/ 1525977 h 1981671"/>
              <a:gd name="connsiteX2" fmla="*/ 1909815 w 3442776"/>
              <a:gd name="connsiteY2" fmla="*/ 1352046 h 1981671"/>
              <a:gd name="connsiteX3" fmla="*/ 2248099 w 3442776"/>
              <a:gd name="connsiteY3" fmla="*/ 1153555 h 1981671"/>
              <a:gd name="connsiteX4" fmla="*/ 3216316 w 3442776"/>
              <a:gd name="connsiteY4" fmla="*/ 966363 h 1981671"/>
              <a:gd name="connsiteX5" fmla="*/ 3442776 w 3442776"/>
              <a:gd name="connsiteY5" fmla="*/ 398985 h 1981671"/>
              <a:gd name="connsiteX6" fmla="*/ 3388978 w 3442776"/>
              <a:gd name="connsiteY6" fmla="*/ 0 h 1981671"/>
              <a:gd name="connsiteX0" fmla="*/ 0 w 3461643"/>
              <a:gd name="connsiteY0" fmla="*/ 1981671 h 1981671"/>
              <a:gd name="connsiteX1" fmla="*/ 965742 w 3461643"/>
              <a:gd name="connsiteY1" fmla="*/ 1525977 h 1981671"/>
              <a:gd name="connsiteX2" fmla="*/ 1928682 w 3461643"/>
              <a:gd name="connsiteY2" fmla="*/ 1352046 h 1981671"/>
              <a:gd name="connsiteX3" fmla="*/ 2266966 w 3461643"/>
              <a:gd name="connsiteY3" fmla="*/ 1153555 h 1981671"/>
              <a:gd name="connsiteX4" fmla="*/ 3235183 w 3461643"/>
              <a:gd name="connsiteY4" fmla="*/ 966363 h 1981671"/>
              <a:gd name="connsiteX5" fmla="*/ 3461643 w 3461643"/>
              <a:gd name="connsiteY5" fmla="*/ 398985 h 1981671"/>
              <a:gd name="connsiteX6" fmla="*/ 3407845 w 3461643"/>
              <a:gd name="connsiteY6" fmla="*/ 0 h 1981671"/>
              <a:gd name="connsiteX0" fmla="*/ 0 w 2495901"/>
              <a:gd name="connsiteY0" fmla="*/ 1525977 h 1525977"/>
              <a:gd name="connsiteX1" fmla="*/ 962940 w 2495901"/>
              <a:gd name="connsiteY1" fmla="*/ 1352046 h 1525977"/>
              <a:gd name="connsiteX2" fmla="*/ 1301224 w 2495901"/>
              <a:gd name="connsiteY2" fmla="*/ 1153555 h 1525977"/>
              <a:gd name="connsiteX3" fmla="*/ 2269441 w 2495901"/>
              <a:gd name="connsiteY3" fmla="*/ 966363 h 1525977"/>
              <a:gd name="connsiteX4" fmla="*/ 2495901 w 2495901"/>
              <a:gd name="connsiteY4" fmla="*/ 398985 h 1525977"/>
              <a:gd name="connsiteX5" fmla="*/ 2442103 w 2495901"/>
              <a:gd name="connsiteY5" fmla="*/ 0 h 1525977"/>
              <a:gd name="connsiteX0" fmla="*/ 0 w 1734817"/>
              <a:gd name="connsiteY0" fmla="*/ 2269946 h 2269946"/>
              <a:gd name="connsiteX1" fmla="*/ 201856 w 1734817"/>
              <a:gd name="connsiteY1" fmla="*/ 1352046 h 2269946"/>
              <a:gd name="connsiteX2" fmla="*/ 540140 w 1734817"/>
              <a:gd name="connsiteY2" fmla="*/ 1153555 h 2269946"/>
              <a:gd name="connsiteX3" fmla="*/ 1508357 w 1734817"/>
              <a:gd name="connsiteY3" fmla="*/ 966363 h 2269946"/>
              <a:gd name="connsiteX4" fmla="*/ 1734817 w 1734817"/>
              <a:gd name="connsiteY4" fmla="*/ 398985 h 2269946"/>
              <a:gd name="connsiteX5" fmla="*/ 1681019 w 1734817"/>
              <a:gd name="connsiteY5" fmla="*/ 0 h 2269946"/>
              <a:gd name="connsiteX0" fmla="*/ 0 w 1734817"/>
              <a:gd name="connsiteY0" fmla="*/ 2269946 h 2269946"/>
              <a:gd name="connsiteX1" fmla="*/ 201856 w 1734817"/>
              <a:gd name="connsiteY1" fmla="*/ 1352046 h 2269946"/>
              <a:gd name="connsiteX2" fmla="*/ 540140 w 1734817"/>
              <a:gd name="connsiteY2" fmla="*/ 1153555 h 2269946"/>
              <a:gd name="connsiteX3" fmla="*/ 1508357 w 1734817"/>
              <a:gd name="connsiteY3" fmla="*/ 966363 h 2269946"/>
              <a:gd name="connsiteX4" fmla="*/ 1734817 w 1734817"/>
              <a:gd name="connsiteY4" fmla="*/ 398985 h 2269946"/>
              <a:gd name="connsiteX5" fmla="*/ 1681019 w 1734817"/>
              <a:gd name="connsiteY5" fmla="*/ 0 h 2269946"/>
              <a:gd name="connsiteX0" fmla="*/ 0 w 1734817"/>
              <a:gd name="connsiteY0" fmla="*/ 2269946 h 2269946"/>
              <a:gd name="connsiteX1" fmla="*/ 201856 w 1734817"/>
              <a:gd name="connsiteY1" fmla="*/ 1352046 h 2269946"/>
              <a:gd name="connsiteX2" fmla="*/ 540140 w 1734817"/>
              <a:gd name="connsiteY2" fmla="*/ 1153555 h 2269946"/>
              <a:gd name="connsiteX3" fmla="*/ 1508357 w 1734817"/>
              <a:gd name="connsiteY3" fmla="*/ 966363 h 2269946"/>
              <a:gd name="connsiteX4" fmla="*/ 1734817 w 1734817"/>
              <a:gd name="connsiteY4" fmla="*/ 398985 h 2269946"/>
              <a:gd name="connsiteX5" fmla="*/ 1681019 w 1734817"/>
              <a:gd name="connsiteY5" fmla="*/ 0 h 2269946"/>
              <a:gd name="connsiteX0" fmla="*/ 0 w 1734817"/>
              <a:gd name="connsiteY0" fmla="*/ 2269946 h 2269946"/>
              <a:gd name="connsiteX1" fmla="*/ 201856 w 1734817"/>
              <a:gd name="connsiteY1" fmla="*/ 1352046 h 2269946"/>
              <a:gd name="connsiteX2" fmla="*/ 1050741 w 1734817"/>
              <a:gd name="connsiteY2" fmla="*/ 1085922 h 2269946"/>
              <a:gd name="connsiteX3" fmla="*/ 1508357 w 1734817"/>
              <a:gd name="connsiteY3" fmla="*/ 966363 h 2269946"/>
              <a:gd name="connsiteX4" fmla="*/ 1734817 w 1734817"/>
              <a:gd name="connsiteY4" fmla="*/ 398985 h 2269946"/>
              <a:gd name="connsiteX5" fmla="*/ 1681019 w 1734817"/>
              <a:gd name="connsiteY5" fmla="*/ 0 h 2269946"/>
              <a:gd name="connsiteX0" fmla="*/ 0 w 1734817"/>
              <a:gd name="connsiteY0" fmla="*/ 2269946 h 2269946"/>
              <a:gd name="connsiteX1" fmla="*/ 461972 w 1734817"/>
              <a:gd name="connsiteY1" fmla="*/ 1303737 h 2269946"/>
              <a:gd name="connsiteX2" fmla="*/ 1050741 w 1734817"/>
              <a:gd name="connsiteY2" fmla="*/ 1085922 h 2269946"/>
              <a:gd name="connsiteX3" fmla="*/ 1508357 w 1734817"/>
              <a:gd name="connsiteY3" fmla="*/ 966363 h 2269946"/>
              <a:gd name="connsiteX4" fmla="*/ 1734817 w 1734817"/>
              <a:gd name="connsiteY4" fmla="*/ 398985 h 2269946"/>
              <a:gd name="connsiteX5" fmla="*/ 1681019 w 1734817"/>
              <a:gd name="connsiteY5" fmla="*/ 0 h 2269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817" h="2269946">
                <a:moveTo>
                  <a:pt x="0" y="2269946"/>
                </a:moveTo>
                <a:cubicBezTo>
                  <a:pt x="109499" y="1942784"/>
                  <a:pt x="286849" y="1501074"/>
                  <a:pt x="461972" y="1303737"/>
                </a:cubicBezTo>
                <a:cubicBezTo>
                  <a:pt x="637095" y="1106400"/>
                  <a:pt x="876344" y="1142151"/>
                  <a:pt x="1050741" y="1085922"/>
                </a:cubicBezTo>
                <a:cubicBezTo>
                  <a:pt x="1225138" y="1029693"/>
                  <a:pt x="1394344" y="1080852"/>
                  <a:pt x="1508357" y="966363"/>
                </a:cubicBezTo>
                <a:cubicBezTo>
                  <a:pt x="1622370" y="851874"/>
                  <a:pt x="1703067" y="608535"/>
                  <a:pt x="1734817" y="398985"/>
                </a:cubicBezTo>
                <a:cubicBezTo>
                  <a:pt x="1734817" y="271985"/>
                  <a:pt x="1681019" y="127000"/>
                  <a:pt x="1681019" y="0"/>
                </a:cubicBezTo>
              </a:path>
            </a:pathLst>
          </a:custGeom>
          <a:noFill/>
          <a:ln w="635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Freeform 173"/>
          <p:cNvSpPr/>
          <p:nvPr/>
        </p:nvSpPr>
        <p:spPr>
          <a:xfrm rot="9512463">
            <a:off x="7715227" y="14036688"/>
            <a:ext cx="1219656" cy="735337"/>
          </a:xfrm>
          <a:custGeom>
            <a:avLst/>
            <a:gdLst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7989 w 4039889"/>
              <a:gd name="connsiteY0" fmla="*/ 5029200 h 5029200"/>
              <a:gd name="connsiteX1" fmla="*/ 1289 w 4039889"/>
              <a:gd name="connsiteY1" fmla="*/ 4191000 h 5029200"/>
              <a:gd name="connsiteX2" fmla="*/ 382289 w 4039889"/>
              <a:gd name="connsiteY2" fmla="*/ 3276600 h 5029200"/>
              <a:gd name="connsiteX3" fmla="*/ 1182389 w 4039889"/>
              <a:gd name="connsiteY3" fmla="*/ 2400300 h 5029200"/>
              <a:gd name="connsiteX4" fmla="*/ 1868189 w 4039889"/>
              <a:gd name="connsiteY4" fmla="*/ 1981200 h 5029200"/>
              <a:gd name="connsiteX5" fmla="*/ 2896889 w 4039889"/>
              <a:gd name="connsiteY5" fmla="*/ 1714500 h 5029200"/>
              <a:gd name="connsiteX6" fmla="*/ 3773189 w 4039889"/>
              <a:gd name="connsiteY6" fmla="*/ 1257300 h 5029200"/>
              <a:gd name="connsiteX7" fmla="*/ 4039889 w 4039889"/>
              <a:gd name="connsiteY7" fmla="*/ 381000 h 5029200"/>
              <a:gd name="connsiteX8" fmla="*/ 3963689 w 4039889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185562 w 4043062"/>
              <a:gd name="connsiteY3" fmla="*/ 24003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47687 w 4043062"/>
              <a:gd name="connsiteY5" fmla="*/ 17907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3966862"/>
              <a:gd name="connsiteY0" fmla="*/ 5029200 h 5029200"/>
              <a:gd name="connsiteX1" fmla="*/ 4462 w 3966862"/>
              <a:gd name="connsiteY1" fmla="*/ 4191000 h 5029200"/>
              <a:gd name="connsiteX2" fmla="*/ 499762 w 3966862"/>
              <a:gd name="connsiteY2" fmla="*/ 3324225 h 5029200"/>
              <a:gd name="connsiteX3" fmla="*/ 1271287 w 3966862"/>
              <a:gd name="connsiteY3" fmla="*/ 2476500 h 5029200"/>
              <a:gd name="connsiteX4" fmla="*/ 1880887 w 3966862"/>
              <a:gd name="connsiteY4" fmla="*/ 2038350 h 5029200"/>
              <a:gd name="connsiteX5" fmla="*/ 2947687 w 3966862"/>
              <a:gd name="connsiteY5" fmla="*/ 1790700 h 5029200"/>
              <a:gd name="connsiteX6" fmla="*/ 3776362 w 3966862"/>
              <a:gd name="connsiteY6" fmla="*/ 1257300 h 5029200"/>
              <a:gd name="connsiteX7" fmla="*/ 3966862 w 3966862"/>
              <a:gd name="connsiteY7" fmla="*/ 381000 h 5029200"/>
              <a:gd name="connsiteX8" fmla="*/ 3966862 w 3966862"/>
              <a:gd name="connsiteY8" fmla="*/ 0 h 5029200"/>
              <a:gd name="connsiteX0" fmla="*/ 0 w 3962400"/>
              <a:gd name="connsiteY0" fmla="*/ 4191000 h 4191000"/>
              <a:gd name="connsiteX1" fmla="*/ 495300 w 3962400"/>
              <a:gd name="connsiteY1" fmla="*/ 3324225 h 4191000"/>
              <a:gd name="connsiteX2" fmla="*/ 1266825 w 3962400"/>
              <a:gd name="connsiteY2" fmla="*/ 2476500 h 4191000"/>
              <a:gd name="connsiteX3" fmla="*/ 1876425 w 3962400"/>
              <a:gd name="connsiteY3" fmla="*/ 2038350 h 4191000"/>
              <a:gd name="connsiteX4" fmla="*/ 2943225 w 3962400"/>
              <a:gd name="connsiteY4" fmla="*/ 1790700 h 4191000"/>
              <a:gd name="connsiteX5" fmla="*/ 3771900 w 3962400"/>
              <a:gd name="connsiteY5" fmla="*/ 1257300 h 4191000"/>
              <a:gd name="connsiteX6" fmla="*/ 3962400 w 3962400"/>
              <a:gd name="connsiteY6" fmla="*/ 381000 h 4191000"/>
              <a:gd name="connsiteX7" fmla="*/ 3962400 w 3962400"/>
              <a:gd name="connsiteY7" fmla="*/ 0 h 4191000"/>
              <a:gd name="connsiteX0" fmla="*/ 0 w 3467100"/>
              <a:gd name="connsiteY0" fmla="*/ 3324225 h 3324225"/>
              <a:gd name="connsiteX1" fmla="*/ 771525 w 3467100"/>
              <a:gd name="connsiteY1" fmla="*/ 2476500 h 3324225"/>
              <a:gd name="connsiteX2" fmla="*/ 1381125 w 3467100"/>
              <a:gd name="connsiteY2" fmla="*/ 2038350 h 3324225"/>
              <a:gd name="connsiteX3" fmla="*/ 2447925 w 3467100"/>
              <a:gd name="connsiteY3" fmla="*/ 1790700 h 3324225"/>
              <a:gd name="connsiteX4" fmla="*/ 3276600 w 3467100"/>
              <a:gd name="connsiteY4" fmla="*/ 1257300 h 3324225"/>
              <a:gd name="connsiteX5" fmla="*/ 3467100 w 3467100"/>
              <a:gd name="connsiteY5" fmla="*/ 381000 h 3324225"/>
              <a:gd name="connsiteX6" fmla="*/ 3467100 w 3467100"/>
              <a:gd name="connsiteY6" fmla="*/ 0 h 3324225"/>
              <a:gd name="connsiteX0" fmla="*/ 0 w 2695575"/>
              <a:gd name="connsiteY0" fmla="*/ 2476500 h 2476500"/>
              <a:gd name="connsiteX1" fmla="*/ 609600 w 2695575"/>
              <a:gd name="connsiteY1" fmla="*/ 2038350 h 2476500"/>
              <a:gd name="connsiteX2" fmla="*/ 1676400 w 2695575"/>
              <a:gd name="connsiteY2" fmla="*/ 1790700 h 2476500"/>
              <a:gd name="connsiteX3" fmla="*/ 2505075 w 2695575"/>
              <a:gd name="connsiteY3" fmla="*/ 1257300 h 2476500"/>
              <a:gd name="connsiteX4" fmla="*/ 2695575 w 2695575"/>
              <a:gd name="connsiteY4" fmla="*/ 381000 h 2476500"/>
              <a:gd name="connsiteX5" fmla="*/ 2695575 w 2695575"/>
              <a:gd name="connsiteY5" fmla="*/ 0 h 2476500"/>
              <a:gd name="connsiteX0" fmla="*/ 0 w 2962275"/>
              <a:gd name="connsiteY0" fmla="*/ 2724150 h 2724150"/>
              <a:gd name="connsiteX1" fmla="*/ 876300 w 2962275"/>
              <a:gd name="connsiteY1" fmla="*/ 2038350 h 2724150"/>
              <a:gd name="connsiteX2" fmla="*/ 1943100 w 2962275"/>
              <a:gd name="connsiteY2" fmla="*/ 1790700 h 2724150"/>
              <a:gd name="connsiteX3" fmla="*/ 2771775 w 2962275"/>
              <a:gd name="connsiteY3" fmla="*/ 1257300 h 2724150"/>
              <a:gd name="connsiteX4" fmla="*/ 2962275 w 2962275"/>
              <a:gd name="connsiteY4" fmla="*/ 381000 h 2724150"/>
              <a:gd name="connsiteX5" fmla="*/ 2962275 w 2962275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771775 w 3016073"/>
              <a:gd name="connsiteY3" fmla="*/ 1257300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718944 w 3016073"/>
              <a:gd name="connsiteY2" fmla="*/ 1493955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2960066 w 3365758"/>
              <a:gd name="connsiteY4" fmla="*/ 1212339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81238"/>
              <a:gd name="connsiteY0" fmla="*/ 2125548 h 2125548"/>
              <a:gd name="connsiteX1" fmla="*/ 885337 w 3381238"/>
              <a:gd name="connsiteY1" fmla="*/ 1525977 h 2125548"/>
              <a:gd name="connsiteX2" fmla="*/ 1848277 w 3381238"/>
              <a:gd name="connsiteY2" fmla="*/ 1352046 h 2125548"/>
              <a:gd name="connsiteX3" fmla="*/ 2186561 w 3381238"/>
              <a:gd name="connsiteY3" fmla="*/ 1153555 h 2125548"/>
              <a:gd name="connsiteX4" fmla="*/ 3154778 w 3381238"/>
              <a:gd name="connsiteY4" fmla="*/ 966363 h 2125548"/>
              <a:gd name="connsiteX5" fmla="*/ 3381238 w 3381238"/>
              <a:gd name="connsiteY5" fmla="*/ 398985 h 2125548"/>
              <a:gd name="connsiteX6" fmla="*/ 3327440 w 3381238"/>
              <a:gd name="connsiteY6" fmla="*/ 0 h 2125548"/>
              <a:gd name="connsiteX0" fmla="*/ 0 w 3388978"/>
              <a:gd name="connsiteY0" fmla="*/ 2125548 h 2125548"/>
              <a:gd name="connsiteX1" fmla="*/ 893077 w 3388978"/>
              <a:gd name="connsiteY1" fmla="*/ 1525977 h 2125548"/>
              <a:gd name="connsiteX2" fmla="*/ 1856017 w 3388978"/>
              <a:gd name="connsiteY2" fmla="*/ 1352046 h 2125548"/>
              <a:gd name="connsiteX3" fmla="*/ 2194301 w 3388978"/>
              <a:gd name="connsiteY3" fmla="*/ 1153555 h 2125548"/>
              <a:gd name="connsiteX4" fmla="*/ 3162518 w 3388978"/>
              <a:gd name="connsiteY4" fmla="*/ 966363 h 2125548"/>
              <a:gd name="connsiteX5" fmla="*/ 3388978 w 3388978"/>
              <a:gd name="connsiteY5" fmla="*/ 398985 h 2125548"/>
              <a:gd name="connsiteX6" fmla="*/ 3335180 w 3388978"/>
              <a:gd name="connsiteY6" fmla="*/ 0 h 2125548"/>
              <a:gd name="connsiteX0" fmla="*/ 0 w 3442776"/>
              <a:gd name="connsiteY0" fmla="*/ 1981671 h 1981671"/>
              <a:gd name="connsiteX1" fmla="*/ 946875 w 3442776"/>
              <a:gd name="connsiteY1" fmla="*/ 1525977 h 1981671"/>
              <a:gd name="connsiteX2" fmla="*/ 1909815 w 3442776"/>
              <a:gd name="connsiteY2" fmla="*/ 1352046 h 1981671"/>
              <a:gd name="connsiteX3" fmla="*/ 2248099 w 3442776"/>
              <a:gd name="connsiteY3" fmla="*/ 1153555 h 1981671"/>
              <a:gd name="connsiteX4" fmla="*/ 3216316 w 3442776"/>
              <a:gd name="connsiteY4" fmla="*/ 966363 h 1981671"/>
              <a:gd name="connsiteX5" fmla="*/ 3442776 w 3442776"/>
              <a:gd name="connsiteY5" fmla="*/ 398985 h 1981671"/>
              <a:gd name="connsiteX6" fmla="*/ 3388978 w 3442776"/>
              <a:gd name="connsiteY6" fmla="*/ 0 h 1981671"/>
              <a:gd name="connsiteX0" fmla="*/ 0 w 3461643"/>
              <a:gd name="connsiteY0" fmla="*/ 1981671 h 1981671"/>
              <a:gd name="connsiteX1" fmla="*/ 965742 w 3461643"/>
              <a:gd name="connsiteY1" fmla="*/ 1525977 h 1981671"/>
              <a:gd name="connsiteX2" fmla="*/ 1928682 w 3461643"/>
              <a:gd name="connsiteY2" fmla="*/ 1352046 h 1981671"/>
              <a:gd name="connsiteX3" fmla="*/ 2266966 w 3461643"/>
              <a:gd name="connsiteY3" fmla="*/ 1153555 h 1981671"/>
              <a:gd name="connsiteX4" fmla="*/ 3235183 w 3461643"/>
              <a:gd name="connsiteY4" fmla="*/ 966363 h 1981671"/>
              <a:gd name="connsiteX5" fmla="*/ 3461643 w 3461643"/>
              <a:gd name="connsiteY5" fmla="*/ 398985 h 1981671"/>
              <a:gd name="connsiteX6" fmla="*/ 3407845 w 3461643"/>
              <a:gd name="connsiteY6" fmla="*/ 0 h 1981671"/>
              <a:gd name="connsiteX0" fmla="*/ 0 w 2495901"/>
              <a:gd name="connsiteY0" fmla="*/ 1525977 h 1525977"/>
              <a:gd name="connsiteX1" fmla="*/ 962940 w 2495901"/>
              <a:gd name="connsiteY1" fmla="*/ 1352046 h 1525977"/>
              <a:gd name="connsiteX2" fmla="*/ 1301224 w 2495901"/>
              <a:gd name="connsiteY2" fmla="*/ 1153555 h 1525977"/>
              <a:gd name="connsiteX3" fmla="*/ 2269441 w 2495901"/>
              <a:gd name="connsiteY3" fmla="*/ 966363 h 1525977"/>
              <a:gd name="connsiteX4" fmla="*/ 2495901 w 2495901"/>
              <a:gd name="connsiteY4" fmla="*/ 398985 h 1525977"/>
              <a:gd name="connsiteX5" fmla="*/ 2442103 w 2495901"/>
              <a:gd name="connsiteY5" fmla="*/ 0 h 1525977"/>
              <a:gd name="connsiteX0" fmla="*/ 0 w 1532961"/>
              <a:gd name="connsiteY0" fmla="*/ 1352046 h 1352046"/>
              <a:gd name="connsiteX1" fmla="*/ 338284 w 1532961"/>
              <a:gd name="connsiteY1" fmla="*/ 1153555 h 1352046"/>
              <a:gd name="connsiteX2" fmla="*/ 1306501 w 1532961"/>
              <a:gd name="connsiteY2" fmla="*/ 966363 h 1352046"/>
              <a:gd name="connsiteX3" fmla="*/ 1532961 w 1532961"/>
              <a:gd name="connsiteY3" fmla="*/ 398985 h 1352046"/>
              <a:gd name="connsiteX4" fmla="*/ 1479163 w 1532961"/>
              <a:gd name="connsiteY4" fmla="*/ 0 h 1352046"/>
              <a:gd name="connsiteX0" fmla="*/ 0 w 1194677"/>
              <a:gd name="connsiteY0" fmla="*/ 1153555 h 1153555"/>
              <a:gd name="connsiteX1" fmla="*/ 968217 w 1194677"/>
              <a:gd name="connsiteY1" fmla="*/ 966363 h 1153555"/>
              <a:gd name="connsiteX2" fmla="*/ 1194677 w 1194677"/>
              <a:gd name="connsiteY2" fmla="*/ 398985 h 1153555"/>
              <a:gd name="connsiteX3" fmla="*/ 1140879 w 1194677"/>
              <a:gd name="connsiteY3" fmla="*/ 0 h 1153555"/>
              <a:gd name="connsiteX0" fmla="*/ 0 w 1194677"/>
              <a:gd name="connsiteY0" fmla="*/ 754570 h 754570"/>
              <a:gd name="connsiteX1" fmla="*/ 968217 w 1194677"/>
              <a:gd name="connsiteY1" fmla="*/ 567378 h 754570"/>
              <a:gd name="connsiteX2" fmla="*/ 1194677 w 1194677"/>
              <a:gd name="connsiteY2" fmla="*/ 0 h 754570"/>
              <a:gd name="connsiteX0" fmla="*/ 0 w 1201350"/>
              <a:gd name="connsiteY0" fmla="*/ 732953 h 732953"/>
              <a:gd name="connsiteX1" fmla="*/ 968217 w 1201350"/>
              <a:gd name="connsiteY1" fmla="*/ 545761 h 732953"/>
              <a:gd name="connsiteX2" fmla="*/ 1201350 w 1201350"/>
              <a:gd name="connsiteY2" fmla="*/ 0 h 732953"/>
              <a:gd name="connsiteX0" fmla="*/ 0 w 1201350"/>
              <a:gd name="connsiteY0" fmla="*/ 732953 h 732953"/>
              <a:gd name="connsiteX1" fmla="*/ 886231 w 1201350"/>
              <a:gd name="connsiteY1" fmla="*/ 513439 h 732953"/>
              <a:gd name="connsiteX2" fmla="*/ 1201350 w 1201350"/>
              <a:gd name="connsiteY2" fmla="*/ 0 h 732953"/>
              <a:gd name="connsiteX0" fmla="*/ 0 w 1207909"/>
              <a:gd name="connsiteY0" fmla="*/ 730368 h 730368"/>
              <a:gd name="connsiteX1" fmla="*/ 886231 w 1207909"/>
              <a:gd name="connsiteY1" fmla="*/ 510854 h 730368"/>
              <a:gd name="connsiteX2" fmla="*/ 1207909 w 1207909"/>
              <a:gd name="connsiteY2" fmla="*/ 0 h 730368"/>
              <a:gd name="connsiteX0" fmla="*/ 0 w 1207909"/>
              <a:gd name="connsiteY0" fmla="*/ 730368 h 730368"/>
              <a:gd name="connsiteX1" fmla="*/ 886231 w 1207909"/>
              <a:gd name="connsiteY1" fmla="*/ 510854 h 730368"/>
              <a:gd name="connsiteX2" fmla="*/ 1207909 w 1207909"/>
              <a:gd name="connsiteY2" fmla="*/ 0 h 730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7909" h="730368">
                <a:moveTo>
                  <a:pt x="0" y="730368"/>
                </a:moveTo>
                <a:cubicBezTo>
                  <a:pt x="187878" y="707084"/>
                  <a:pt x="684913" y="632582"/>
                  <a:pt x="886231" y="510854"/>
                </a:cubicBezTo>
                <a:cubicBezTo>
                  <a:pt x="1087549" y="389126"/>
                  <a:pt x="1109983" y="194854"/>
                  <a:pt x="1207909" y="0"/>
                </a:cubicBezTo>
              </a:path>
            </a:pathLst>
          </a:custGeom>
          <a:noFill/>
          <a:ln w="635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8909538" y="11183815"/>
            <a:ext cx="2649416" cy="1430216"/>
          </a:xfrm>
          <a:custGeom>
            <a:avLst/>
            <a:gdLst>
              <a:gd name="connsiteX0" fmla="*/ 117231 w 2649416"/>
              <a:gd name="connsiteY0" fmla="*/ 984739 h 1430216"/>
              <a:gd name="connsiteX1" fmla="*/ 187570 w 2649416"/>
              <a:gd name="connsiteY1" fmla="*/ 1055077 h 1430216"/>
              <a:gd name="connsiteX2" fmla="*/ 1266093 w 2649416"/>
              <a:gd name="connsiteY2" fmla="*/ 422031 h 1430216"/>
              <a:gd name="connsiteX3" fmla="*/ 2391508 w 2649416"/>
              <a:gd name="connsiteY3" fmla="*/ 0 h 1430216"/>
              <a:gd name="connsiteX4" fmla="*/ 2649416 w 2649416"/>
              <a:gd name="connsiteY4" fmla="*/ 445477 h 1430216"/>
              <a:gd name="connsiteX5" fmla="*/ 1570893 w 2649416"/>
              <a:gd name="connsiteY5" fmla="*/ 937847 h 1430216"/>
              <a:gd name="connsiteX6" fmla="*/ 468924 w 2649416"/>
              <a:gd name="connsiteY6" fmla="*/ 1430216 h 1430216"/>
              <a:gd name="connsiteX7" fmla="*/ 0 w 2649416"/>
              <a:gd name="connsiteY7" fmla="*/ 1383323 h 1430216"/>
              <a:gd name="connsiteX8" fmla="*/ 117231 w 2649416"/>
              <a:gd name="connsiteY8" fmla="*/ 984739 h 1430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9416" h="1430216">
                <a:moveTo>
                  <a:pt x="117231" y="984739"/>
                </a:moveTo>
                <a:lnTo>
                  <a:pt x="187570" y="1055077"/>
                </a:lnTo>
                <a:lnTo>
                  <a:pt x="1266093" y="422031"/>
                </a:lnTo>
                <a:lnTo>
                  <a:pt x="2391508" y="0"/>
                </a:lnTo>
                <a:lnTo>
                  <a:pt x="2649416" y="445477"/>
                </a:lnTo>
                <a:lnTo>
                  <a:pt x="1570893" y="937847"/>
                </a:lnTo>
                <a:lnTo>
                  <a:pt x="468924" y="1430216"/>
                </a:lnTo>
                <a:lnTo>
                  <a:pt x="0" y="1383323"/>
                </a:lnTo>
                <a:lnTo>
                  <a:pt x="117231" y="984739"/>
                </a:lnTo>
                <a:close/>
              </a:path>
            </a:pathLst>
          </a:custGeom>
          <a:pattFill prst="dashHorz">
            <a:fgClr>
              <a:schemeClr val="accent1"/>
            </a:fgClr>
            <a:bgClr>
              <a:schemeClr val="accent6">
                <a:lumMod val="20000"/>
                <a:lumOff val="8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2403015" y="10902462"/>
            <a:ext cx="3681047" cy="2016369"/>
          </a:xfrm>
          <a:custGeom>
            <a:avLst/>
            <a:gdLst>
              <a:gd name="connsiteX0" fmla="*/ 0 w 3681047"/>
              <a:gd name="connsiteY0" fmla="*/ 93784 h 2016369"/>
              <a:gd name="connsiteX1" fmla="*/ 23447 w 3681047"/>
              <a:gd name="connsiteY1" fmla="*/ 211015 h 2016369"/>
              <a:gd name="connsiteX2" fmla="*/ 140677 w 3681047"/>
              <a:gd name="connsiteY2" fmla="*/ 375138 h 2016369"/>
              <a:gd name="connsiteX3" fmla="*/ 679939 w 3681047"/>
              <a:gd name="connsiteY3" fmla="*/ 492369 h 2016369"/>
              <a:gd name="connsiteX4" fmla="*/ 937847 w 3681047"/>
              <a:gd name="connsiteY4" fmla="*/ 797169 h 2016369"/>
              <a:gd name="connsiteX5" fmla="*/ 1477108 w 3681047"/>
              <a:gd name="connsiteY5" fmla="*/ 1078523 h 2016369"/>
              <a:gd name="connsiteX6" fmla="*/ 2625970 w 3681047"/>
              <a:gd name="connsiteY6" fmla="*/ 2016369 h 2016369"/>
              <a:gd name="connsiteX7" fmla="*/ 3118339 w 3681047"/>
              <a:gd name="connsiteY7" fmla="*/ 1641230 h 2016369"/>
              <a:gd name="connsiteX8" fmla="*/ 3681047 w 3681047"/>
              <a:gd name="connsiteY8" fmla="*/ 656492 h 2016369"/>
              <a:gd name="connsiteX9" fmla="*/ 3446585 w 3681047"/>
              <a:gd name="connsiteY9" fmla="*/ 281353 h 2016369"/>
              <a:gd name="connsiteX10" fmla="*/ 2813539 w 3681047"/>
              <a:gd name="connsiteY10" fmla="*/ 656492 h 2016369"/>
              <a:gd name="connsiteX11" fmla="*/ 1969477 w 3681047"/>
              <a:gd name="connsiteY11" fmla="*/ 539261 h 2016369"/>
              <a:gd name="connsiteX12" fmla="*/ 867508 w 3681047"/>
              <a:gd name="connsiteY12" fmla="*/ 70338 h 2016369"/>
              <a:gd name="connsiteX13" fmla="*/ 492370 w 3681047"/>
              <a:gd name="connsiteY13" fmla="*/ 0 h 2016369"/>
              <a:gd name="connsiteX14" fmla="*/ 0 w 3681047"/>
              <a:gd name="connsiteY14" fmla="*/ 93784 h 201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81047" h="2016369">
                <a:moveTo>
                  <a:pt x="0" y="93784"/>
                </a:moveTo>
                <a:lnTo>
                  <a:pt x="23447" y="211015"/>
                </a:lnTo>
                <a:lnTo>
                  <a:pt x="140677" y="375138"/>
                </a:lnTo>
                <a:lnTo>
                  <a:pt x="679939" y="492369"/>
                </a:lnTo>
                <a:lnTo>
                  <a:pt x="937847" y="797169"/>
                </a:lnTo>
                <a:lnTo>
                  <a:pt x="1477108" y="1078523"/>
                </a:lnTo>
                <a:lnTo>
                  <a:pt x="2625970" y="2016369"/>
                </a:lnTo>
                <a:lnTo>
                  <a:pt x="3118339" y="1641230"/>
                </a:lnTo>
                <a:lnTo>
                  <a:pt x="3681047" y="656492"/>
                </a:lnTo>
                <a:lnTo>
                  <a:pt x="3446585" y="281353"/>
                </a:lnTo>
                <a:lnTo>
                  <a:pt x="2813539" y="656492"/>
                </a:lnTo>
                <a:lnTo>
                  <a:pt x="1969477" y="539261"/>
                </a:lnTo>
                <a:lnTo>
                  <a:pt x="867508" y="70338"/>
                </a:lnTo>
                <a:lnTo>
                  <a:pt x="492370" y="0"/>
                </a:lnTo>
                <a:lnTo>
                  <a:pt x="0" y="93784"/>
                </a:lnTo>
                <a:close/>
              </a:path>
            </a:pathLst>
          </a:custGeom>
          <a:pattFill prst="dashHorz">
            <a:fgClr>
              <a:schemeClr val="accent1"/>
            </a:fgClr>
            <a:bgClr>
              <a:schemeClr val="accent6">
                <a:lumMod val="20000"/>
                <a:lumOff val="8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9967878" y="11388692"/>
            <a:ext cx="17636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The Lock</a:t>
            </a:r>
          </a:p>
        </p:txBody>
      </p:sp>
      <p:sp>
        <p:nvSpPr>
          <p:cNvPr id="175" name="Rectangle 174"/>
          <p:cNvSpPr/>
          <p:nvPr/>
        </p:nvSpPr>
        <p:spPr>
          <a:xfrm rot="3749147">
            <a:off x="11513409" y="11130882"/>
            <a:ext cx="179232" cy="15110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Freeform 177"/>
          <p:cNvSpPr/>
          <p:nvPr/>
        </p:nvSpPr>
        <p:spPr>
          <a:xfrm rot="473231">
            <a:off x="10058204" y="12964823"/>
            <a:ext cx="3800173" cy="2001796"/>
          </a:xfrm>
          <a:custGeom>
            <a:avLst/>
            <a:gdLst>
              <a:gd name="connsiteX0" fmla="*/ 117231 w 2649416"/>
              <a:gd name="connsiteY0" fmla="*/ 984739 h 1430216"/>
              <a:gd name="connsiteX1" fmla="*/ 187570 w 2649416"/>
              <a:gd name="connsiteY1" fmla="*/ 1055077 h 1430216"/>
              <a:gd name="connsiteX2" fmla="*/ 1266093 w 2649416"/>
              <a:gd name="connsiteY2" fmla="*/ 422031 h 1430216"/>
              <a:gd name="connsiteX3" fmla="*/ 2391508 w 2649416"/>
              <a:gd name="connsiteY3" fmla="*/ 0 h 1430216"/>
              <a:gd name="connsiteX4" fmla="*/ 2649416 w 2649416"/>
              <a:gd name="connsiteY4" fmla="*/ 445477 h 1430216"/>
              <a:gd name="connsiteX5" fmla="*/ 1570893 w 2649416"/>
              <a:gd name="connsiteY5" fmla="*/ 937847 h 1430216"/>
              <a:gd name="connsiteX6" fmla="*/ 468924 w 2649416"/>
              <a:gd name="connsiteY6" fmla="*/ 1430216 h 1430216"/>
              <a:gd name="connsiteX7" fmla="*/ 0 w 2649416"/>
              <a:gd name="connsiteY7" fmla="*/ 1383323 h 1430216"/>
              <a:gd name="connsiteX8" fmla="*/ 117231 w 2649416"/>
              <a:gd name="connsiteY8" fmla="*/ 984739 h 1430216"/>
              <a:gd name="connsiteX0" fmla="*/ 0 w 2649416"/>
              <a:gd name="connsiteY0" fmla="*/ 1383323 h 1430216"/>
              <a:gd name="connsiteX1" fmla="*/ 187570 w 2649416"/>
              <a:gd name="connsiteY1" fmla="*/ 1055077 h 1430216"/>
              <a:gd name="connsiteX2" fmla="*/ 1266093 w 2649416"/>
              <a:gd name="connsiteY2" fmla="*/ 422031 h 1430216"/>
              <a:gd name="connsiteX3" fmla="*/ 2391508 w 2649416"/>
              <a:gd name="connsiteY3" fmla="*/ 0 h 1430216"/>
              <a:gd name="connsiteX4" fmla="*/ 2649416 w 2649416"/>
              <a:gd name="connsiteY4" fmla="*/ 445477 h 1430216"/>
              <a:gd name="connsiteX5" fmla="*/ 1570893 w 2649416"/>
              <a:gd name="connsiteY5" fmla="*/ 937847 h 1430216"/>
              <a:gd name="connsiteX6" fmla="*/ 468924 w 2649416"/>
              <a:gd name="connsiteY6" fmla="*/ 1430216 h 1430216"/>
              <a:gd name="connsiteX7" fmla="*/ 0 w 2649416"/>
              <a:gd name="connsiteY7" fmla="*/ 1383323 h 1430216"/>
              <a:gd name="connsiteX0" fmla="*/ 281354 w 2461846"/>
              <a:gd name="connsiteY0" fmla="*/ 1430216 h 1430216"/>
              <a:gd name="connsiteX1" fmla="*/ 0 w 2461846"/>
              <a:gd name="connsiteY1" fmla="*/ 1055077 h 1430216"/>
              <a:gd name="connsiteX2" fmla="*/ 1078523 w 2461846"/>
              <a:gd name="connsiteY2" fmla="*/ 422031 h 1430216"/>
              <a:gd name="connsiteX3" fmla="*/ 2203938 w 2461846"/>
              <a:gd name="connsiteY3" fmla="*/ 0 h 1430216"/>
              <a:gd name="connsiteX4" fmla="*/ 2461846 w 2461846"/>
              <a:gd name="connsiteY4" fmla="*/ 445477 h 1430216"/>
              <a:gd name="connsiteX5" fmla="*/ 1383323 w 2461846"/>
              <a:gd name="connsiteY5" fmla="*/ 937847 h 1430216"/>
              <a:gd name="connsiteX6" fmla="*/ 281354 w 2461846"/>
              <a:gd name="connsiteY6" fmla="*/ 1430216 h 1430216"/>
              <a:gd name="connsiteX0" fmla="*/ 281354 w 2461846"/>
              <a:gd name="connsiteY0" fmla="*/ 1430216 h 1934683"/>
              <a:gd name="connsiteX1" fmla="*/ 0 w 2461846"/>
              <a:gd name="connsiteY1" fmla="*/ 1055077 h 1934683"/>
              <a:gd name="connsiteX2" fmla="*/ 1078523 w 2461846"/>
              <a:gd name="connsiteY2" fmla="*/ 422031 h 1934683"/>
              <a:gd name="connsiteX3" fmla="*/ 2203938 w 2461846"/>
              <a:gd name="connsiteY3" fmla="*/ 0 h 1934683"/>
              <a:gd name="connsiteX4" fmla="*/ 2461846 w 2461846"/>
              <a:gd name="connsiteY4" fmla="*/ 445477 h 1934683"/>
              <a:gd name="connsiteX5" fmla="*/ 1876469 w 2461846"/>
              <a:gd name="connsiteY5" fmla="*/ 1934683 h 1934683"/>
              <a:gd name="connsiteX6" fmla="*/ 281354 w 2461846"/>
              <a:gd name="connsiteY6" fmla="*/ 1430216 h 1934683"/>
              <a:gd name="connsiteX0" fmla="*/ 281354 w 3502724"/>
              <a:gd name="connsiteY0" fmla="*/ 1430216 h 1935690"/>
              <a:gd name="connsiteX1" fmla="*/ 0 w 3502724"/>
              <a:gd name="connsiteY1" fmla="*/ 1055077 h 1935690"/>
              <a:gd name="connsiteX2" fmla="*/ 1078523 w 3502724"/>
              <a:gd name="connsiteY2" fmla="*/ 422031 h 1935690"/>
              <a:gd name="connsiteX3" fmla="*/ 2203938 w 3502724"/>
              <a:gd name="connsiteY3" fmla="*/ 0 h 1935690"/>
              <a:gd name="connsiteX4" fmla="*/ 3502724 w 3502724"/>
              <a:gd name="connsiteY4" fmla="*/ 1295423 h 1935690"/>
              <a:gd name="connsiteX5" fmla="*/ 1876469 w 3502724"/>
              <a:gd name="connsiteY5" fmla="*/ 1934683 h 1935690"/>
              <a:gd name="connsiteX6" fmla="*/ 281354 w 3502724"/>
              <a:gd name="connsiteY6" fmla="*/ 1430216 h 1935690"/>
              <a:gd name="connsiteX0" fmla="*/ 281354 w 3800173"/>
              <a:gd name="connsiteY0" fmla="*/ 1496322 h 2001796"/>
              <a:gd name="connsiteX1" fmla="*/ 0 w 3800173"/>
              <a:gd name="connsiteY1" fmla="*/ 1121183 h 2001796"/>
              <a:gd name="connsiteX2" fmla="*/ 1078523 w 3800173"/>
              <a:gd name="connsiteY2" fmla="*/ 488137 h 2001796"/>
              <a:gd name="connsiteX3" fmla="*/ 2203938 w 3800173"/>
              <a:gd name="connsiteY3" fmla="*/ 66106 h 2001796"/>
              <a:gd name="connsiteX4" fmla="*/ 3800173 w 3800173"/>
              <a:gd name="connsiteY4" fmla="*/ 35435 h 2001796"/>
              <a:gd name="connsiteX5" fmla="*/ 3502724 w 3800173"/>
              <a:gd name="connsiteY5" fmla="*/ 1361529 h 2001796"/>
              <a:gd name="connsiteX6" fmla="*/ 1876469 w 3800173"/>
              <a:gd name="connsiteY6" fmla="*/ 2000789 h 2001796"/>
              <a:gd name="connsiteX7" fmla="*/ 281354 w 3800173"/>
              <a:gd name="connsiteY7" fmla="*/ 1496322 h 200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0173" h="2001796">
                <a:moveTo>
                  <a:pt x="281354" y="1496322"/>
                </a:moveTo>
                <a:lnTo>
                  <a:pt x="0" y="1121183"/>
                </a:lnTo>
                <a:lnTo>
                  <a:pt x="1078523" y="488137"/>
                </a:lnTo>
                <a:lnTo>
                  <a:pt x="2203938" y="66106"/>
                </a:lnTo>
                <a:cubicBezTo>
                  <a:pt x="2322033" y="200023"/>
                  <a:pt x="3682078" y="-98482"/>
                  <a:pt x="3800173" y="35435"/>
                </a:cubicBezTo>
                <a:lnTo>
                  <a:pt x="3502724" y="1361529"/>
                </a:lnTo>
                <a:cubicBezTo>
                  <a:pt x="2960639" y="1574616"/>
                  <a:pt x="2413364" y="1978324"/>
                  <a:pt x="1876469" y="2000789"/>
                </a:cubicBezTo>
                <a:cubicBezTo>
                  <a:pt x="1339574" y="2023254"/>
                  <a:pt x="813059" y="1664478"/>
                  <a:pt x="281354" y="1496322"/>
                </a:cubicBezTo>
                <a:close/>
              </a:path>
            </a:pathLst>
          </a:custGeom>
          <a:pattFill prst="dashHorz">
            <a:fgClr>
              <a:schemeClr val="accent1"/>
            </a:fgClr>
            <a:bgClr>
              <a:schemeClr val="accent6">
                <a:lumMod val="20000"/>
                <a:lumOff val="8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7835527" y="10412645"/>
            <a:ext cx="157162" cy="309563"/>
          </a:xfrm>
          <a:custGeom>
            <a:avLst/>
            <a:gdLst>
              <a:gd name="connsiteX0" fmla="*/ 0 w 157162"/>
              <a:gd name="connsiteY0" fmla="*/ 50006 h 309563"/>
              <a:gd name="connsiteX1" fmla="*/ 54768 w 157162"/>
              <a:gd name="connsiteY1" fmla="*/ 309563 h 309563"/>
              <a:gd name="connsiteX2" fmla="*/ 157162 w 157162"/>
              <a:gd name="connsiteY2" fmla="*/ 300038 h 309563"/>
              <a:gd name="connsiteX3" fmla="*/ 76200 w 157162"/>
              <a:gd name="connsiteY3" fmla="*/ 0 h 309563"/>
              <a:gd name="connsiteX4" fmla="*/ 0 w 157162"/>
              <a:gd name="connsiteY4" fmla="*/ 50006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162" h="309563">
                <a:moveTo>
                  <a:pt x="0" y="50006"/>
                </a:moveTo>
                <a:lnTo>
                  <a:pt x="54768" y="309563"/>
                </a:lnTo>
                <a:lnTo>
                  <a:pt x="157162" y="300038"/>
                </a:lnTo>
                <a:lnTo>
                  <a:pt x="76200" y="0"/>
                </a:lnTo>
                <a:lnTo>
                  <a:pt x="0" y="5000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1809890" y="10636898"/>
            <a:ext cx="717917" cy="1855852"/>
          </a:xfrm>
          <a:custGeom>
            <a:avLst/>
            <a:gdLst>
              <a:gd name="connsiteX0" fmla="*/ 233266 w 503853"/>
              <a:gd name="connsiteY0" fmla="*/ 0 h 1828800"/>
              <a:gd name="connsiteX1" fmla="*/ 0 w 503853"/>
              <a:gd name="connsiteY1" fmla="*/ 531845 h 1828800"/>
              <a:gd name="connsiteX2" fmla="*/ 503853 w 503853"/>
              <a:gd name="connsiteY2" fmla="*/ 1828800 h 1828800"/>
              <a:gd name="connsiteX0" fmla="*/ 298580 w 569167"/>
              <a:gd name="connsiteY0" fmla="*/ 0 h 1828800"/>
              <a:gd name="connsiteX1" fmla="*/ 0 w 569167"/>
              <a:gd name="connsiteY1" fmla="*/ 569167 h 1828800"/>
              <a:gd name="connsiteX2" fmla="*/ 569167 w 569167"/>
              <a:gd name="connsiteY2" fmla="*/ 1828800 h 1828800"/>
              <a:gd name="connsiteX0" fmla="*/ 304079 w 574666"/>
              <a:gd name="connsiteY0" fmla="*/ 0 h 1828800"/>
              <a:gd name="connsiteX1" fmla="*/ 5499 w 574666"/>
              <a:gd name="connsiteY1" fmla="*/ 569167 h 1828800"/>
              <a:gd name="connsiteX2" fmla="*/ 574666 w 574666"/>
              <a:gd name="connsiteY2" fmla="*/ 1828800 h 1828800"/>
              <a:gd name="connsiteX0" fmla="*/ 310887 w 581474"/>
              <a:gd name="connsiteY0" fmla="*/ 0 h 1828800"/>
              <a:gd name="connsiteX1" fmla="*/ 12307 w 581474"/>
              <a:gd name="connsiteY1" fmla="*/ 569167 h 1828800"/>
              <a:gd name="connsiteX2" fmla="*/ 581474 w 581474"/>
              <a:gd name="connsiteY2" fmla="*/ 1828800 h 1828800"/>
              <a:gd name="connsiteX0" fmla="*/ 268433 w 539020"/>
              <a:gd name="connsiteY0" fmla="*/ 0 h 1828800"/>
              <a:gd name="connsiteX1" fmla="*/ 14208 w 539020"/>
              <a:gd name="connsiteY1" fmla="*/ 562343 h 1828800"/>
              <a:gd name="connsiteX2" fmla="*/ 539020 w 539020"/>
              <a:gd name="connsiteY2" fmla="*/ 1828800 h 1828800"/>
              <a:gd name="connsiteX0" fmla="*/ 268433 w 603847"/>
              <a:gd name="connsiteY0" fmla="*/ 0 h 1876567"/>
              <a:gd name="connsiteX1" fmla="*/ 14208 w 603847"/>
              <a:gd name="connsiteY1" fmla="*/ 562343 h 1876567"/>
              <a:gd name="connsiteX2" fmla="*/ 603847 w 603847"/>
              <a:gd name="connsiteY2" fmla="*/ 1876567 h 1876567"/>
              <a:gd name="connsiteX0" fmla="*/ 268433 w 657113"/>
              <a:gd name="connsiteY0" fmla="*/ 0 h 1855852"/>
              <a:gd name="connsiteX1" fmla="*/ 14208 w 657113"/>
              <a:gd name="connsiteY1" fmla="*/ 562343 h 1855852"/>
              <a:gd name="connsiteX2" fmla="*/ 657113 w 657113"/>
              <a:gd name="connsiteY2" fmla="*/ 1855852 h 1855852"/>
              <a:gd name="connsiteX0" fmla="*/ 268433 w 657113"/>
              <a:gd name="connsiteY0" fmla="*/ 0 h 1855852"/>
              <a:gd name="connsiteX1" fmla="*/ 14208 w 657113"/>
              <a:gd name="connsiteY1" fmla="*/ 562343 h 1855852"/>
              <a:gd name="connsiteX2" fmla="*/ 657113 w 657113"/>
              <a:gd name="connsiteY2" fmla="*/ 1855852 h 1855852"/>
              <a:gd name="connsiteX0" fmla="*/ 268433 w 657113"/>
              <a:gd name="connsiteY0" fmla="*/ 0 h 1855852"/>
              <a:gd name="connsiteX1" fmla="*/ 14208 w 657113"/>
              <a:gd name="connsiteY1" fmla="*/ 562343 h 1855852"/>
              <a:gd name="connsiteX2" fmla="*/ 657113 w 657113"/>
              <a:gd name="connsiteY2" fmla="*/ 1855852 h 1855852"/>
              <a:gd name="connsiteX0" fmla="*/ 329237 w 717917"/>
              <a:gd name="connsiteY0" fmla="*/ 0 h 1855852"/>
              <a:gd name="connsiteX1" fmla="*/ 11637 w 717917"/>
              <a:gd name="connsiteY1" fmla="*/ 598557 h 1855852"/>
              <a:gd name="connsiteX2" fmla="*/ 717917 w 717917"/>
              <a:gd name="connsiteY2" fmla="*/ 1855852 h 185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7917" h="1855852">
                <a:moveTo>
                  <a:pt x="329237" y="0"/>
                </a:moveTo>
                <a:cubicBezTo>
                  <a:pt x="229710" y="189722"/>
                  <a:pt x="-61453" y="415055"/>
                  <a:pt x="11637" y="598557"/>
                </a:cubicBezTo>
                <a:cubicBezTo>
                  <a:pt x="84727" y="782059"/>
                  <a:pt x="510440" y="1435974"/>
                  <a:pt x="717917" y="1855852"/>
                </a:cubicBezTo>
              </a:path>
            </a:pathLst>
          </a:cu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5" name="Freeform 204"/>
          <p:cNvSpPr/>
          <p:nvPr/>
        </p:nvSpPr>
        <p:spPr>
          <a:xfrm rot="20729743">
            <a:off x="9039072" y="13018356"/>
            <a:ext cx="433676" cy="652011"/>
          </a:xfrm>
          <a:custGeom>
            <a:avLst/>
            <a:gdLst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6700 w 4038600"/>
              <a:gd name="connsiteY0" fmla="*/ 5029200 h 5029200"/>
              <a:gd name="connsiteX1" fmla="*/ 0 w 4038600"/>
              <a:gd name="connsiteY1" fmla="*/ 4191000 h 5029200"/>
              <a:gd name="connsiteX2" fmla="*/ 381000 w 4038600"/>
              <a:gd name="connsiteY2" fmla="*/ 3276600 h 5029200"/>
              <a:gd name="connsiteX3" fmla="*/ 1181100 w 4038600"/>
              <a:gd name="connsiteY3" fmla="*/ 2400300 h 5029200"/>
              <a:gd name="connsiteX4" fmla="*/ 1866900 w 4038600"/>
              <a:gd name="connsiteY4" fmla="*/ 1981200 h 5029200"/>
              <a:gd name="connsiteX5" fmla="*/ 2895600 w 4038600"/>
              <a:gd name="connsiteY5" fmla="*/ 1714500 h 5029200"/>
              <a:gd name="connsiteX6" fmla="*/ 3771900 w 4038600"/>
              <a:gd name="connsiteY6" fmla="*/ 1257300 h 5029200"/>
              <a:gd name="connsiteX7" fmla="*/ 4038600 w 4038600"/>
              <a:gd name="connsiteY7" fmla="*/ 381000 h 5029200"/>
              <a:gd name="connsiteX8" fmla="*/ 3962400 w 4038600"/>
              <a:gd name="connsiteY8" fmla="*/ 0 h 5029200"/>
              <a:gd name="connsiteX0" fmla="*/ 267989 w 4039889"/>
              <a:gd name="connsiteY0" fmla="*/ 5029200 h 5029200"/>
              <a:gd name="connsiteX1" fmla="*/ 1289 w 4039889"/>
              <a:gd name="connsiteY1" fmla="*/ 4191000 h 5029200"/>
              <a:gd name="connsiteX2" fmla="*/ 382289 w 4039889"/>
              <a:gd name="connsiteY2" fmla="*/ 3276600 h 5029200"/>
              <a:gd name="connsiteX3" fmla="*/ 1182389 w 4039889"/>
              <a:gd name="connsiteY3" fmla="*/ 2400300 h 5029200"/>
              <a:gd name="connsiteX4" fmla="*/ 1868189 w 4039889"/>
              <a:gd name="connsiteY4" fmla="*/ 1981200 h 5029200"/>
              <a:gd name="connsiteX5" fmla="*/ 2896889 w 4039889"/>
              <a:gd name="connsiteY5" fmla="*/ 1714500 h 5029200"/>
              <a:gd name="connsiteX6" fmla="*/ 3773189 w 4039889"/>
              <a:gd name="connsiteY6" fmla="*/ 1257300 h 5029200"/>
              <a:gd name="connsiteX7" fmla="*/ 4039889 w 4039889"/>
              <a:gd name="connsiteY7" fmla="*/ 381000 h 5029200"/>
              <a:gd name="connsiteX8" fmla="*/ 3963689 w 4039889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185562 w 4043062"/>
              <a:gd name="connsiteY3" fmla="*/ 24003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71362 w 4043062"/>
              <a:gd name="connsiteY4" fmla="*/ 198120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00062 w 4043062"/>
              <a:gd name="connsiteY5" fmla="*/ 17145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4043062"/>
              <a:gd name="connsiteY0" fmla="*/ 5029200 h 5029200"/>
              <a:gd name="connsiteX1" fmla="*/ 4462 w 4043062"/>
              <a:gd name="connsiteY1" fmla="*/ 4191000 h 5029200"/>
              <a:gd name="connsiteX2" fmla="*/ 499762 w 4043062"/>
              <a:gd name="connsiteY2" fmla="*/ 3324225 h 5029200"/>
              <a:gd name="connsiteX3" fmla="*/ 1271287 w 4043062"/>
              <a:gd name="connsiteY3" fmla="*/ 2476500 h 5029200"/>
              <a:gd name="connsiteX4" fmla="*/ 1880887 w 4043062"/>
              <a:gd name="connsiteY4" fmla="*/ 2038350 h 5029200"/>
              <a:gd name="connsiteX5" fmla="*/ 2947687 w 4043062"/>
              <a:gd name="connsiteY5" fmla="*/ 1790700 h 5029200"/>
              <a:gd name="connsiteX6" fmla="*/ 3776362 w 4043062"/>
              <a:gd name="connsiteY6" fmla="*/ 1257300 h 5029200"/>
              <a:gd name="connsiteX7" fmla="*/ 4043062 w 4043062"/>
              <a:gd name="connsiteY7" fmla="*/ 381000 h 5029200"/>
              <a:gd name="connsiteX8" fmla="*/ 3966862 w 4043062"/>
              <a:gd name="connsiteY8" fmla="*/ 0 h 5029200"/>
              <a:gd name="connsiteX0" fmla="*/ 271162 w 3966862"/>
              <a:gd name="connsiteY0" fmla="*/ 5029200 h 5029200"/>
              <a:gd name="connsiteX1" fmla="*/ 4462 w 3966862"/>
              <a:gd name="connsiteY1" fmla="*/ 4191000 h 5029200"/>
              <a:gd name="connsiteX2" fmla="*/ 499762 w 3966862"/>
              <a:gd name="connsiteY2" fmla="*/ 3324225 h 5029200"/>
              <a:gd name="connsiteX3" fmla="*/ 1271287 w 3966862"/>
              <a:gd name="connsiteY3" fmla="*/ 2476500 h 5029200"/>
              <a:gd name="connsiteX4" fmla="*/ 1880887 w 3966862"/>
              <a:gd name="connsiteY4" fmla="*/ 2038350 h 5029200"/>
              <a:gd name="connsiteX5" fmla="*/ 2947687 w 3966862"/>
              <a:gd name="connsiteY5" fmla="*/ 1790700 h 5029200"/>
              <a:gd name="connsiteX6" fmla="*/ 3776362 w 3966862"/>
              <a:gd name="connsiteY6" fmla="*/ 1257300 h 5029200"/>
              <a:gd name="connsiteX7" fmla="*/ 3966862 w 3966862"/>
              <a:gd name="connsiteY7" fmla="*/ 381000 h 5029200"/>
              <a:gd name="connsiteX8" fmla="*/ 3966862 w 3966862"/>
              <a:gd name="connsiteY8" fmla="*/ 0 h 5029200"/>
              <a:gd name="connsiteX0" fmla="*/ 0 w 3962400"/>
              <a:gd name="connsiteY0" fmla="*/ 4191000 h 4191000"/>
              <a:gd name="connsiteX1" fmla="*/ 495300 w 3962400"/>
              <a:gd name="connsiteY1" fmla="*/ 3324225 h 4191000"/>
              <a:gd name="connsiteX2" fmla="*/ 1266825 w 3962400"/>
              <a:gd name="connsiteY2" fmla="*/ 2476500 h 4191000"/>
              <a:gd name="connsiteX3" fmla="*/ 1876425 w 3962400"/>
              <a:gd name="connsiteY3" fmla="*/ 2038350 h 4191000"/>
              <a:gd name="connsiteX4" fmla="*/ 2943225 w 3962400"/>
              <a:gd name="connsiteY4" fmla="*/ 1790700 h 4191000"/>
              <a:gd name="connsiteX5" fmla="*/ 3771900 w 3962400"/>
              <a:gd name="connsiteY5" fmla="*/ 1257300 h 4191000"/>
              <a:gd name="connsiteX6" fmla="*/ 3962400 w 3962400"/>
              <a:gd name="connsiteY6" fmla="*/ 381000 h 4191000"/>
              <a:gd name="connsiteX7" fmla="*/ 3962400 w 3962400"/>
              <a:gd name="connsiteY7" fmla="*/ 0 h 4191000"/>
              <a:gd name="connsiteX0" fmla="*/ 0 w 3467100"/>
              <a:gd name="connsiteY0" fmla="*/ 3324225 h 3324225"/>
              <a:gd name="connsiteX1" fmla="*/ 771525 w 3467100"/>
              <a:gd name="connsiteY1" fmla="*/ 2476500 h 3324225"/>
              <a:gd name="connsiteX2" fmla="*/ 1381125 w 3467100"/>
              <a:gd name="connsiteY2" fmla="*/ 2038350 h 3324225"/>
              <a:gd name="connsiteX3" fmla="*/ 2447925 w 3467100"/>
              <a:gd name="connsiteY3" fmla="*/ 1790700 h 3324225"/>
              <a:gd name="connsiteX4" fmla="*/ 3276600 w 3467100"/>
              <a:gd name="connsiteY4" fmla="*/ 1257300 h 3324225"/>
              <a:gd name="connsiteX5" fmla="*/ 3467100 w 3467100"/>
              <a:gd name="connsiteY5" fmla="*/ 381000 h 3324225"/>
              <a:gd name="connsiteX6" fmla="*/ 3467100 w 3467100"/>
              <a:gd name="connsiteY6" fmla="*/ 0 h 3324225"/>
              <a:gd name="connsiteX0" fmla="*/ 0 w 2695575"/>
              <a:gd name="connsiteY0" fmla="*/ 2476500 h 2476500"/>
              <a:gd name="connsiteX1" fmla="*/ 609600 w 2695575"/>
              <a:gd name="connsiteY1" fmla="*/ 2038350 h 2476500"/>
              <a:gd name="connsiteX2" fmla="*/ 1676400 w 2695575"/>
              <a:gd name="connsiteY2" fmla="*/ 1790700 h 2476500"/>
              <a:gd name="connsiteX3" fmla="*/ 2505075 w 2695575"/>
              <a:gd name="connsiteY3" fmla="*/ 1257300 h 2476500"/>
              <a:gd name="connsiteX4" fmla="*/ 2695575 w 2695575"/>
              <a:gd name="connsiteY4" fmla="*/ 381000 h 2476500"/>
              <a:gd name="connsiteX5" fmla="*/ 2695575 w 2695575"/>
              <a:gd name="connsiteY5" fmla="*/ 0 h 2476500"/>
              <a:gd name="connsiteX0" fmla="*/ 0 w 2962275"/>
              <a:gd name="connsiteY0" fmla="*/ 2724150 h 2724150"/>
              <a:gd name="connsiteX1" fmla="*/ 876300 w 2962275"/>
              <a:gd name="connsiteY1" fmla="*/ 2038350 h 2724150"/>
              <a:gd name="connsiteX2" fmla="*/ 1943100 w 2962275"/>
              <a:gd name="connsiteY2" fmla="*/ 1790700 h 2724150"/>
              <a:gd name="connsiteX3" fmla="*/ 2771775 w 2962275"/>
              <a:gd name="connsiteY3" fmla="*/ 1257300 h 2724150"/>
              <a:gd name="connsiteX4" fmla="*/ 2962275 w 2962275"/>
              <a:gd name="connsiteY4" fmla="*/ 381000 h 2724150"/>
              <a:gd name="connsiteX5" fmla="*/ 2962275 w 2962275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771775 w 3016073"/>
              <a:gd name="connsiteY3" fmla="*/ 1257300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943100 w 3016073"/>
              <a:gd name="connsiteY2" fmla="*/ 1790700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016073"/>
              <a:gd name="connsiteY0" fmla="*/ 2724150 h 2724150"/>
              <a:gd name="connsiteX1" fmla="*/ 876300 w 3016073"/>
              <a:gd name="connsiteY1" fmla="*/ 2038350 h 2724150"/>
              <a:gd name="connsiteX2" fmla="*/ 1718944 w 3016073"/>
              <a:gd name="connsiteY2" fmla="*/ 1493955 h 2724150"/>
              <a:gd name="connsiteX3" fmla="*/ 2610381 w 3016073"/>
              <a:gd name="connsiteY3" fmla="*/ 1212339 h 2724150"/>
              <a:gd name="connsiteX4" fmla="*/ 3016073 w 3016073"/>
              <a:gd name="connsiteY4" fmla="*/ 398985 h 2724150"/>
              <a:gd name="connsiteX5" fmla="*/ 2962275 w 3016073"/>
              <a:gd name="connsiteY5" fmla="*/ 0 h 2724150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225985 w 3365758"/>
              <a:gd name="connsiteY1" fmla="*/ 2038350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2068629 w 3365758"/>
              <a:gd name="connsiteY2" fmla="*/ 1493955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1181154 w 3365758"/>
              <a:gd name="connsiteY1" fmla="*/ 1885481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960066 w 3365758"/>
              <a:gd name="connsiteY3" fmla="*/ 1212339 h 2121667"/>
              <a:gd name="connsiteX4" fmla="*/ 3365758 w 3365758"/>
              <a:gd name="connsiteY4" fmla="*/ 398985 h 2121667"/>
              <a:gd name="connsiteX5" fmla="*/ 3311960 w 3365758"/>
              <a:gd name="connsiteY5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2960066 w 3365758"/>
              <a:gd name="connsiteY4" fmla="*/ 1212339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907590 w 3365758"/>
              <a:gd name="connsiteY1" fmla="*/ 1573280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65758"/>
              <a:gd name="connsiteY0" fmla="*/ 2121667 h 2121667"/>
              <a:gd name="connsiteX1" fmla="*/ 869857 w 3365758"/>
              <a:gd name="connsiteY1" fmla="*/ 1525977 h 2121667"/>
              <a:gd name="connsiteX2" fmla="*/ 1832797 w 3365758"/>
              <a:gd name="connsiteY2" fmla="*/ 1352046 h 2121667"/>
              <a:gd name="connsiteX3" fmla="*/ 2171081 w 3365758"/>
              <a:gd name="connsiteY3" fmla="*/ 1153555 h 2121667"/>
              <a:gd name="connsiteX4" fmla="*/ 3139298 w 3365758"/>
              <a:gd name="connsiteY4" fmla="*/ 966363 h 2121667"/>
              <a:gd name="connsiteX5" fmla="*/ 3365758 w 3365758"/>
              <a:gd name="connsiteY5" fmla="*/ 398985 h 2121667"/>
              <a:gd name="connsiteX6" fmla="*/ 3311960 w 3365758"/>
              <a:gd name="connsiteY6" fmla="*/ 0 h 2121667"/>
              <a:gd name="connsiteX0" fmla="*/ 0 w 3381238"/>
              <a:gd name="connsiteY0" fmla="*/ 2125548 h 2125548"/>
              <a:gd name="connsiteX1" fmla="*/ 885337 w 3381238"/>
              <a:gd name="connsiteY1" fmla="*/ 1525977 h 2125548"/>
              <a:gd name="connsiteX2" fmla="*/ 1848277 w 3381238"/>
              <a:gd name="connsiteY2" fmla="*/ 1352046 h 2125548"/>
              <a:gd name="connsiteX3" fmla="*/ 2186561 w 3381238"/>
              <a:gd name="connsiteY3" fmla="*/ 1153555 h 2125548"/>
              <a:gd name="connsiteX4" fmla="*/ 3154778 w 3381238"/>
              <a:gd name="connsiteY4" fmla="*/ 966363 h 2125548"/>
              <a:gd name="connsiteX5" fmla="*/ 3381238 w 3381238"/>
              <a:gd name="connsiteY5" fmla="*/ 398985 h 2125548"/>
              <a:gd name="connsiteX6" fmla="*/ 3327440 w 3381238"/>
              <a:gd name="connsiteY6" fmla="*/ 0 h 2125548"/>
              <a:gd name="connsiteX0" fmla="*/ 0 w 3388978"/>
              <a:gd name="connsiteY0" fmla="*/ 2125548 h 2125548"/>
              <a:gd name="connsiteX1" fmla="*/ 893077 w 3388978"/>
              <a:gd name="connsiteY1" fmla="*/ 1525977 h 2125548"/>
              <a:gd name="connsiteX2" fmla="*/ 1856017 w 3388978"/>
              <a:gd name="connsiteY2" fmla="*/ 1352046 h 2125548"/>
              <a:gd name="connsiteX3" fmla="*/ 2194301 w 3388978"/>
              <a:gd name="connsiteY3" fmla="*/ 1153555 h 2125548"/>
              <a:gd name="connsiteX4" fmla="*/ 3162518 w 3388978"/>
              <a:gd name="connsiteY4" fmla="*/ 966363 h 2125548"/>
              <a:gd name="connsiteX5" fmla="*/ 3388978 w 3388978"/>
              <a:gd name="connsiteY5" fmla="*/ 398985 h 2125548"/>
              <a:gd name="connsiteX6" fmla="*/ 3335180 w 3388978"/>
              <a:gd name="connsiteY6" fmla="*/ 0 h 2125548"/>
              <a:gd name="connsiteX0" fmla="*/ 0 w 3442776"/>
              <a:gd name="connsiteY0" fmla="*/ 1981671 h 1981671"/>
              <a:gd name="connsiteX1" fmla="*/ 946875 w 3442776"/>
              <a:gd name="connsiteY1" fmla="*/ 1525977 h 1981671"/>
              <a:gd name="connsiteX2" fmla="*/ 1909815 w 3442776"/>
              <a:gd name="connsiteY2" fmla="*/ 1352046 h 1981671"/>
              <a:gd name="connsiteX3" fmla="*/ 2248099 w 3442776"/>
              <a:gd name="connsiteY3" fmla="*/ 1153555 h 1981671"/>
              <a:gd name="connsiteX4" fmla="*/ 3216316 w 3442776"/>
              <a:gd name="connsiteY4" fmla="*/ 966363 h 1981671"/>
              <a:gd name="connsiteX5" fmla="*/ 3442776 w 3442776"/>
              <a:gd name="connsiteY5" fmla="*/ 398985 h 1981671"/>
              <a:gd name="connsiteX6" fmla="*/ 3388978 w 3442776"/>
              <a:gd name="connsiteY6" fmla="*/ 0 h 1981671"/>
              <a:gd name="connsiteX0" fmla="*/ 0 w 3461643"/>
              <a:gd name="connsiteY0" fmla="*/ 1981671 h 1981671"/>
              <a:gd name="connsiteX1" fmla="*/ 965742 w 3461643"/>
              <a:gd name="connsiteY1" fmla="*/ 1525977 h 1981671"/>
              <a:gd name="connsiteX2" fmla="*/ 1928682 w 3461643"/>
              <a:gd name="connsiteY2" fmla="*/ 1352046 h 1981671"/>
              <a:gd name="connsiteX3" fmla="*/ 2266966 w 3461643"/>
              <a:gd name="connsiteY3" fmla="*/ 1153555 h 1981671"/>
              <a:gd name="connsiteX4" fmla="*/ 3235183 w 3461643"/>
              <a:gd name="connsiteY4" fmla="*/ 966363 h 1981671"/>
              <a:gd name="connsiteX5" fmla="*/ 3461643 w 3461643"/>
              <a:gd name="connsiteY5" fmla="*/ 398985 h 1981671"/>
              <a:gd name="connsiteX6" fmla="*/ 3407845 w 3461643"/>
              <a:gd name="connsiteY6" fmla="*/ 0 h 1981671"/>
              <a:gd name="connsiteX0" fmla="*/ 0 w 2495901"/>
              <a:gd name="connsiteY0" fmla="*/ 1525977 h 1525977"/>
              <a:gd name="connsiteX1" fmla="*/ 962940 w 2495901"/>
              <a:gd name="connsiteY1" fmla="*/ 1352046 h 1525977"/>
              <a:gd name="connsiteX2" fmla="*/ 1301224 w 2495901"/>
              <a:gd name="connsiteY2" fmla="*/ 1153555 h 1525977"/>
              <a:gd name="connsiteX3" fmla="*/ 2269441 w 2495901"/>
              <a:gd name="connsiteY3" fmla="*/ 966363 h 1525977"/>
              <a:gd name="connsiteX4" fmla="*/ 2495901 w 2495901"/>
              <a:gd name="connsiteY4" fmla="*/ 398985 h 1525977"/>
              <a:gd name="connsiteX5" fmla="*/ 2442103 w 2495901"/>
              <a:gd name="connsiteY5" fmla="*/ 0 h 1525977"/>
              <a:gd name="connsiteX0" fmla="*/ 0 w 1532961"/>
              <a:gd name="connsiteY0" fmla="*/ 1352046 h 1352046"/>
              <a:gd name="connsiteX1" fmla="*/ 338284 w 1532961"/>
              <a:gd name="connsiteY1" fmla="*/ 1153555 h 1352046"/>
              <a:gd name="connsiteX2" fmla="*/ 1306501 w 1532961"/>
              <a:gd name="connsiteY2" fmla="*/ 966363 h 1352046"/>
              <a:gd name="connsiteX3" fmla="*/ 1532961 w 1532961"/>
              <a:gd name="connsiteY3" fmla="*/ 398985 h 1352046"/>
              <a:gd name="connsiteX4" fmla="*/ 1479163 w 1532961"/>
              <a:gd name="connsiteY4" fmla="*/ 0 h 1352046"/>
              <a:gd name="connsiteX0" fmla="*/ 0 w 1194677"/>
              <a:gd name="connsiteY0" fmla="*/ 1153555 h 1153555"/>
              <a:gd name="connsiteX1" fmla="*/ 968217 w 1194677"/>
              <a:gd name="connsiteY1" fmla="*/ 966363 h 1153555"/>
              <a:gd name="connsiteX2" fmla="*/ 1194677 w 1194677"/>
              <a:gd name="connsiteY2" fmla="*/ 398985 h 1153555"/>
              <a:gd name="connsiteX3" fmla="*/ 1140879 w 1194677"/>
              <a:gd name="connsiteY3" fmla="*/ 0 h 1153555"/>
              <a:gd name="connsiteX0" fmla="*/ 0 w 1194677"/>
              <a:gd name="connsiteY0" fmla="*/ 754570 h 754570"/>
              <a:gd name="connsiteX1" fmla="*/ 968217 w 1194677"/>
              <a:gd name="connsiteY1" fmla="*/ 567378 h 754570"/>
              <a:gd name="connsiteX2" fmla="*/ 1194677 w 1194677"/>
              <a:gd name="connsiteY2" fmla="*/ 0 h 754570"/>
              <a:gd name="connsiteX0" fmla="*/ 0 w 1201350"/>
              <a:gd name="connsiteY0" fmla="*/ 732953 h 732953"/>
              <a:gd name="connsiteX1" fmla="*/ 968217 w 1201350"/>
              <a:gd name="connsiteY1" fmla="*/ 545761 h 732953"/>
              <a:gd name="connsiteX2" fmla="*/ 1201350 w 1201350"/>
              <a:gd name="connsiteY2" fmla="*/ 0 h 732953"/>
              <a:gd name="connsiteX0" fmla="*/ 0 w 1201350"/>
              <a:gd name="connsiteY0" fmla="*/ 732953 h 732953"/>
              <a:gd name="connsiteX1" fmla="*/ 886231 w 1201350"/>
              <a:gd name="connsiteY1" fmla="*/ 513439 h 732953"/>
              <a:gd name="connsiteX2" fmla="*/ 1201350 w 1201350"/>
              <a:gd name="connsiteY2" fmla="*/ 0 h 732953"/>
              <a:gd name="connsiteX0" fmla="*/ 0 w 1207909"/>
              <a:gd name="connsiteY0" fmla="*/ 730368 h 730368"/>
              <a:gd name="connsiteX1" fmla="*/ 886231 w 1207909"/>
              <a:gd name="connsiteY1" fmla="*/ 510854 h 730368"/>
              <a:gd name="connsiteX2" fmla="*/ 1207909 w 1207909"/>
              <a:gd name="connsiteY2" fmla="*/ 0 h 730368"/>
              <a:gd name="connsiteX0" fmla="*/ 0 w 1207909"/>
              <a:gd name="connsiteY0" fmla="*/ 730368 h 730368"/>
              <a:gd name="connsiteX1" fmla="*/ 886231 w 1207909"/>
              <a:gd name="connsiteY1" fmla="*/ 510854 h 730368"/>
              <a:gd name="connsiteX2" fmla="*/ 1207909 w 1207909"/>
              <a:gd name="connsiteY2" fmla="*/ 0 h 730368"/>
              <a:gd name="connsiteX0" fmla="*/ 0 w 920349"/>
              <a:gd name="connsiteY0" fmla="*/ 633919 h 633919"/>
              <a:gd name="connsiteX1" fmla="*/ 886231 w 920349"/>
              <a:gd name="connsiteY1" fmla="*/ 414405 h 633919"/>
              <a:gd name="connsiteX2" fmla="*/ 425970 w 920349"/>
              <a:gd name="connsiteY2" fmla="*/ 0 h 633919"/>
              <a:gd name="connsiteX0" fmla="*/ 0 w 426063"/>
              <a:gd name="connsiteY0" fmla="*/ 633919 h 633919"/>
              <a:gd name="connsiteX1" fmla="*/ 334280 w 426063"/>
              <a:gd name="connsiteY1" fmla="*/ 395312 h 633919"/>
              <a:gd name="connsiteX2" fmla="*/ 425970 w 426063"/>
              <a:gd name="connsiteY2" fmla="*/ 0 h 633919"/>
              <a:gd name="connsiteX0" fmla="*/ 0 w 425970"/>
              <a:gd name="connsiteY0" fmla="*/ 633919 h 633919"/>
              <a:gd name="connsiteX1" fmla="*/ 334280 w 425970"/>
              <a:gd name="connsiteY1" fmla="*/ 395312 h 633919"/>
              <a:gd name="connsiteX2" fmla="*/ 425970 w 425970"/>
              <a:gd name="connsiteY2" fmla="*/ 0 h 633919"/>
              <a:gd name="connsiteX0" fmla="*/ 0 w 425970"/>
              <a:gd name="connsiteY0" fmla="*/ 633919 h 633919"/>
              <a:gd name="connsiteX1" fmla="*/ 334280 w 425970"/>
              <a:gd name="connsiteY1" fmla="*/ 395312 h 633919"/>
              <a:gd name="connsiteX2" fmla="*/ 425970 w 425970"/>
              <a:gd name="connsiteY2" fmla="*/ 0 h 633919"/>
              <a:gd name="connsiteX0" fmla="*/ 0 w 425970"/>
              <a:gd name="connsiteY0" fmla="*/ 633919 h 633919"/>
              <a:gd name="connsiteX1" fmla="*/ 334280 w 425970"/>
              <a:gd name="connsiteY1" fmla="*/ 395312 h 633919"/>
              <a:gd name="connsiteX2" fmla="*/ 425970 w 425970"/>
              <a:gd name="connsiteY2" fmla="*/ 0 h 633919"/>
              <a:gd name="connsiteX0" fmla="*/ 0 w 425970"/>
              <a:gd name="connsiteY0" fmla="*/ 633919 h 633919"/>
              <a:gd name="connsiteX1" fmla="*/ 308753 w 425970"/>
              <a:gd name="connsiteY1" fmla="*/ 381389 h 633919"/>
              <a:gd name="connsiteX2" fmla="*/ 425970 w 425970"/>
              <a:gd name="connsiteY2" fmla="*/ 0 h 633919"/>
              <a:gd name="connsiteX0" fmla="*/ 0 w 425970"/>
              <a:gd name="connsiteY0" fmla="*/ 633919 h 633919"/>
              <a:gd name="connsiteX1" fmla="*/ 308753 w 425970"/>
              <a:gd name="connsiteY1" fmla="*/ 381389 h 633919"/>
              <a:gd name="connsiteX2" fmla="*/ 425970 w 425970"/>
              <a:gd name="connsiteY2" fmla="*/ 0 h 633919"/>
              <a:gd name="connsiteX0" fmla="*/ 0 w 429500"/>
              <a:gd name="connsiteY0" fmla="*/ 647605 h 647605"/>
              <a:gd name="connsiteX1" fmla="*/ 308753 w 429500"/>
              <a:gd name="connsiteY1" fmla="*/ 395075 h 647605"/>
              <a:gd name="connsiteX2" fmla="*/ 429500 w 429500"/>
              <a:gd name="connsiteY2" fmla="*/ 0 h 64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9500" h="647605">
                <a:moveTo>
                  <a:pt x="0" y="647605"/>
                </a:moveTo>
                <a:cubicBezTo>
                  <a:pt x="187878" y="624321"/>
                  <a:pt x="237170" y="503009"/>
                  <a:pt x="308753" y="395075"/>
                </a:cubicBezTo>
                <a:cubicBezTo>
                  <a:pt x="380336" y="287141"/>
                  <a:pt x="331574" y="194854"/>
                  <a:pt x="429500" y="0"/>
                </a:cubicBezTo>
              </a:path>
            </a:pathLst>
          </a:custGeom>
          <a:noFill/>
          <a:ln w="635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7305782">
            <a:off x="10493026" y="10399164"/>
            <a:ext cx="2759371" cy="2465392"/>
          </a:xfrm>
          <a:prstGeom prst="arc">
            <a:avLst/>
          </a:prstGeom>
          <a:ln w="635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051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7432000" cy="18288000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25527000" y="-5943600"/>
            <a:ext cx="914400" cy="914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5" name="TextBox 1574"/>
          <p:cNvSpPr txBox="1"/>
          <p:nvPr/>
        </p:nvSpPr>
        <p:spPr>
          <a:xfrm>
            <a:off x="1657886" y="-6157"/>
            <a:ext cx="200567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</a:t>
            </a:r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Basse</a:t>
            </a:r>
            <a:endParaRPr lang="en-US" sz="32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Addeville</a:t>
            </a:r>
            <a:endParaRPr lang="en-US" sz="32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6" name="TextBox 1575"/>
          <p:cNvSpPr txBox="1"/>
          <p:nvPr/>
        </p:nvSpPr>
        <p:spPr>
          <a:xfrm>
            <a:off x="8603792" y="16191279"/>
            <a:ext cx="1960793" cy="584775"/>
          </a:xfrm>
          <a:prstGeom prst="rect">
            <a:avLst/>
          </a:prstGeom>
          <a:solidFill>
            <a:srgbClr val="E2F0D9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Carentan</a:t>
            </a:r>
          </a:p>
        </p:txBody>
      </p:sp>
      <p:cxnSp>
        <p:nvCxnSpPr>
          <p:cNvPr id="1577" name="Straight Arrow Connector 1576"/>
          <p:cNvCxnSpPr/>
          <p:nvPr/>
        </p:nvCxnSpPr>
        <p:spPr>
          <a:xfrm flipH="1">
            <a:off x="8737216" y="16834653"/>
            <a:ext cx="871333" cy="1209974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8" name="TextBox 1577"/>
          <p:cNvSpPr txBox="1"/>
          <p:nvPr/>
        </p:nvSpPr>
        <p:spPr>
          <a:xfrm>
            <a:off x="1542470" y="7791794"/>
            <a:ext cx="2121093" cy="1077218"/>
          </a:xfrm>
          <a:prstGeom prst="rect">
            <a:avLst/>
          </a:prstGeom>
          <a:solidFill>
            <a:srgbClr val="E2F0D9"/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St.-</a:t>
            </a:r>
            <a:r>
              <a:rPr lang="en-US" dirty="0" err="1"/>
              <a:t>Côme</a:t>
            </a:r>
            <a:r>
              <a:rPr lang="en-US" dirty="0"/>
              <a:t>-</a:t>
            </a:r>
          </a:p>
          <a:p>
            <a:r>
              <a:rPr lang="en-US" dirty="0"/>
              <a:t>du-Mont</a:t>
            </a:r>
          </a:p>
        </p:txBody>
      </p:sp>
      <p:cxnSp>
        <p:nvCxnSpPr>
          <p:cNvPr id="1579" name="Straight Arrow Connector 1578"/>
          <p:cNvCxnSpPr>
            <a:stCxn id="1578" idx="1"/>
          </p:cNvCxnSpPr>
          <p:nvPr/>
        </p:nvCxnSpPr>
        <p:spPr>
          <a:xfrm flipH="1" flipV="1">
            <a:off x="298959" y="7724098"/>
            <a:ext cx="1243511" cy="60630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0" name="TextBox 1579"/>
          <p:cNvSpPr txBox="1"/>
          <p:nvPr/>
        </p:nvSpPr>
        <p:spPr>
          <a:xfrm>
            <a:off x="22246986" y="9278065"/>
            <a:ext cx="1757212" cy="584775"/>
          </a:xfrm>
          <a:prstGeom prst="rect">
            <a:avLst/>
          </a:prstGeom>
          <a:solidFill>
            <a:srgbClr val="E2F0D9"/>
          </a:solidFill>
        </p:spPr>
        <p:txBody>
          <a:bodyPr wrap="none" rtlCol="0">
            <a:spAutoFit/>
          </a:bodyPr>
          <a:lstStyle/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Pénême</a:t>
            </a:r>
            <a:endParaRPr lang="en-US" sz="32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3" name="Rectangle 1582"/>
          <p:cNvSpPr/>
          <p:nvPr/>
        </p:nvSpPr>
        <p:spPr>
          <a:xfrm>
            <a:off x="21129171" y="13438440"/>
            <a:ext cx="6204858" cy="468627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TextBox 1581"/>
          <p:cNvSpPr txBox="1"/>
          <p:nvPr/>
        </p:nvSpPr>
        <p:spPr>
          <a:xfrm>
            <a:off x="21318260" y="13625395"/>
            <a:ext cx="395172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4800" dirty="0" smtClean="0"/>
              <a:t>La </a:t>
            </a:r>
            <a:r>
              <a:rPr lang="en-US" sz="4800" dirty="0" err="1" smtClean="0"/>
              <a:t>Barquette</a:t>
            </a:r>
            <a:endParaRPr lang="en-US" sz="4800" dirty="0" smtClean="0"/>
          </a:p>
          <a:p>
            <a:r>
              <a:rPr lang="en-US" sz="4800" dirty="0" smtClean="0"/>
              <a:t>7 June 1944</a:t>
            </a:r>
            <a:endParaRPr lang="en-US" sz="4800" dirty="0"/>
          </a:p>
        </p:txBody>
      </p:sp>
      <p:sp>
        <p:nvSpPr>
          <p:cNvPr id="1584" name="TextBox 1583"/>
          <p:cNvSpPr txBox="1"/>
          <p:nvPr/>
        </p:nvSpPr>
        <p:spPr>
          <a:xfrm>
            <a:off x="2205572" y="13636732"/>
            <a:ext cx="1980029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Flooded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Area</a:t>
            </a:r>
          </a:p>
        </p:txBody>
      </p:sp>
      <p:grpSp>
        <p:nvGrpSpPr>
          <p:cNvPr id="1585" name="Group 1584"/>
          <p:cNvGrpSpPr/>
          <p:nvPr/>
        </p:nvGrpSpPr>
        <p:grpSpPr>
          <a:xfrm>
            <a:off x="18419112" y="1142781"/>
            <a:ext cx="1142517" cy="1344595"/>
            <a:chOff x="2364576" y="10621744"/>
            <a:chExt cx="1142517" cy="1344595"/>
          </a:xfrm>
        </p:grpSpPr>
        <p:grpSp>
          <p:nvGrpSpPr>
            <p:cNvPr id="1586" name="Group 1585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1590" name="Group 1589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1593" name="Rectangle 1592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4" name="Freeform 1593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5" name="Freeform 1594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91" name="TextBox 1590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1592" name="TextBox 1591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1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1587" name="Group 1586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1588" name="Freeform 1587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89" name="Freeform 1588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1597" name="Straight Arrow Connector 1596"/>
          <p:cNvCxnSpPr/>
          <p:nvPr/>
        </p:nvCxnSpPr>
        <p:spPr>
          <a:xfrm flipH="1">
            <a:off x="17308286" y="2487376"/>
            <a:ext cx="1344526" cy="3112924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9" name="Group 1598"/>
          <p:cNvGrpSpPr/>
          <p:nvPr/>
        </p:nvGrpSpPr>
        <p:grpSpPr>
          <a:xfrm rot="2632051">
            <a:off x="3152648" y="2548885"/>
            <a:ext cx="632676" cy="626747"/>
            <a:chOff x="5296297" y="5511978"/>
            <a:chExt cx="785264" cy="626747"/>
          </a:xfrm>
        </p:grpSpPr>
        <p:sp>
          <p:nvSpPr>
            <p:cNvPr id="1600" name="Rectangle 1599"/>
            <p:cNvSpPr/>
            <p:nvPr/>
          </p:nvSpPr>
          <p:spPr>
            <a:xfrm>
              <a:off x="5296297" y="5511978"/>
              <a:ext cx="785264" cy="626747"/>
            </a:xfrm>
            <a:prstGeom prst="rect">
              <a:avLst/>
            </a:prstGeom>
            <a:solidFill>
              <a:srgbClr val="FF6D6D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1" name="Freeform 1600"/>
            <p:cNvSpPr/>
            <p:nvPr/>
          </p:nvSpPr>
          <p:spPr>
            <a:xfrm rot="2539413">
              <a:off x="5362837" y="5583381"/>
              <a:ext cx="624039" cy="472742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2" name="Freeform 1601"/>
            <p:cNvSpPr/>
            <p:nvPr/>
          </p:nvSpPr>
          <p:spPr>
            <a:xfrm rot="2767949">
              <a:off x="5454706" y="5562084"/>
              <a:ext cx="470260" cy="540445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603" name="Group 1602"/>
          <p:cNvGrpSpPr/>
          <p:nvPr/>
        </p:nvGrpSpPr>
        <p:grpSpPr>
          <a:xfrm>
            <a:off x="5833152" y="1136843"/>
            <a:ext cx="2334892" cy="1344328"/>
            <a:chOff x="3990288" y="3740073"/>
            <a:chExt cx="2334892" cy="1344328"/>
          </a:xfrm>
        </p:grpSpPr>
        <p:grpSp>
          <p:nvGrpSpPr>
            <p:cNvPr id="1604" name="Group 1603"/>
            <p:cNvGrpSpPr/>
            <p:nvPr/>
          </p:nvGrpSpPr>
          <p:grpSpPr>
            <a:xfrm>
              <a:off x="3990288" y="3740073"/>
              <a:ext cx="2334892" cy="1344328"/>
              <a:chOff x="1778000" y="978925"/>
              <a:chExt cx="2334892" cy="1344328"/>
            </a:xfrm>
          </p:grpSpPr>
          <p:sp>
            <p:nvSpPr>
              <p:cNvPr id="1608" name="Rectangle 160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9" name="Freeform 160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0" name="Freeform 160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1" name="TextBox 1610"/>
              <p:cNvSpPr txBox="1"/>
              <p:nvPr/>
            </p:nvSpPr>
            <p:spPr>
              <a:xfrm>
                <a:off x="1942233" y="978925"/>
                <a:ext cx="72628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2" name="TextBox 1611"/>
              <p:cNvSpPr txBox="1"/>
              <p:nvPr/>
            </p:nvSpPr>
            <p:spPr>
              <a:xfrm>
                <a:off x="2810933" y="1358886"/>
                <a:ext cx="1301959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05" name="Group 1604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606" name="Freeform 1605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7" name="Freeform 1606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613" name="TextBox 1612"/>
          <p:cNvSpPr txBox="1"/>
          <p:nvPr/>
        </p:nvSpPr>
        <p:spPr>
          <a:xfrm>
            <a:off x="5729599" y="2388898"/>
            <a:ext cx="1186543" cy="584775"/>
          </a:xfrm>
          <a:prstGeom prst="rect">
            <a:avLst/>
          </a:prstGeom>
          <a:solidFill>
            <a:srgbClr val="E2F0D9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Allen</a:t>
            </a:r>
          </a:p>
        </p:txBody>
      </p:sp>
      <p:grpSp>
        <p:nvGrpSpPr>
          <p:cNvPr id="1615" name="Group 1614"/>
          <p:cNvGrpSpPr/>
          <p:nvPr/>
        </p:nvGrpSpPr>
        <p:grpSpPr>
          <a:xfrm>
            <a:off x="9208270" y="5612885"/>
            <a:ext cx="1913982" cy="1931125"/>
            <a:chOff x="17790141" y="6590405"/>
            <a:chExt cx="1913982" cy="1931125"/>
          </a:xfrm>
        </p:grpSpPr>
        <p:grpSp>
          <p:nvGrpSpPr>
            <p:cNvPr id="1617" name="Group 1616"/>
            <p:cNvGrpSpPr/>
            <p:nvPr/>
          </p:nvGrpSpPr>
          <p:grpSpPr>
            <a:xfrm>
              <a:off x="17790141" y="6590405"/>
              <a:ext cx="1913982" cy="1222408"/>
              <a:chOff x="4388468" y="3740073"/>
              <a:chExt cx="1913982" cy="1222408"/>
            </a:xfrm>
          </p:grpSpPr>
          <p:grpSp>
            <p:nvGrpSpPr>
              <p:cNvPr id="1619" name="Group 1618"/>
              <p:cNvGrpSpPr/>
              <p:nvPr/>
            </p:nvGrpSpPr>
            <p:grpSpPr>
              <a:xfrm>
                <a:off x="4388468" y="3740073"/>
                <a:ext cx="1913982" cy="1222408"/>
                <a:chOff x="3778974" y="1714575"/>
                <a:chExt cx="1913982" cy="1222408"/>
              </a:xfrm>
            </p:grpSpPr>
            <p:grpSp>
              <p:nvGrpSpPr>
                <p:cNvPr id="1621" name="Group 1620"/>
                <p:cNvGrpSpPr/>
                <p:nvPr/>
              </p:nvGrpSpPr>
              <p:grpSpPr>
                <a:xfrm>
                  <a:off x="3778974" y="1714575"/>
                  <a:ext cx="1913982" cy="1222408"/>
                  <a:chOff x="1778000" y="978925"/>
                  <a:chExt cx="1913982" cy="1222408"/>
                </a:xfrm>
              </p:grpSpPr>
              <p:sp>
                <p:nvSpPr>
                  <p:cNvPr id="1624" name="Rectangle 1623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5" name="Freeform 1624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6" name="Freeform 1625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7" name="TextBox 1626"/>
                  <p:cNvSpPr txBox="1"/>
                  <p:nvPr/>
                </p:nvSpPr>
                <p:spPr>
                  <a:xfrm>
                    <a:off x="1991239" y="978925"/>
                    <a:ext cx="681597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 </a:t>
                    </a:r>
                    <a:r>
                      <a:rPr lang="en-US" sz="2800" b="1" dirty="0" err="1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</a:t>
                    </a:r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 </a:t>
                    </a:r>
                    <a:r>
                      <a:rPr lang="en-US" sz="2800" b="1" dirty="0" err="1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28" name="TextBox 1627"/>
                  <p:cNvSpPr txBox="1"/>
                  <p:nvPr/>
                </p:nvSpPr>
                <p:spPr>
                  <a:xfrm>
                    <a:off x="2781155" y="1647553"/>
                    <a:ext cx="910827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501</a:t>
                    </a:r>
                    <a:endParaRPr lang="en-US" sz="3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22" name="Freeform 1621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23" name="Freeform 1622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1620" name="Straight Connector 1619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18" name="Straight Connector 1617"/>
            <p:cNvCxnSpPr/>
            <p:nvPr/>
          </p:nvCxnSpPr>
          <p:spPr>
            <a:xfrm>
              <a:off x="17802581" y="7626220"/>
              <a:ext cx="0" cy="89531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9" name="TextBox 1628"/>
          <p:cNvSpPr txBox="1"/>
          <p:nvPr/>
        </p:nvSpPr>
        <p:spPr>
          <a:xfrm>
            <a:off x="23546971" y="3307404"/>
            <a:ext cx="1980029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Flooded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Area</a:t>
            </a:r>
          </a:p>
        </p:txBody>
      </p:sp>
      <p:grpSp>
        <p:nvGrpSpPr>
          <p:cNvPr id="1630" name="Group 1629"/>
          <p:cNvGrpSpPr/>
          <p:nvPr/>
        </p:nvGrpSpPr>
        <p:grpSpPr>
          <a:xfrm rot="1471314">
            <a:off x="15412374" y="8592301"/>
            <a:ext cx="173182" cy="680515"/>
            <a:chOff x="7649436" y="9483115"/>
            <a:chExt cx="173182" cy="680515"/>
          </a:xfrm>
        </p:grpSpPr>
        <p:cxnSp>
          <p:nvCxnSpPr>
            <p:cNvPr id="1631" name="Straight Arrow Connector 163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2" name="Straight Connector 163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3" name="Straight Connector 163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4" name="Straight Connector 163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5" name="Group 1634"/>
          <p:cNvGrpSpPr/>
          <p:nvPr/>
        </p:nvGrpSpPr>
        <p:grpSpPr>
          <a:xfrm rot="1471314">
            <a:off x="15205834" y="8505609"/>
            <a:ext cx="173182" cy="680515"/>
            <a:chOff x="7649436" y="9483115"/>
            <a:chExt cx="173182" cy="680515"/>
          </a:xfrm>
        </p:grpSpPr>
        <p:cxnSp>
          <p:nvCxnSpPr>
            <p:cNvPr id="1636" name="Straight Arrow Connector 163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7" name="Straight Connector 163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9" name="Straight Connector 163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0" name="Group 1639"/>
          <p:cNvGrpSpPr/>
          <p:nvPr/>
        </p:nvGrpSpPr>
        <p:grpSpPr>
          <a:xfrm rot="1471314">
            <a:off x="14995790" y="8405403"/>
            <a:ext cx="173182" cy="680515"/>
            <a:chOff x="7649436" y="9483115"/>
            <a:chExt cx="173182" cy="680515"/>
          </a:xfrm>
        </p:grpSpPr>
        <p:cxnSp>
          <p:nvCxnSpPr>
            <p:cNvPr id="1641" name="Straight Arrow Connector 164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2" name="Straight Connector 164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3" name="Straight Connector 164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4" name="Straight Connector 164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5" name="Group 1644"/>
          <p:cNvGrpSpPr/>
          <p:nvPr/>
        </p:nvGrpSpPr>
        <p:grpSpPr>
          <a:xfrm rot="1471314">
            <a:off x="14813955" y="8331544"/>
            <a:ext cx="173182" cy="680515"/>
            <a:chOff x="7649436" y="9483115"/>
            <a:chExt cx="173182" cy="680515"/>
          </a:xfrm>
        </p:grpSpPr>
        <p:cxnSp>
          <p:nvCxnSpPr>
            <p:cNvPr id="1646" name="Straight Arrow Connector 164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7" name="Straight Connector 164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8" name="Straight Connector 164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9" name="Straight Connector 164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0" name="Group 1649"/>
          <p:cNvGrpSpPr/>
          <p:nvPr/>
        </p:nvGrpSpPr>
        <p:grpSpPr>
          <a:xfrm rot="1471314">
            <a:off x="15615955" y="8677050"/>
            <a:ext cx="173182" cy="680515"/>
            <a:chOff x="7649436" y="9483115"/>
            <a:chExt cx="173182" cy="680515"/>
          </a:xfrm>
        </p:grpSpPr>
        <p:cxnSp>
          <p:nvCxnSpPr>
            <p:cNvPr id="1651" name="Straight Arrow Connector 1650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2" name="Straight Connector 1651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3" name="Straight Connector 1652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4" name="Straight Connector 1653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5" name="Group 1654"/>
          <p:cNvGrpSpPr/>
          <p:nvPr/>
        </p:nvGrpSpPr>
        <p:grpSpPr>
          <a:xfrm rot="1471314">
            <a:off x="14622780" y="8253496"/>
            <a:ext cx="173182" cy="680515"/>
            <a:chOff x="7649436" y="9483115"/>
            <a:chExt cx="173182" cy="680515"/>
          </a:xfrm>
        </p:grpSpPr>
        <p:cxnSp>
          <p:nvCxnSpPr>
            <p:cNvPr id="1656" name="Straight Arrow Connector 1655"/>
            <p:cNvCxnSpPr/>
            <p:nvPr/>
          </p:nvCxnSpPr>
          <p:spPr>
            <a:xfrm flipV="1">
              <a:off x="7735329" y="9483115"/>
              <a:ext cx="0" cy="67434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7" name="Straight Connector 1656"/>
            <p:cNvCxnSpPr/>
            <p:nvPr/>
          </p:nvCxnSpPr>
          <p:spPr>
            <a:xfrm>
              <a:off x="7649436" y="9849833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8" name="Straight Connector 1657"/>
            <p:cNvCxnSpPr/>
            <p:nvPr/>
          </p:nvCxnSpPr>
          <p:spPr>
            <a:xfrm>
              <a:off x="7649436" y="9926025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9" name="Straight Connector 1658"/>
            <p:cNvCxnSpPr/>
            <p:nvPr/>
          </p:nvCxnSpPr>
          <p:spPr>
            <a:xfrm>
              <a:off x="7649436" y="10163630"/>
              <a:ext cx="1731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60" name="TextBox 1659"/>
          <p:cNvSpPr txBox="1"/>
          <p:nvPr/>
        </p:nvSpPr>
        <p:spPr>
          <a:xfrm>
            <a:off x="6814371" y="13449687"/>
            <a:ext cx="1981633" cy="584775"/>
          </a:xfrm>
          <a:prstGeom prst="rect">
            <a:avLst/>
          </a:prstGeom>
          <a:solidFill>
            <a:srgbClr val="E2F0D9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The Lock</a:t>
            </a:r>
          </a:p>
        </p:txBody>
      </p:sp>
      <p:pic>
        <p:nvPicPr>
          <p:cNvPr id="1661" name="Picture 166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69091" y="13586696"/>
            <a:ext cx="1812920" cy="2059840"/>
          </a:xfrm>
          <a:prstGeom prst="rect">
            <a:avLst/>
          </a:prstGeom>
        </p:spPr>
      </p:pic>
      <p:grpSp>
        <p:nvGrpSpPr>
          <p:cNvPr id="239" name="Group 238"/>
          <p:cNvGrpSpPr/>
          <p:nvPr/>
        </p:nvGrpSpPr>
        <p:grpSpPr>
          <a:xfrm>
            <a:off x="21395423" y="16596234"/>
            <a:ext cx="5726731" cy="1424386"/>
            <a:chOff x="21036196" y="16041065"/>
            <a:chExt cx="5726731" cy="1424386"/>
          </a:xfrm>
        </p:grpSpPr>
        <p:grpSp>
          <p:nvGrpSpPr>
            <p:cNvPr id="227" name="Group 226"/>
            <p:cNvGrpSpPr/>
            <p:nvPr/>
          </p:nvGrpSpPr>
          <p:grpSpPr>
            <a:xfrm>
              <a:off x="21452913" y="16041065"/>
              <a:ext cx="4586764" cy="401403"/>
              <a:chOff x="21452913" y="16041065"/>
              <a:chExt cx="4586764" cy="401403"/>
            </a:xfrm>
          </p:grpSpPr>
          <p:sp>
            <p:nvSpPr>
              <p:cNvPr id="1574" name="Rectangle 1573"/>
              <p:cNvSpPr/>
              <p:nvPr/>
            </p:nvSpPr>
            <p:spPr>
              <a:xfrm>
                <a:off x="21452913" y="16041065"/>
                <a:ext cx="2293144" cy="401403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Rectangle 1661"/>
              <p:cNvSpPr/>
              <p:nvPr/>
            </p:nvSpPr>
            <p:spPr>
              <a:xfrm>
                <a:off x="23746533" y="16041065"/>
                <a:ext cx="2293144" cy="401403"/>
              </a:xfrm>
              <a:prstGeom prst="rect">
                <a:avLst/>
              </a:prstGeom>
              <a:solidFill>
                <a:srgbClr val="C0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3" name="Group 1662"/>
            <p:cNvGrpSpPr/>
            <p:nvPr/>
          </p:nvGrpSpPr>
          <p:grpSpPr>
            <a:xfrm>
              <a:off x="21036196" y="16573424"/>
              <a:ext cx="5726731" cy="892027"/>
              <a:chOff x="-89819" y="3349462"/>
              <a:chExt cx="5726731" cy="892027"/>
            </a:xfrm>
          </p:grpSpPr>
          <p:sp>
            <p:nvSpPr>
              <p:cNvPr id="1668" name="TextBox 1667"/>
              <p:cNvSpPr txBox="1"/>
              <p:nvPr/>
            </p:nvSpPr>
            <p:spPr>
              <a:xfrm>
                <a:off x="-89819" y="3349462"/>
                <a:ext cx="572673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0               200                400                                                  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6" name="TextBox 1665"/>
              <p:cNvSpPr txBox="1"/>
              <p:nvPr/>
            </p:nvSpPr>
            <p:spPr>
              <a:xfrm>
                <a:off x="1876526" y="3656714"/>
                <a:ext cx="150554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Meters</a:t>
                </a:r>
                <a:endParaRPr lang="en-US" sz="3200" dirty="0"/>
              </a:p>
            </p:txBody>
          </p:sp>
        </p:grpSp>
      </p:grpSp>
      <p:sp>
        <p:nvSpPr>
          <p:cNvPr id="1669" name="Oval 1668"/>
          <p:cNvSpPr/>
          <p:nvPr/>
        </p:nvSpPr>
        <p:spPr>
          <a:xfrm>
            <a:off x="298959" y="156341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7B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73" name="Group 1672"/>
          <p:cNvGrpSpPr/>
          <p:nvPr/>
        </p:nvGrpSpPr>
        <p:grpSpPr>
          <a:xfrm>
            <a:off x="13556395" y="8386361"/>
            <a:ext cx="173182" cy="601567"/>
            <a:chOff x="3812653" y="9395435"/>
            <a:chExt cx="173182" cy="839365"/>
          </a:xfrm>
        </p:grpSpPr>
        <p:grpSp>
          <p:nvGrpSpPr>
            <p:cNvPr id="1674" name="Group 1673"/>
            <p:cNvGrpSpPr/>
            <p:nvPr/>
          </p:nvGrpSpPr>
          <p:grpSpPr>
            <a:xfrm>
              <a:off x="3812653" y="9395435"/>
              <a:ext cx="173182" cy="674345"/>
              <a:chOff x="7649436" y="9483115"/>
              <a:chExt cx="173182" cy="674345"/>
            </a:xfrm>
          </p:grpSpPr>
          <p:cxnSp>
            <p:nvCxnSpPr>
              <p:cNvPr id="1676" name="Straight Arrow Connector 1675"/>
              <p:cNvCxnSpPr/>
              <p:nvPr/>
            </p:nvCxnSpPr>
            <p:spPr>
              <a:xfrm flipV="1">
                <a:off x="7735329" y="9483115"/>
                <a:ext cx="0" cy="674345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7" name="Straight Connector 1676"/>
              <p:cNvCxnSpPr/>
              <p:nvPr/>
            </p:nvCxnSpPr>
            <p:spPr>
              <a:xfrm>
                <a:off x="7649436" y="9902796"/>
                <a:ext cx="173182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5" name="Oval 1674"/>
            <p:cNvSpPr/>
            <p:nvPr/>
          </p:nvSpPr>
          <p:spPr>
            <a:xfrm>
              <a:off x="3835352" y="10067035"/>
              <a:ext cx="120783" cy="16776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8" name="Group 1677"/>
          <p:cNvGrpSpPr/>
          <p:nvPr/>
        </p:nvGrpSpPr>
        <p:grpSpPr>
          <a:xfrm>
            <a:off x="13762935" y="8386361"/>
            <a:ext cx="173182" cy="601567"/>
            <a:chOff x="3812653" y="9395435"/>
            <a:chExt cx="173182" cy="839365"/>
          </a:xfrm>
        </p:grpSpPr>
        <p:grpSp>
          <p:nvGrpSpPr>
            <p:cNvPr id="1679" name="Group 1678"/>
            <p:cNvGrpSpPr/>
            <p:nvPr/>
          </p:nvGrpSpPr>
          <p:grpSpPr>
            <a:xfrm>
              <a:off x="3812653" y="9395435"/>
              <a:ext cx="173182" cy="674345"/>
              <a:chOff x="7649436" y="9483115"/>
              <a:chExt cx="173182" cy="674345"/>
            </a:xfrm>
          </p:grpSpPr>
          <p:cxnSp>
            <p:nvCxnSpPr>
              <p:cNvPr id="1681" name="Straight Arrow Connector 1680"/>
              <p:cNvCxnSpPr/>
              <p:nvPr/>
            </p:nvCxnSpPr>
            <p:spPr>
              <a:xfrm flipV="1">
                <a:off x="7735329" y="9483115"/>
                <a:ext cx="0" cy="674345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2" name="Straight Connector 1681"/>
              <p:cNvCxnSpPr/>
              <p:nvPr/>
            </p:nvCxnSpPr>
            <p:spPr>
              <a:xfrm>
                <a:off x="7649436" y="9902796"/>
                <a:ext cx="173182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0" name="Oval 1679"/>
            <p:cNvSpPr/>
            <p:nvPr/>
          </p:nvSpPr>
          <p:spPr>
            <a:xfrm>
              <a:off x="3835352" y="10067035"/>
              <a:ext cx="120783" cy="16776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3" name="Group 1682"/>
          <p:cNvGrpSpPr/>
          <p:nvPr/>
        </p:nvGrpSpPr>
        <p:grpSpPr>
          <a:xfrm>
            <a:off x="14001934" y="8386363"/>
            <a:ext cx="173182" cy="601567"/>
            <a:chOff x="3812653" y="9395435"/>
            <a:chExt cx="173182" cy="839365"/>
          </a:xfrm>
        </p:grpSpPr>
        <p:grpSp>
          <p:nvGrpSpPr>
            <p:cNvPr id="1684" name="Group 1683"/>
            <p:cNvGrpSpPr/>
            <p:nvPr/>
          </p:nvGrpSpPr>
          <p:grpSpPr>
            <a:xfrm>
              <a:off x="3812653" y="9395435"/>
              <a:ext cx="173182" cy="674345"/>
              <a:chOff x="7649436" y="9483115"/>
              <a:chExt cx="173182" cy="674345"/>
            </a:xfrm>
          </p:grpSpPr>
          <p:cxnSp>
            <p:nvCxnSpPr>
              <p:cNvPr id="1686" name="Straight Arrow Connector 1685"/>
              <p:cNvCxnSpPr/>
              <p:nvPr/>
            </p:nvCxnSpPr>
            <p:spPr>
              <a:xfrm flipV="1">
                <a:off x="7735329" y="9483115"/>
                <a:ext cx="0" cy="674345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7" name="Straight Connector 1686"/>
              <p:cNvCxnSpPr/>
              <p:nvPr/>
            </p:nvCxnSpPr>
            <p:spPr>
              <a:xfrm>
                <a:off x="7649436" y="9902796"/>
                <a:ext cx="173182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5" name="Oval 1684"/>
            <p:cNvSpPr/>
            <p:nvPr/>
          </p:nvSpPr>
          <p:spPr>
            <a:xfrm>
              <a:off x="3835352" y="10067035"/>
              <a:ext cx="120783" cy="16776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9" name="Group 1688"/>
          <p:cNvGrpSpPr/>
          <p:nvPr/>
        </p:nvGrpSpPr>
        <p:grpSpPr>
          <a:xfrm rot="20147726">
            <a:off x="11859385" y="7527812"/>
            <a:ext cx="845820" cy="144856"/>
            <a:chOff x="4863682" y="12919310"/>
            <a:chExt cx="845820" cy="144856"/>
          </a:xfrm>
        </p:grpSpPr>
        <p:sp>
          <p:nvSpPr>
            <p:cNvPr id="1690" name="Freeform 1689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1" name="Freeform 1690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2" name="Freeform 1691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3" name="Group 1692"/>
          <p:cNvGrpSpPr/>
          <p:nvPr/>
        </p:nvGrpSpPr>
        <p:grpSpPr>
          <a:xfrm rot="894317">
            <a:off x="13548912" y="7831951"/>
            <a:ext cx="845820" cy="144856"/>
            <a:chOff x="4863682" y="12919310"/>
            <a:chExt cx="845820" cy="144856"/>
          </a:xfrm>
        </p:grpSpPr>
        <p:sp>
          <p:nvSpPr>
            <p:cNvPr id="1694" name="Freeform 1693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Freeform 1694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Freeform 1695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7" name="Group 1696"/>
          <p:cNvGrpSpPr/>
          <p:nvPr/>
        </p:nvGrpSpPr>
        <p:grpSpPr>
          <a:xfrm rot="894317">
            <a:off x="14372747" y="8045703"/>
            <a:ext cx="845820" cy="144856"/>
            <a:chOff x="4863682" y="12919310"/>
            <a:chExt cx="845820" cy="144856"/>
          </a:xfrm>
        </p:grpSpPr>
        <p:sp>
          <p:nvSpPr>
            <p:cNvPr id="1698" name="Freeform 1697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9" name="Freeform 1698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Freeform 1699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1" name="Group 1700"/>
          <p:cNvGrpSpPr/>
          <p:nvPr/>
        </p:nvGrpSpPr>
        <p:grpSpPr>
          <a:xfrm rot="894317">
            <a:off x="15197285" y="8264880"/>
            <a:ext cx="845820" cy="144856"/>
            <a:chOff x="4863682" y="12919310"/>
            <a:chExt cx="845820" cy="144856"/>
          </a:xfrm>
        </p:grpSpPr>
        <p:sp>
          <p:nvSpPr>
            <p:cNvPr id="1702" name="Freeform 1701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3" name="Freeform 1702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4" name="Freeform 1703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5" name="Group 1704"/>
          <p:cNvGrpSpPr/>
          <p:nvPr/>
        </p:nvGrpSpPr>
        <p:grpSpPr>
          <a:xfrm rot="15542046">
            <a:off x="7543031" y="11173025"/>
            <a:ext cx="845820" cy="144856"/>
            <a:chOff x="4863682" y="12919310"/>
            <a:chExt cx="845820" cy="144856"/>
          </a:xfrm>
        </p:grpSpPr>
        <p:sp>
          <p:nvSpPr>
            <p:cNvPr id="1706" name="Freeform 1705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7" name="Freeform 1706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8" name="Freeform 1707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9" name="Group 1708"/>
          <p:cNvGrpSpPr/>
          <p:nvPr/>
        </p:nvGrpSpPr>
        <p:grpSpPr>
          <a:xfrm rot="12295153">
            <a:off x="8569998" y="14843989"/>
            <a:ext cx="845820" cy="144856"/>
            <a:chOff x="4863682" y="12919310"/>
            <a:chExt cx="845820" cy="144856"/>
          </a:xfrm>
        </p:grpSpPr>
        <p:sp>
          <p:nvSpPr>
            <p:cNvPr id="1710" name="Freeform 1709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Freeform 1710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Freeform 1711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3" name="Group 1712"/>
          <p:cNvGrpSpPr/>
          <p:nvPr/>
        </p:nvGrpSpPr>
        <p:grpSpPr>
          <a:xfrm rot="9319579">
            <a:off x="9663149" y="14786801"/>
            <a:ext cx="845820" cy="144856"/>
            <a:chOff x="4863682" y="12919310"/>
            <a:chExt cx="845820" cy="144856"/>
          </a:xfrm>
        </p:grpSpPr>
        <p:sp>
          <p:nvSpPr>
            <p:cNvPr id="1714" name="Freeform 1713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Freeform 1714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6" name="Freeform 1715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7" name="Group 1716"/>
          <p:cNvGrpSpPr/>
          <p:nvPr/>
        </p:nvGrpSpPr>
        <p:grpSpPr>
          <a:xfrm rot="8018147">
            <a:off x="10380795" y="14277743"/>
            <a:ext cx="845820" cy="144856"/>
            <a:chOff x="4863682" y="12919310"/>
            <a:chExt cx="845820" cy="144856"/>
          </a:xfrm>
        </p:grpSpPr>
        <p:sp>
          <p:nvSpPr>
            <p:cNvPr id="1718" name="Freeform 1717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9" name="Freeform 1718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0" name="Freeform 1719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5" name="Group 1724"/>
          <p:cNvGrpSpPr/>
          <p:nvPr/>
        </p:nvGrpSpPr>
        <p:grpSpPr>
          <a:xfrm rot="1290754">
            <a:off x="12708897" y="7536965"/>
            <a:ext cx="845820" cy="144856"/>
            <a:chOff x="4863682" y="12919310"/>
            <a:chExt cx="845820" cy="144856"/>
          </a:xfrm>
        </p:grpSpPr>
        <p:sp>
          <p:nvSpPr>
            <p:cNvPr id="1726" name="Freeform 1725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7" name="Freeform 1726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Freeform 1727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9" name="Group 1728"/>
          <p:cNvGrpSpPr/>
          <p:nvPr/>
        </p:nvGrpSpPr>
        <p:grpSpPr>
          <a:xfrm rot="2553784">
            <a:off x="15973796" y="8708896"/>
            <a:ext cx="845820" cy="144856"/>
            <a:chOff x="4863682" y="12919310"/>
            <a:chExt cx="845820" cy="144856"/>
          </a:xfrm>
        </p:grpSpPr>
        <p:sp>
          <p:nvSpPr>
            <p:cNvPr id="1730" name="Freeform 1729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Freeform 1730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Freeform 1731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43" name="Straight Connector 242"/>
          <p:cNvCxnSpPr/>
          <p:nvPr/>
        </p:nvCxnSpPr>
        <p:spPr>
          <a:xfrm>
            <a:off x="9204460" y="7513681"/>
            <a:ext cx="3883294" cy="1807291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3" name="Group 1732"/>
          <p:cNvGrpSpPr/>
          <p:nvPr/>
        </p:nvGrpSpPr>
        <p:grpSpPr>
          <a:xfrm>
            <a:off x="11907492" y="10079526"/>
            <a:ext cx="2334892" cy="1344328"/>
            <a:chOff x="3990288" y="3740073"/>
            <a:chExt cx="2334892" cy="1344328"/>
          </a:xfrm>
        </p:grpSpPr>
        <p:grpSp>
          <p:nvGrpSpPr>
            <p:cNvPr id="1734" name="Group 1733"/>
            <p:cNvGrpSpPr/>
            <p:nvPr/>
          </p:nvGrpSpPr>
          <p:grpSpPr>
            <a:xfrm>
              <a:off x="3990288" y="3740073"/>
              <a:ext cx="2334892" cy="1344328"/>
              <a:chOff x="1778000" y="978925"/>
              <a:chExt cx="2334892" cy="1344328"/>
            </a:xfrm>
          </p:grpSpPr>
          <p:sp>
            <p:nvSpPr>
              <p:cNvPr id="1738" name="Rectangle 173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9" name="Freeform 173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0" name="Freeform 173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1" name="TextBox 1740"/>
              <p:cNvSpPr txBox="1"/>
              <p:nvPr/>
            </p:nvSpPr>
            <p:spPr>
              <a:xfrm>
                <a:off x="1942233" y="978925"/>
                <a:ext cx="72628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2" name="TextBox 1741"/>
              <p:cNvSpPr txBox="1"/>
              <p:nvPr/>
            </p:nvSpPr>
            <p:spPr>
              <a:xfrm>
                <a:off x="2810933" y="1358886"/>
                <a:ext cx="1301959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35" name="Group 1734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736" name="Freeform 1735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37" name="Freeform 1736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63" name="Group 162"/>
          <p:cNvGrpSpPr/>
          <p:nvPr/>
        </p:nvGrpSpPr>
        <p:grpSpPr>
          <a:xfrm rot="18594657">
            <a:off x="25335857" y="15774928"/>
            <a:ext cx="853968" cy="759444"/>
            <a:chOff x="2889028" y="10721749"/>
            <a:chExt cx="381515" cy="339520"/>
          </a:xfrm>
        </p:grpSpPr>
        <p:grpSp>
          <p:nvGrpSpPr>
            <p:cNvPr id="164" name="Group 163"/>
            <p:cNvGrpSpPr/>
            <p:nvPr/>
          </p:nvGrpSpPr>
          <p:grpSpPr>
            <a:xfrm rot="6517852">
              <a:off x="2941611" y="10669166"/>
              <a:ext cx="219300" cy="324466"/>
              <a:chOff x="17028038" y="13860557"/>
              <a:chExt cx="375359" cy="720240"/>
            </a:xfrm>
          </p:grpSpPr>
          <p:sp>
            <p:nvSpPr>
              <p:cNvPr id="166" name="Cloud 165"/>
              <p:cNvSpPr/>
              <p:nvPr/>
            </p:nvSpPr>
            <p:spPr>
              <a:xfrm rot="1131767">
                <a:off x="17248557" y="13860557"/>
                <a:ext cx="154840" cy="254168"/>
              </a:xfrm>
              <a:prstGeom prst="clou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Cloud 166"/>
              <p:cNvSpPr/>
              <p:nvPr/>
            </p:nvSpPr>
            <p:spPr>
              <a:xfrm rot="1131767">
                <a:off x="17134700" y="14109114"/>
                <a:ext cx="154840" cy="254168"/>
              </a:xfrm>
              <a:prstGeom prst="clou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Cloud 167"/>
              <p:cNvSpPr/>
              <p:nvPr/>
            </p:nvSpPr>
            <p:spPr>
              <a:xfrm rot="1131767">
                <a:off x="17028038" y="14326629"/>
                <a:ext cx="154840" cy="254168"/>
              </a:xfrm>
              <a:prstGeom prst="clou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5" name="Cloud 164"/>
            <p:cNvSpPr/>
            <p:nvPr/>
          </p:nvSpPr>
          <p:spPr>
            <a:xfrm rot="7649619">
              <a:off x="3168060" y="10958786"/>
              <a:ext cx="90464" cy="114502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9" name="TextBox 168"/>
          <p:cNvSpPr txBox="1"/>
          <p:nvPr/>
        </p:nvSpPr>
        <p:spPr>
          <a:xfrm>
            <a:off x="21753438" y="15768480"/>
            <a:ext cx="33504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Hedgerow/Trees</a:t>
            </a:r>
          </a:p>
        </p:txBody>
      </p:sp>
      <p:grpSp>
        <p:nvGrpSpPr>
          <p:cNvPr id="171" name="Group 170"/>
          <p:cNvGrpSpPr/>
          <p:nvPr/>
        </p:nvGrpSpPr>
        <p:grpSpPr>
          <a:xfrm rot="5579051">
            <a:off x="10723196" y="13514267"/>
            <a:ext cx="845820" cy="144856"/>
            <a:chOff x="4863682" y="12919310"/>
            <a:chExt cx="845820" cy="144856"/>
          </a:xfrm>
        </p:grpSpPr>
        <p:sp>
          <p:nvSpPr>
            <p:cNvPr id="172" name="Freeform 171"/>
            <p:cNvSpPr/>
            <p:nvPr/>
          </p:nvSpPr>
          <p:spPr>
            <a:xfrm>
              <a:off x="486368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reeform 172"/>
            <p:cNvSpPr/>
            <p:nvPr/>
          </p:nvSpPr>
          <p:spPr>
            <a:xfrm>
              <a:off x="514562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Freeform 173"/>
            <p:cNvSpPr/>
            <p:nvPr/>
          </p:nvSpPr>
          <p:spPr>
            <a:xfrm>
              <a:off x="5427562" y="12919310"/>
              <a:ext cx="281940" cy="144856"/>
            </a:xfrm>
            <a:custGeom>
              <a:avLst/>
              <a:gdLst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3 h 156213"/>
                <a:gd name="connsiteX1" fmla="*/ 135255 w 281940"/>
                <a:gd name="connsiteY1" fmla="*/ 3 h 156213"/>
                <a:gd name="connsiteX2" fmla="*/ 281940 w 281940"/>
                <a:gd name="connsiteY2" fmla="*/ 152403 h 156213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56214 h 156214"/>
                <a:gd name="connsiteX1" fmla="*/ 135255 w 281940"/>
                <a:gd name="connsiteY1" fmla="*/ 4 h 156214"/>
                <a:gd name="connsiteX2" fmla="*/ 281940 w 281940"/>
                <a:gd name="connsiteY2" fmla="*/ 152404 h 156214"/>
                <a:gd name="connsiteX0" fmla="*/ 0 w 281940"/>
                <a:gd name="connsiteY0" fmla="*/ 144786 h 144786"/>
                <a:gd name="connsiteX1" fmla="*/ 133350 w 281940"/>
                <a:gd name="connsiteY1" fmla="*/ 6 h 144786"/>
                <a:gd name="connsiteX2" fmla="*/ 281940 w 281940"/>
                <a:gd name="connsiteY2" fmla="*/ 140976 h 144786"/>
                <a:gd name="connsiteX0" fmla="*/ 0 w 281940"/>
                <a:gd name="connsiteY0" fmla="*/ 144856 h 144856"/>
                <a:gd name="connsiteX1" fmla="*/ 133350 w 281940"/>
                <a:gd name="connsiteY1" fmla="*/ 76 h 144856"/>
                <a:gd name="connsiteX2" fmla="*/ 281940 w 281940"/>
                <a:gd name="connsiteY2" fmla="*/ 141046 h 14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40" h="144856">
                  <a:moveTo>
                    <a:pt x="0" y="144856"/>
                  </a:moveTo>
                  <a:cubicBezTo>
                    <a:pt x="2222" y="48018"/>
                    <a:pt x="76835" y="2616"/>
                    <a:pt x="133350" y="76"/>
                  </a:cubicBezTo>
                  <a:cubicBezTo>
                    <a:pt x="189865" y="-2464"/>
                    <a:pt x="275907" y="58813"/>
                    <a:pt x="281940" y="14104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Freeform 174"/>
          <p:cNvSpPr/>
          <p:nvPr/>
        </p:nvSpPr>
        <p:spPr>
          <a:xfrm rot="10098960">
            <a:off x="9427072" y="15010942"/>
            <a:ext cx="281940" cy="144856"/>
          </a:xfrm>
          <a:custGeom>
            <a:avLst/>
            <a:gdLst>
              <a:gd name="connsiteX0" fmla="*/ 0 w 281940"/>
              <a:gd name="connsiteY0" fmla="*/ 156213 h 156213"/>
              <a:gd name="connsiteX1" fmla="*/ 135255 w 281940"/>
              <a:gd name="connsiteY1" fmla="*/ 3 h 156213"/>
              <a:gd name="connsiteX2" fmla="*/ 281940 w 281940"/>
              <a:gd name="connsiteY2" fmla="*/ 152403 h 156213"/>
              <a:gd name="connsiteX0" fmla="*/ 0 w 281940"/>
              <a:gd name="connsiteY0" fmla="*/ 156213 h 156213"/>
              <a:gd name="connsiteX1" fmla="*/ 135255 w 281940"/>
              <a:gd name="connsiteY1" fmla="*/ 3 h 156213"/>
              <a:gd name="connsiteX2" fmla="*/ 281940 w 281940"/>
              <a:gd name="connsiteY2" fmla="*/ 152403 h 156213"/>
              <a:gd name="connsiteX0" fmla="*/ 0 w 281940"/>
              <a:gd name="connsiteY0" fmla="*/ 156214 h 156214"/>
              <a:gd name="connsiteX1" fmla="*/ 135255 w 281940"/>
              <a:gd name="connsiteY1" fmla="*/ 4 h 156214"/>
              <a:gd name="connsiteX2" fmla="*/ 281940 w 281940"/>
              <a:gd name="connsiteY2" fmla="*/ 152404 h 156214"/>
              <a:gd name="connsiteX0" fmla="*/ 0 w 281940"/>
              <a:gd name="connsiteY0" fmla="*/ 156214 h 156214"/>
              <a:gd name="connsiteX1" fmla="*/ 135255 w 281940"/>
              <a:gd name="connsiteY1" fmla="*/ 4 h 156214"/>
              <a:gd name="connsiteX2" fmla="*/ 281940 w 281940"/>
              <a:gd name="connsiteY2" fmla="*/ 152404 h 156214"/>
              <a:gd name="connsiteX0" fmla="*/ 0 w 281940"/>
              <a:gd name="connsiteY0" fmla="*/ 144786 h 144786"/>
              <a:gd name="connsiteX1" fmla="*/ 133350 w 281940"/>
              <a:gd name="connsiteY1" fmla="*/ 6 h 144786"/>
              <a:gd name="connsiteX2" fmla="*/ 281940 w 281940"/>
              <a:gd name="connsiteY2" fmla="*/ 140976 h 144786"/>
              <a:gd name="connsiteX0" fmla="*/ 0 w 281940"/>
              <a:gd name="connsiteY0" fmla="*/ 144856 h 144856"/>
              <a:gd name="connsiteX1" fmla="*/ 133350 w 281940"/>
              <a:gd name="connsiteY1" fmla="*/ 76 h 144856"/>
              <a:gd name="connsiteX2" fmla="*/ 281940 w 281940"/>
              <a:gd name="connsiteY2" fmla="*/ 141046 h 14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940" h="144856">
                <a:moveTo>
                  <a:pt x="0" y="144856"/>
                </a:moveTo>
                <a:cubicBezTo>
                  <a:pt x="2222" y="48018"/>
                  <a:pt x="76835" y="2616"/>
                  <a:pt x="133350" y="76"/>
                </a:cubicBezTo>
                <a:cubicBezTo>
                  <a:pt x="189865" y="-2464"/>
                  <a:pt x="275907" y="58813"/>
                  <a:pt x="281940" y="14104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570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519" t="20856" r="447" b="12955"/>
          <a:stretch/>
        </p:blipFill>
        <p:spPr>
          <a:xfrm>
            <a:off x="10010274" y="48126"/>
            <a:ext cx="17294977" cy="18143621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grpSp>
        <p:nvGrpSpPr>
          <p:cNvPr id="3" name="Group 2"/>
          <p:cNvGrpSpPr/>
          <p:nvPr/>
        </p:nvGrpSpPr>
        <p:grpSpPr>
          <a:xfrm>
            <a:off x="2596422" y="16695016"/>
            <a:ext cx="4021489" cy="1406207"/>
            <a:chOff x="-50787" y="15427413"/>
            <a:chExt cx="4021489" cy="1406207"/>
          </a:xfrm>
        </p:grpSpPr>
        <p:sp>
          <p:nvSpPr>
            <p:cNvPr id="4" name="Rectangle 3"/>
            <p:cNvSpPr/>
            <p:nvPr/>
          </p:nvSpPr>
          <p:spPr>
            <a:xfrm>
              <a:off x="66444" y="15427413"/>
              <a:ext cx="3662965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2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283715" y="96227"/>
            <a:ext cx="8084201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101st Airborne Division </a:t>
            </a:r>
          </a:p>
          <a:p>
            <a:r>
              <a:rPr lang="en-US" sz="5400" dirty="0" smtClean="0"/>
              <a:t>End of D-Day</a:t>
            </a:r>
            <a:endParaRPr lang="en-US" sz="5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6568376" y="14633923"/>
            <a:ext cx="2334892" cy="1344328"/>
            <a:chOff x="3990288" y="3740073"/>
            <a:chExt cx="2334892" cy="1344328"/>
          </a:xfrm>
        </p:grpSpPr>
        <p:grpSp>
          <p:nvGrpSpPr>
            <p:cNvPr id="57" name="Group 56"/>
            <p:cNvGrpSpPr/>
            <p:nvPr/>
          </p:nvGrpSpPr>
          <p:grpSpPr>
            <a:xfrm>
              <a:off x="3990288" y="3740073"/>
              <a:ext cx="2334892" cy="1344328"/>
              <a:chOff x="1778000" y="978925"/>
              <a:chExt cx="2334892" cy="1344328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1942233" y="978925"/>
                <a:ext cx="72628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2810933" y="1358886"/>
                <a:ext cx="1301959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6" name="TextBox 65"/>
          <p:cNvSpPr txBox="1"/>
          <p:nvPr/>
        </p:nvSpPr>
        <p:spPr>
          <a:xfrm>
            <a:off x="14122322" y="6098059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2096704" y="500783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Ste.-Mère-</a:t>
            </a:r>
          </a:p>
          <a:p>
            <a:pPr algn="ctr"/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Église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4270836" y="1790638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7353985" y="1034731"/>
            <a:ext cx="20826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Foucarville</a:t>
            </a:r>
            <a:endParaRPr lang="en-US" dirty="0"/>
          </a:p>
        </p:txBody>
      </p:sp>
      <p:sp>
        <p:nvSpPr>
          <p:cNvPr id="70" name="TextBox 69"/>
          <p:cNvSpPr txBox="1"/>
          <p:nvPr/>
        </p:nvSpPr>
        <p:spPr>
          <a:xfrm>
            <a:off x="18947720" y="3045831"/>
            <a:ext cx="250260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St.-Martin-de-</a:t>
            </a:r>
          </a:p>
          <a:p>
            <a:r>
              <a:rPr lang="en-US" dirty="0" err="1"/>
              <a:t>Varreville</a:t>
            </a:r>
            <a:endParaRPr lang="en-US" dirty="0"/>
          </a:p>
        </p:txBody>
      </p:sp>
      <p:sp>
        <p:nvSpPr>
          <p:cNvPr id="71" name="TextBox 70"/>
          <p:cNvSpPr txBox="1"/>
          <p:nvPr/>
        </p:nvSpPr>
        <p:spPr>
          <a:xfrm>
            <a:off x="18463880" y="5691684"/>
            <a:ext cx="21419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Audouville</a:t>
            </a:r>
            <a:r>
              <a:rPr lang="en-US" dirty="0"/>
              <a:t>-</a:t>
            </a:r>
          </a:p>
          <a:p>
            <a:r>
              <a:rPr lang="en-US" dirty="0"/>
              <a:t>la-Hubert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13330063" y="8287003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5009478" y="10608660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Hiesville</a:t>
            </a:r>
            <a:endParaRPr lang="en-US" dirty="0"/>
          </a:p>
        </p:txBody>
      </p:sp>
      <p:sp>
        <p:nvSpPr>
          <p:cNvPr id="74" name="TextBox 73"/>
          <p:cNvSpPr txBox="1"/>
          <p:nvPr/>
        </p:nvSpPr>
        <p:spPr>
          <a:xfrm>
            <a:off x="21298871" y="4666188"/>
            <a:ext cx="27558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Madeleine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068615" y="9873746"/>
            <a:ext cx="227979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Ste.-Marie-</a:t>
            </a:r>
          </a:p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du-Mont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7264953" y="12187714"/>
            <a:ext cx="17497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21987375" y="9166315"/>
            <a:ext cx="24833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Pouppeville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3038820" y="13696361"/>
            <a:ext cx="2121093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St.-Côme-</a:t>
            </a:r>
          </a:p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du-Mont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0959409" y="8253037"/>
            <a:ext cx="14830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Hébert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2473610" y="14895855"/>
            <a:ext cx="15969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Le Port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9587942" y="13829590"/>
            <a:ext cx="2309523" cy="1315862"/>
            <a:chOff x="3990288" y="3740073"/>
            <a:chExt cx="2309523" cy="1315862"/>
          </a:xfrm>
        </p:grpSpPr>
        <p:grpSp>
          <p:nvGrpSpPr>
            <p:cNvPr id="92" name="Group 91"/>
            <p:cNvGrpSpPr/>
            <p:nvPr/>
          </p:nvGrpSpPr>
          <p:grpSpPr>
            <a:xfrm>
              <a:off x="3990288" y="3740073"/>
              <a:ext cx="2309523" cy="1315862"/>
              <a:chOff x="1778000" y="978925"/>
              <a:chExt cx="2309523" cy="1315862"/>
            </a:xfrm>
          </p:grpSpPr>
          <p:sp>
            <p:nvSpPr>
              <p:cNvPr id="96" name="Rectangle 9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776988" y="1766437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3/506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785564" y="1320255"/>
                <a:ext cx="1301959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Elmts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22787491" y="8205473"/>
            <a:ext cx="574888" cy="586391"/>
            <a:chOff x="23572855" y="3822523"/>
            <a:chExt cx="574888" cy="586391"/>
          </a:xfrm>
        </p:grpSpPr>
        <p:sp>
          <p:nvSpPr>
            <p:cNvPr id="103" name="Oval 102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3647159" y="3822523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21898722" y="6098059"/>
            <a:ext cx="574888" cy="610450"/>
            <a:chOff x="23572855" y="3798464"/>
            <a:chExt cx="574888" cy="610450"/>
          </a:xfrm>
        </p:grpSpPr>
        <p:sp>
          <p:nvSpPr>
            <p:cNvPr id="106" name="Oval 105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3643778" y="3798464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20689033" y="4114968"/>
            <a:ext cx="574888" cy="584775"/>
            <a:chOff x="23572855" y="3830696"/>
            <a:chExt cx="574888" cy="584775"/>
          </a:xfrm>
        </p:grpSpPr>
        <p:sp>
          <p:nvSpPr>
            <p:cNvPr id="109" name="Oval 108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23643481" y="3830696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19433577" y="1925875"/>
            <a:ext cx="574888" cy="593242"/>
            <a:chOff x="23572855" y="3815672"/>
            <a:chExt cx="574888" cy="593242"/>
          </a:xfrm>
        </p:grpSpPr>
        <p:sp>
          <p:nvSpPr>
            <p:cNvPr id="112" name="Oval 111"/>
            <p:cNvSpPr/>
            <p:nvPr/>
          </p:nvSpPr>
          <p:spPr>
            <a:xfrm>
              <a:off x="23572855" y="3861896"/>
              <a:ext cx="574888" cy="547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23649084" y="3815672"/>
              <a:ext cx="422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14" name="TextBox 113"/>
          <p:cNvSpPr txBox="1"/>
          <p:nvPr/>
        </p:nvSpPr>
        <p:spPr>
          <a:xfrm rot="3146526">
            <a:off x="23097681" y="1601211"/>
            <a:ext cx="20687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UTAH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5265816" y="1026516"/>
            <a:ext cx="2503488" cy="942975"/>
            <a:chOff x="15361" y="4723"/>
            <a:chExt cx="1577" cy="594"/>
          </a:xfrm>
        </p:grpSpPr>
        <p:sp>
          <p:nvSpPr>
            <p:cNvPr id="11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1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17749036" y="10440862"/>
            <a:ext cx="1900478" cy="1344328"/>
            <a:chOff x="3990288" y="3740073"/>
            <a:chExt cx="1900478" cy="1344328"/>
          </a:xfrm>
        </p:grpSpPr>
        <p:grpSp>
          <p:nvGrpSpPr>
            <p:cNvPr id="119" name="Group 118"/>
            <p:cNvGrpSpPr/>
            <p:nvPr/>
          </p:nvGrpSpPr>
          <p:grpSpPr>
            <a:xfrm>
              <a:off x="3990288" y="3740073"/>
              <a:ext cx="1900478" cy="1344328"/>
              <a:chOff x="1778000" y="978925"/>
              <a:chExt cx="1900478" cy="1344328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1942233" y="978925"/>
                <a:ext cx="726286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2810933" y="135888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506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65" name="Group 164"/>
          <p:cNvGrpSpPr/>
          <p:nvPr/>
        </p:nvGrpSpPr>
        <p:grpSpPr>
          <a:xfrm>
            <a:off x="15001505" y="2699309"/>
            <a:ext cx="2207973" cy="1222408"/>
            <a:chOff x="3990288" y="3740073"/>
            <a:chExt cx="2207973" cy="1222408"/>
          </a:xfrm>
        </p:grpSpPr>
        <p:grpSp>
          <p:nvGrpSpPr>
            <p:cNvPr id="166" name="Group 165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170" name="Rectangle 16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extBox 172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1/502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7" name="Group 166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18276412" y="4556036"/>
            <a:ext cx="2207973" cy="1222408"/>
            <a:chOff x="3990288" y="3740073"/>
            <a:chExt cx="2207973" cy="1222408"/>
          </a:xfrm>
        </p:grpSpPr>
        <p:grpSp>
          <p:nvGrpSpPr>
            <p:cNvPr id="176" name="Group 175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TextBox 182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TextBox 183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3/502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78" name="Freeform 17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9" name="Freeform 178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5" name="Group 184"/>
          <p:cNvGrpSpPr/>
          <p:nvPr/>
        </p:nvGrpSpPr>
        <p:grpSpPr>
          <a:xfrm>
            <a:off x="17610650" y="3325615"/>
            <a:ext cx="2207973" cy="1222408"/>
            <a:chOff x="3990288" y="3740073"/>
            <a:chExt cx="2207973" cy="1222408"/>
          </a:xfrm>
        </p:grpSpPr>
        <p:grpSp>
          <p:nvGrpSpPr>
            <p:cNvPr id="186" name="Group 185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Freeform 19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TextBox 193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2/502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95" name="Oval 194"/>
          <p:cNvSpPr/>
          <p:nvPr/>
        </p:nvSpPr>
        <p:spPr>
          <a:xfrm>
            <a:off x="8763041" y="9622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7C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6" name="Picture 19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706" y="13696361"/>
            <a:ext cx="1812920" cy="2059840"/>
          </a:xfrm>
          <a:prstGeom prst="rect">
            <a:avLst/>
          </a:prstGeom>
        </p:spPr>
      </p:pic>
      <p:grpSp>
        <p:nvGrpSpPr>
          <p:cNvPr id="197" name="Group 196"/>
          <p:cNvGrpSpPr/>
          <p:nvPr/>
        </p:nvGrpSpPr>
        <p:grpSpPr>
          <a:xfrm>
            <a:off x="22545734" y="5003924"/>
            <a:ext cx="2233449" cy="1222408"/>
            <a:chOff x="3992792" y="16334409"/>
            <a:chExt cx="2233449" cy="1222408"/>
          </a:xfrm>
        </p:grpSpPr>
        <p:grpSp>
          <p:nvGrpSpPr>
            <p:cNvPr id="198" name="Group 197"/>
            <p:cNvGrpSpPr/>
            <p:nvPr/>
          </p:nvGrpSpPr>
          <p:grpSpPr>
            <a:xfrm>
              <a:off x="3992792" y="16334409"/>
              <a:ext cx="2233449" cy="1222408"/>
              <a:chOff x="1778000" y="978925"/>
              <a:chExt cx="2233449" cy="1222408"/>
            </a:xfrm>
          </p:grpSpPr>
          <p:sp>
            <p:nvSpPr>
              <p:cNvPr id="200" name="Rectangle 19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TextBox 202"/>
              <p:cNvSpPr txBox="1"/>
              <p:nvPr/>
            </p:nvSpPr>
            <p:spPr>
              <a:xfrm>
                <a:off x="2063864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TextBox 203"/>
              <p:cNvSpPr txBox="1"/>
              <p:nvPr/>
            </p:nvSpPr>
            <p:spPr>
              <a:xfrm>
                <a:off x="2802464" y="1554606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1/327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99" name="Straight Connector 198"/>
            <p:cNvCxnSpPr/>
            <p:nvPr/>
          </p:nvCxnSpPr>
          <p:spPr>
            <a:xfrm>
              <a:off x="4229100" y="17148306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Box 204"/>
          <p:cNvSpPr txBox="1"/>
          <p:nvPr/>
        </p:nvSpPr>
        <p:spPr>
          <a:xfrm>
            <a:off x="553147" y="3275807"/>
            <a:ext cx="8688338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Status of Objectives: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UTAH Beach Exits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Le Port Bridges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La </a:t>
            </a:r>
            <a:r>
              <a:rPr lang="en-US" sz="3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Barquette</a:t>
            </a: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 Lock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Road/Railway Bridges NW of Carentan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Airhead Line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Seaborne Forces</a:t>
            </a:r>
          </a:p>
          <a:p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Glider Resupply (Operation Keokuk)</a:t>
            </a:r>
          </a:p>
          <a:p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Future Operations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Oval 151"/>
          <p:cNvSpPr/>
          <p:nvPr/>
        </p:nvSpPr>
        <p:spPr>
          <a:xfrm>
            <a:off x="15662988" y="4314392"/>
            <a:ext cx="2005614" cy="1323446"/>
          </a:xfrm>
          <a:prstGeom prst="ellipse">
            <a:avLst/>
          </a:prstGeom>
          <a:noFill/>
          <a:ln w="38100">
            <a:solidFill>
              <a:schemeClr val="bg2">
                <a:lumMod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TextBox 152"/>
          <p:cNvSpPr txBox="1"/>
          <p:nvPr/>
        </p:nvSpPr>
        <p:spPr>
          <a:xfrm>
            <a:off x="16328335" y="4536724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</a:t>
            </a:r>
            <a:endParaRPr lang="en-US" sz="28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16746229" y="9430879"/>
            <a:ext cx="2005614" cy="1323446"/>
          </a:xfrm>
          <a:prstGeom prst="ellipse">
            <a:avLst/>
          </a:prstGeom>
          <a:noFill/>
          <a:ln w="38100">
            <a:solidFill>
              <a:schemeClr val="bg2">
                <a:lumMod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TextBox 205"/>
          <p:cNvSpPr txBox="1"/>
          <p:nvPr/>
        </p:nvSpPr>
        <p:spPr>
          <a:xfrm>
            <a:off x="17411576" y="9653211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</a:t>
            </a:r>
            <a:endParaRPr lang="en-US" sz="28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5" name="Group 154"/>
          <p:cNvGrpSpPr/>
          <p:nvPr/>
        </p:nvGrpSpPr>
        <p:grpSpPr>
          <a:xfrm>
            <a:off x="16527222" y="9333044"/>
            <a:ext cx="2207973" cy="1222408"/>
            <a:chOff x="3990288" y="3740073"/>
            <a:chExt cx="2207973" cy="1222408"/>
          </a:xfrm>
        </p:grpSpPr>
        <p:grpSp>
          <p:nvGrpSpPr>
            <p:cNvPr id="156" name="Group 155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 16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TextBox 162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TextBox 163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3/501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07" name="Oval 206"/>
          <p:cNvSpPr/>
          <p:nvPr/>
        </p:nvSpPr>
        <p:spPr>
          <a:xfrm>
            <a:off x="16422521" y="13118863"/>
            <a:ext cx="2005614" cy="1323446"/>
          </a:xfrm>
          <a:prstGeom prst="ellipse">
            <a:avLst/>
          </a:prstGeom>
          <a:noFill/>
          <a:ln w="38100">
            <a:solidFill>
              <a:schemeClr val="bg2">
                <a:lumMod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TextBox 207"/>
          <p:cNvSpPr txBox="1"/>
          <p:nvPr/>
        </p:nvSpPr>
        <p:spPr>
          <a:xfrm>
            <a:off x="17087868" y="13341195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</a:t>
            </a:r>
            <a:endParaRPr lang="en-US" sz="28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1" name="Group 80"/>
          <p:cNvGrpSpPr/>
          <p:nvPr/>
        </p:nvGrpSpPr>
        <p:grpSpPr>
          <a:xfrm>
            <a:off x="16386652" y="13205686"/>
            <a:ext cx="2207973" cy="1222408"/>
            <a:chOff x="3990288" y="3740073"/>
            <a:chExt cx="2207973" cy="1222408"/>
          </a:xfrm>
        </p:grpSpPr>
        <p:grpSp>
          <p:nvGrpSpPr>
            <p:cNvPr id="82" name="Group 81"/>
            <p:cNvGrpSpPr/>
            <p:nvPr/>
          </p:nvGrpSpPr>
          <p:grpSpPr>
            <a:xfrm>
              <a:off x="3990288" y="3740073"/>
              <a:ext cx="2207973" cy="1222408"/>
              <a:chOff x="1778000" y="978925"/>
              <a:chExt cx="2207973" cy="1222408"/>
            </a:xfrm>
          </p:grpSpPr>
          <p:sp>
            <p:nvSpPr>
              <p:cNvPr id="86" name="Rectangle 8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776988" y="1555423"/>
                <a:ext cx="120898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2/501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09" name="Freeform 208"/>
          <p:cNvSpPr/>
          <p:nvPr/>
        </p:nvSpPr>
        <p:spPr>
          <a:xfrm>
            <a:off x="15092200" y="9493341"/>
            <a:ext cx="1184175" cy="1569703"/>
          </a:xfrm>
          <a:custGeom>
            <a:avLst/>
            <a:gdLst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64583"/>
              <a:gd name="connsiteY0" fmla="*/ 58994 h 1437968"/>
              <a:gd name="connsiteX1" fmla="*/ 36871 w 864583"/>
              <a:gd name="connsiteY1" fmla="*/ 449826 h 1437968"/>
              <a:gd name="connsiteX2" fmla="*/ 0 w 864583"/>
              <a:gd name="connsiteY2" fmla="*/ 1268361 h 1437968"/>
              <a:gd name="connsiteX3" fmla="*/ 88490 w 864583"/>
              <a:gd name="connsiteY3" fmla="*/ 1437968 h 1437968"/>
              <a:gd name="connsiteX4" fmla="*/ 199103 w 864583"/>
              <a:gd name="connsiteY4" fmla="*/ 1386348 h 1437968"/>
              <a:gd name="connsiteX5" fmla="*/ 228600 w 864583"/>
              <a:gd name="connsiteY5" fmla="*/ 1194619 h 1437968"/>
              <a:gd name="connsiteX6" fmla="*/ 405581 w 864583"/>
              <a:gd name="connsiteY6" fmla="*/ 1032387 h 1437968"/>
              <a:gd name="connsiteX7" fmla="*/ 317090 w 864583"/>
              <a:gd name="connsiteY7" fmla="*/ 663677 h 1437968"/>
              <a:gd name="connsiteX8" fmla="*/ 582561 w 864583"/>
              <a:gd name="connsiteY8" fmla="*/ 427703 h 1437968"/>
              <a:gd name="connsiteX9" fmla="*/ 818536 w 864583"/>
              <a:gd name="connsiteY9" fmla="*/ 353961 h 1437968"/>
              <a:gd name="connsiteX10" fmla="*/ 840658 w 864583"/>
              <a:gd name="connsiteY10" fmla="*/ 176981 h 1437968"/>
              <a:gd name="connsiteX11" fmla="*/ 737419 w 864583"/>
              <a:gd name="connsiteY11" fmla="*/ 29497 h 1437968"/>
              <a:gd name="connsiteX12" fmla="*/ 479323 w 864583"/>
              <a:gd name="connsiteY12" fmla="*/ 0 h 1437968"/>
              <a:gd name="connsiteX13" fmla="*/ 125361 w 864583"/>
              <a:gd name="connsiteY13" fmla="*/ 58994 h 1437968"/>
              <a:gd name="connsiteX0" fmla="*/ 125361 w 864583"/>
              <a:gd name="connsiteY0" fmla="*/ 64928 h 1443902"/>
              <a:gd name="connsiteX1" fmla="*/ 36871 w 864583"/>
              <a:gd name="connsiteY1" fmla="*/ 455760 h 1443902"/>
              <a:gd name="connsiteX2" fmla="*/ 0 w 864583"/>
              <a:gd name="connsiteY2" fmla="*/ 1274295 h 1443902"/>
              <a:gd name="connsiteX3" fmla="*/ 88490 w 864583"/>
              <a:gd name="connsiteY3" fmla="*/ 1443902 h 1443902"/>
              <a:gd name="connsiteX4" fmla="*/ 199103 w 864583"/>
              <a:gd name="connsiteY4" fmla="*/ 1392282 h 1443902"/>
              <a:gd name="connsiteX5" fmla="*/ 228600 w 864583"/>
              <a:gd name="connsiteY5" fmla="*/ 1200553 h 1443902"/>
              <a:gd name="connsiteX6" fmla="*/ 405581 w 864583"/>
              <a:gd name="connsiteY6" fmla="*/ 1038321 h 1443902"/>
              <a:gd name="connsiteX7" fmla="*/ 317090 w 864583"/>
              <a:gd name="connsiteY7" fmla="*/ 669611 h 1443902"/>
              <a:gd name="connsiteX8" fmla="*/ 582561 w 864583"/>
              <a:gd name="connsiteY8" fmla="*/ 433637 h 1443902"/>
              <a:gd name="connsiteX9" fmla="*/ 818536 w 864583"/>
              <a:gd name="connsiteY9" fmla="*/ 359895 h 1443902"/>
              <a:gd name="connsiteX10" fmla="*/ 840658 w 864583"/>
              <a:gd name="connsiteY10" fmla="*/ 182915 h 1443902"/>
              <a:gd name="connsiteX11" fmla="*/ 737419 w 864583"/>
              <a:gd name="connsiteY11" fmla="*/ 35431 h 1443902"/>
              <a:gd name="connsiteX12" fmla="*/ 479323 w 864583"/>
              <a:gd name="connsiteY12" fmla="*/ 5934 h 1443902"/>
              <a:gd name="connsiteX13" fmla="*/ 125361 w 864583"/>
              <a:gd name="connsiteY13" fmla="*/ 64928 h 1443902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6835 w 866057"/>
              <a:gd name="connsiteY0" fmla="*/ 66909 h 1456892"/>
              <a:gd name="connsiteX1" fmla="*/ 38345 w 866057"/>
              <a:gd name="connsiteY1" fmla="*/ 457741 h 1456892"/>
              <a:gd name="connsiteX2" fmla="*/ 1474 w 866057"/>
              <a:gd name="connsiteY2" fmla="*/ 1276276 h 1456892"/>
              <a:gd name="connsiteX3" fmla="*/ 89964 w 866057"/>
              <a:gd name="connsiteY3" fmla="*/ 1445883 h 1456892"/>
              <a:gd name="connsiteX4" fmla="*/ 200577 w 866057"/>
              <a:gd name="connsiteY4" fmla="*/ 1394263 h 1456892"/>
              <a:gd name="connsiteX5" fmla="*/ 230074 w 866057"/>
              <a:gd name="connsiteY5" fmla="*/ 1202534 h 1456892"/>
              <a:gd name="connsiteX6" fmla="*/ 407055 w 866057"/>
              <a:gd name="connsiteY6" fmla="*/ 1040302 h 1456892"/>
              <a:gd name="connsiteX7" fmla="*/ 318564 w 866057"/>
              <a:gd name="connsiteY7" fmla="*/ 671592 h 1456892"/>
              <a:gd name="connsiteX8" fmla="*/ 584035 w 866057"/>
              <a:gd name="connsiteY8" fmla="*/ 435618 h 1456892"/>
              <a:gd name="connsiteX9" fmla="*/ 820010 w 866057"/>
              <a:gd name="connsiteY9" fmla="*/ 361876 h 1456892"/>
              <a:gd name="connsiteX10" fmla="*/ 842132 w 866057"/>
              <a:gd name="connsiteY10" fmla="*/ 184896 h 1456892"/>
              <a:gd name="connsiteX11" fmla="*/ 738893 w 866057"/>
              <a:gd name="connsiteY11" fmla="*/ 37412 h 1456892"/>
              <a:gd name="connsiteX12" fmla="*/ 480797 w 866057"/>
              <a:gd name="connsiteY12" fmla="*/ 7915 h 1456892"/>
              <a:gd name="connsiteX13" fmla="*/ 126835 w 866057"/>
              <a:gd name="connsiteY13" fmla="*/ 66909 h 1456892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6630 w 865852"/>
              <a:gd name="connsiteY0" fmla="*/ 66909 h 1477552"/>
              <a:gd name="connsiteX1" fmla="*/ 38140 w 865852"/>
              <a:gd name="connsiteY1" fmla="*/ 457741 h 1477552"/>
              <a:gd name="connsiteX2" fmla="*/ 1269 w 865852"/>
              <a:gd name="connsiteY2" fmla="*/ 1276276 h 1477552"/>
              <a:gd name="connsiteX3" fmla="*/ 86617 w 865852"/>
              <a:gd name="connsiteY3" fmla="*/ 1474164 h 1477552"/>
              <a:gd name="connsiteX4" fmla="*/ 200372 w 865852"/>
              <a:gd name="connsiteY4" fmla="*/ 1394263 h 1477552"/>
              <a:gd name="connsiteX5" fmla="*/ 229869 w 865852"/>
              <a:gd name="connsiteY5" fmla="*/ 1202534 h 1477552"/>
              <a:gd name="connsiteX6" fmla="*/ 406850 w 865852"/>
              <a:gd name="connsiteY6" fmla="*/ 1040302 h 1477552"/>
              <a:gd name="connsiteX7" fmla="*/ 318359 w 865852"/>
              <a:gd name="connsiteY7" fmla="*/ 671592 h 1477552"/>
              <a:gd name="connsiteX8" fmla="*/ 583830 w 865852"/>
              <a:gd name="connsiteY8" fmla="*/ 435618 h 1477552"/>
              <a:gd name="connsiteX9" fmla="*/ 819805 w 865852"/>
              <a:gd name="connsiteY9" fmla="*/ 361876 h 1477552"/>
              <a:gd name="connsiteX10" fmla="*/ 841927 w 865852"/>
              <a:gd name="connsiteY10" fmla="*/ 184896 h 1477552"/>
              <a:gd name="connsiteX11" fmla="*/ 738688 w 865852"/>
              <a:gd name="connsiteY11" fmla="*/ 37412 h 1477552"/>
              <a:gd name="connsiteX12" fmla="*/ 480592 w 865852"/>
              <a:gd name="connsiteY12" fmla="*/ 7915 h 1477552"/>
              <a:gd name="connsiteX13" fmla="*/ 126630 w 865852"/>
              <a:gd name="connsiteY13" fmla="*/ 66909 h 1477552"/>
              <a:gd name="connsiteX0" fmla="*/ 126630 w 865852"/>
              <a:gd name="connsiteY0" fmla="*/ 66909 h 1477974"/>
              <a:gd name="connsiteX1" fmla="*/ 38140 w 865852"/>
              <a:gd name="connsiteY1" fmla="*/ 457741 h 1477974"/>
              <a:gd name="connsiteX2" fmla="*/ 1269 w 865852"/>
              <a:gd name="connsiteY2" fmla="*/ 1276276 h 1477974"/>
              <a:gd name="connsiteX3" fmla="*/ 86617 w 865852"/>
              <a:gd name="connsiteY3" fmla="*/ 1474164 h 1477974"/>
              <a:gd name="connsiteX4" fmla="*/ 197230 w 865852"/>
              <a:gd name="connsiteY4" fmla="*/ 1391120 h 1477974"/>
              <a:gd name="connsiteX5" fmla="*/ 229869 w 865852"/>
              <a:gd name="connsiteY5" fmla="*/ 1202534 h 1477974"/>
              <a:gd name="connsiteX6" fmla="*/ 406850 w 865852"/>
              <a:gd name="connsiteY6" fmla="*/ 1040302 h 1477974"/>
              <a:gd name="connsiteX7" fmla="*/ 318359 w 865852"/>
              <a:gd name="connsiteY7" fmla="*/ 671592 h 1477974"/>
              <a:gd name="connsiteX8" fmla="*/ 583830 w 865852"/>
              <a:gd name="connsiteY8" fmla="*/ 435618 h 1477974"/>
              <a:gd name="connsiteX9" fmla="*/ 819805 w 865852"/>
              <a:gd name="connsiteY9" fmla="*/ 361876 h 1477974"/>
              <a:gd name="connsiteX10" fmla="*/ 841927 w 865852"/>
              <a:gd name="connsiteY10" fmla="*/ 184896 h 1477974"/>
              <a:gd name="connsiteX11" fmla="*/ 738688 w 865852"/>
              <a:gd name="connsiteY11" fmla="*/ 37412 h 1477974"/>
              <a:gd name="connsiteX12" fmla="*/ 480592 w 865852"/>
              <a:gd name="connsiteY12" fmla="*/ 7915 h 1477974"/>
              <a:gd name="connsiteX13" fmla="*/ 126630 w 865852"/>
              <a:gd name="connsiteY13" fmla="*/ 66909 h 1477974"/>
              <a:gd name="connsiteX0" fmla="*/ 142201 w 881423"/>
              <a:gd name="connsiteY0" fmla="*/ 66909 h 1477974"/>
              <a:gd name="connsiteX1" fmla="*/ 53711 w 881423"/>
              <a:gd name="connsiteY1" fmla="*/ 457741 h 1477974"/>
              <a:gd name="connsiteX2" fmla="*/ 1128 w 881423"/>
              <a:gd name="connsiteY2" fmla="*/ 1276276 h 1477974"/>
              <a:gd name="connsiteX3" fmla="*/ 102188 w 881423"/>
              <a:gd name="connsiteY3" fmla="*/ 1474164 h 1477974"/>
              <a:gd name="connsiteX4" fmla="*/ 212801 w 881423"/>
              <a:gd name="connsiteY4" fmla="*/ 1391120 h 1477974"/>
              <a:gd name="connsiteX5" fmla="*/ 245440 w 881423"/>
              <a:gd name="connsiteY5" fmla="*/ 1202534 h 1477974"/>
              <a:gd name="connsiteX6" fmla="*/ 422421 w 881423"/>
              <a:gd name="connsiteY6" fmla="*/ 1040302 h 1477974"/>
              <a:gd name="connsiteX7" fmla="*/ 333930 w 881423"/>
              <a:gd name="connsiteY7" fmla="*/ 671592 h 1477974"/>
              <a:gd name="connsiteX8" fmla="*/ 599401 w 881423"/>
              <a:gd name="connsiteY8" fmla="*/ 435618 h 1477974"/>
              <a:gd name="connsiteX9" fmla="*/ 835376 w 881423"/>
              <a:gd name="connsiteY9" fmla="*/ 361876 h 1477974"/>
              <a:gd name="connsiteX10" fmla="*/ 857498 w 881423"/>
              <a:gd name="connsiteY10" fmla="*/ 184896 h 1477974"/>
              <a:gd name="connsiteX11" fmla="*/ 754259 w 881423"/>
              <a:gd name="connsiteY11" fmla="*/ 37412 h 1477974"/>
              <a:gd name="connsiteX12" fmla="*/ 496163 w 881423"/>
              <a:gd name="connsiteY12" fmla="*/ 7915 h 1477974"/>
              <a:gd name="connsiteX13" fmla="*/ 142201 w 881423"/>
              <a:gd name="connsiteY13" fmla="*/ 66909 h 1477974"/>
              <a:gd name="connsiteX0" fmla="*/ 145280 w 884502"/>
              <a:gd name="connsiteY0" fmla="*/ 66909 h 1477974"/>
              <a:gd name="connsiteX1" fmla="*/ 31652 w 884502"/>
              <a:gd name="connsiteY1" fmla="*/ 526871 h 1477974"/>
              <a:gd name="connsiteX2" fmla="*/ 4207 w 884502"/>
              <a:gd name="connsiteY2" fmla="*/ 1276276 h 1477974"/>
              <a:gd name="connsiteX3" fmla="*/ 105267 w 884502"/>
              <a:gd name="connsiteY3" fmla="*/ 1474164 h 1477974"/>
              <a:gd name="connsiteX4" fmla="*/ 215880 w 884502"/>
              <a:gd name="connsiteY4" fmla="*/ 1391120 h 1477974"/>
              <a:gd name="connsiteX5" fmla="*/ 248519 w 884502"/>
              <a:gd name="connsiteY5" fmla="*/ 1202534 h 1477974"/>
              <a:gd name="connsiteX6" fmla="*/ 425500 w 884502"/>
              <a:gd name="connsiteY6" fmla="*/ 1040302 h 1477974"/>
              <a:gd name="connsiteX7" fmla="*/ 337009 w 884502"/>
              <a:gd name="connsiteY7" fmla="*/ 671592 h 1477974"/>
              <a:gd name="connsiteX8" fmla="*/ 602480 w 884502"/>
              <a:gd name="connsiteY8" fmla="*/ 435618 h 1477974"/>
              <a:gd name="connsiteX9" fmla="*/ 838455 w 884502"/>
              <a:gd name="connsiteY9" fmla="*/ 361876 h 1477974"/>
              <a:gd name="connsiteX10" fmla="*/ 860577 w 884502"/>
              <a:gd name="connsiteY10" fmla="*/ 184896 h 1477974"/>
              <a:gd name="connsiteX11" fmla="*/ 757338 w 884502"/>
              <a:gd name="connsiteY11" fmla="*/ 37412 h 1477974"/>
              <a:gd name="connsiteX12" fmla="*/ 499242 w 884502"/>
              <a:gd name="connsiteY12" fmla="*/ 7915 h 1477974"/>
              <a:gd name="connsiteX13" fmla="*/ 145280 w 884502"/>
              <a:gd name="connsiteY13" fmla="*/ 66909 h 1477974"/>
              <a:gd name="connsiteX0" fmla="*/ 145280 w 884502"/>
              <a:gd name="connsiteY0" fmla="*/ 77825 h 1488890"/>
              <a:gd name="connsiteX1" fmla="*/ 31652 w 884502"/>
              <a:gd name="connsiteY1" fmla="*/ 537787 h 1488890"/>
              <a:gd name="connsiteX2" fmla="*/ 4207 w 884502"/>
              <a:gd name="connsiteY2" fmla="*/ 1287192 h 1488890"/>
              <a:gd name="connsiteX3" fmla="*/ 105267 w 884502"/>
              <a:gd name="connsiteY3" fmla="*/ 1485080 h 1488890"/>
              <a:gd name="connsiteX4" fmla="*/ 215880 w 884502"/>
              <a:gd name="connsiteY4" fmla="*/ 1402036 h 1488890"/>
              <a:gd name="connsiteX5" fmla="*/ 248519 w 884502"/>
              <a:gd name="connsiteY5" fmla="*/ 1213450 h 1488890"/>
              <a:gd name="connsiteX6" fmla="*/ 425500 w 884502"/>
              <a:gd name="connsiteY6" fmla="*/ 1051218 h 1488890"/>
              <a:gd name="connsiteX7" fmla="*/ 337009 w 884502"/>
              <a:gd name="connsiteY7" fmla="*/ 682508 h 1488890"/>
              <a:gd name="connsiteX8" fmla="*/ 602480 w 884502"/>
              <a:gd name="connsiteY8" fmla="*/ 446534 h 1488890"/>
              <a:gd name="connsiteX9" fmla="*/ 838455 w 884502"/>
              <a:gd name="connsiteY9" fmla="*/ 372792 h 1488890"/>
              <a:gd name="connsiteX10" fmla="*/ 860577 w 884502"/>
              <a:gd name="connsiteY10" fmla="*/ 195812 h 1488890"/>
              <a:gd name="connsiteX11" fmla="*/ 757338 w 884502"/>
              <a:gd name="connsiteY11" fmla="*/ 48328 h 1488890"/>
              <a:gd name="connsiteX12" fmla="*/ 499242 w 884502"/>
              <a:gd name="connsiteY12" fmla="*/ 6262 h 1488890"/>
              <a:gd name="connsiteX13" fmla="*/ 145280 w 884502"/>
              <a:gd name="connsiteY13" fmla="*/ 77825 h 1488890"/>
              <a:gd name="connsiteX0" fmla="*/ 145280 w 884502"/>
              <a:gd name="connsiteY0" fmla="*/ 72203 h 1483268"/>
              <a:gd name="connsiteX1" fmla="*/ 31652 w 884502"/>
              <a:gd name="connsiteY1" fmla="*/ 532165 h 1483268"/>
              <a:gd name="connsiteX2" fmla="*/ 4207 w 884502"/>
              <a:gd name="connsiteY2" fmla="*/ 1281570 h 1483268"/>
              <a:gd name="connsiteX3" fmla="*/ 105267 w 884502"/>
              <a:gd name="connsiteY3" fmla="*/ 1479458 h 1483268"/>
              <a:gd name="connsiteX4" fmla="*/ 215880 w 884502"/>
              <a:gd name="connsiteY4" fmla="*/ 1396414 h 1483268"/>
              <a:gd name="connsiteX5" fmla="*/ 248519 w 884502"/>
              <a:gd name="connsiteY5" fmla="*/ 1207828 h 1483268"/>
              <a:gd name="connsiteX6" fmla="*/ 425500 w 884502"/>
              <a:gd name="connsiteY6" fmla="*/ 1045596 h 1483268"/>
              <a:gd name="connsiteX7" fmla="*/ 337009 w 884502"/>
              <a:gd name="connsiteY7" fmla="*/ 676886 h 1483268"/>
              <a:gd name="connsiteX8" fmla="*/ 602480 w 884502"/>
              <a:gd name="connsiteY8" fmla="*/ 440912 h 1483268"/>
              <a:gd name="connsiteX9" fmla="*/ 838455 w 884502"/>
              <a:gd name="connsiteY9" fmla="*/ 367170 h 1483268"/>
              <a:gd name="connsiteX10" fmla="*/ 860577 w 884502"/>
              <a:gd name="connsiteY10" fmla="*/ 190190 h 1483268"/>
              <a:gd name="connsiteX11" fmla="*/ 757338 w 884502"/>
              <a:gd name="connsiteY11" fmla="*/ 42706 h 1483268"/>
              <a:gd name="connsiteX12" fmla="*/ 499242 w 884502"/>
              <a:gd name="connsiteY12" fmla="*/ 640 h 1483268"/>
              <a:gd name="connsiteX13" fmla="*/ 145280 w 884502"/>
              <a:gd name="connsiteY13" fmla="*/ 72203 h 1483268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65064 w 904286"/>
              <a:gd name="connsiteY0" fmla="*/ 76149 h 1487214"/>
              <a:gd name="connsiteX1" fmla="*/ 11411 w 904286"/>
              <a:gd name="connsiteY1" fmla="*/ 542269 h 1487214"/>
              <a:gd name="connsiteX2" fmla="*/ 23991 w 904286"/>
              <a:gd name="connsiteY2" fmla="*/ 1285516 h 1487214"/>
              <a:gd name="connsiteX3" fmla="*/ 125051 w 904286"/>
              <a:gd name="connsiteY3" fmla="*/ 1483404 h 1487214"/>
              <a:gd name="connsiteX4" fmla="*/ 235664 w 904286"/>
              <a:gd name="connsiteY4" fmla="*/ 1400360 h 1487214"/>
              <a:gd name="connsiteX5" fmla="*/ 268303 w 904286"/>
              <a:gd name="connsiteY5" fmla="*/ 1211774 h 1487214"/>
              <a:gd name="connsiteX6" fmla="*/ 445284 w 904286"/>
              <a:gd name="connsiteY6" fmla="*/ 1049542 h 1487214"/>
              <a:gd name="connsiteX7" fmla="*/ 356793 w 904286"/>
              <a:gd name="connsiteY7" fmla="*/ 680832 h 1487214"/>
              <a:gd name="connsiteX8" fmla="*/ 622264 w 904286"/>
              <a:gd name="connsiteY8" fmla="*/ 444858 h 1487214"/>
              <a:gd name="connsiteX9" fmla="*/ 858239 w 904286"/>
              <a:gd name="connsiteY9" fmla="*/ 371116 h 1487214"/>
              <a:gd name="connsiteX10" fmla="*/ 880361 w 904286"/>
              <a:gd name="connsiteY10" fmla="*/ 194136 h 1487214"/>
              <a:gd name="connsiteX11" fmla="*/ 814830 w 904286"/>
              <a:gd name="connsiteY11" fmla="*/ 27798 h 1487214"/>
              <a:gd name="connsiteX12" fmla="*/ 519026 w 904286"/>
              <a:gd name="connsiteY12" fmla="*/ 4586 h 1487214"/>
              <a:gd name="connsiteX13" fmla="*/ 165064 w 904286"/>
              <a:gd name="connsiteY13" fmla="*/ 76149 h 1487214"/>
              <a:gd name="connsiteX0" fmla="*/ 184320 w 923542"/>
              <a:gd name="connsiteY0" fmla="*/ 76149 h 1487214"/>
              <a:gd name="connsiteX1" fmla="*/ 30667 w 923542"/>
              <a:gd name="connsiteY1" fmla="*/ 542269 h 1487214"/>
              <a:gd name="connsiteX2" fmla="*/ 9380 w 923542"/>
              <a:gd name="connsiteY2" fmla="*/ 1285516 h 1487214"/>
              <a:gd name="connsiteX3" fmla="*/ 144307 w 923542"/>
              <a:gd name="connsiteY3" fmla="*/ 1483404 h 1487214"/>
              <a:gd name="connsiteX4" fmla="*/ 254920 w 923542"/>
              <a:gd name="connsiteY4" fmla="*/ 1400360 h 1487214"/>
              <a:gd name="connsiteX5" fmla="*/ 287559 w 923542"/>
              <a:gd name="connsiteY5" fmla="*/ 1211774 h 1487214"/>
              <a:gd name="connsiteX6" fmla="*/ 464540 w 923542"/>
              <a:gd name="connsiteY6" fmla="*/ 1049542 h 1487214"/>
              <a:gd name="connsiteX7" fmla="*/ 376049 w 923542"/>
              <a:gd name="connsiteY7" fmla="*/ 680832 h 1487214"/>
              <a:gd name="connsiteX8" fmla="*/ 641520 w 923542"/>
              <a:gd name="connsiteY8" fmla="*/ 444858 h 1487214"/>
              <a:gd name="connsiteX9" fmla="*/ 877495 w 923542"/>
              <a:gd name="connsiteY9" fmla="*/ 371116 h 1487214"/>
              <a:gd name="connsiteX10" fmla="*/ 899617 w 923542"/>
              <a:gd name="connsiteY10" fmla="*/ 194136 h 1487214"/>
              <a:gd name="connsiteX11" fmla="*/ 834086 w 923542"/>
              <a:gd name="connsiteY11" fmla="*/ 27798 h 1487214"/>
              <a:gd name="connsiteX12" fmla="*/ 538282 w 923542"/>
              <a:gd name="connsiteY12" fmla="*/ 4586 h 1487214"/>
              <a:gd name="connsiteX13" fmla="*/ 184320 w 923542"/>
              <a:gd name="connsiteY13" fmla="*/ 76149 h 1487214"/>
              <a:gd name="connsiteX0" fmla="*/ 136577 w 921981"/>
              <a:gd name="connsiteY0" fmla="*/ 69536 h 1486759"/>
              <a:gd name="connsiteX1" fmla="*/ 29106 w 921981"/>
              <a:gd name="connsiteY1" fmla="*/ 541814 h 1486759"/>
              <a:gd name="connsiteX2" fmla="*/ 7819 w 921981"/>
              <a:gd name="connsiteY2" fmla="*/ 1285061 h 1486759"/>
              <a:gd name="connsiteX3" fmla="*/ 142746 w 921981"/>
              <a:gd name="connsiteY3" fmla="*/ 1482949 h 1486759"/>
              <a:gd name="connsiteX4" fmla="*/ 253359 w 921981"/>
              <a:gd name="connsiteY4" fmla="*/ 1399905 h 1486759"/>
              <a:gd name="connsiteX5" fmla="*/ 285998 w 921981"/>
              <a:gd name="connsiteY5" fmla="*/ 1211319 h 1486759"/>
              <a:gd name="connsiteX6" fmla="*/ 462979 w 921981"/>
              <a:gd name="connsiteY6" fmla="*/ 1049087 h 1486759"/>
              <a:gd name="connsiteX7" fmla="*/ 374488 w 921981"/>
              <a:gd name="connsiteY7" fmla="*/ 680377 h 1486759"/>
              <a:gd name="connsiteX8" fmla="*/ 639959 w 921981"/>
              <a:gd name="connsiteY8" fmla="*/ 444403 h 1486759"/>
              <a:gd name="connsiteX9" fmla="*/ 875934 w 921981"/>
              <a:gd name="connsiteY9" fmla="*/ 370661 h 1486759"/>
              <a:gd name="connsiteX10" fmla="*/ 898056 w 921981"/>
              <a:gd name="connsiteY10" fmla="*/ 193681 h 1486759"/>
              <a:gd name="connsiteX11" fmla="*/ 832525 w 921981"/>
              <a:gd name="connsiteY11" fmla="*/ 27343 h 1486759"/>
              <a:gd name="connsiteX12" fmla="*/ 536721 w 921981"/>
              <a:gd name="connsiteY12" fmla="*/ 4131 h 1486759"/>
              <a:gd name="connsiteX13" fmla="*/ 136577 w 921981"/>
              <a:gd name="connsiteY13" fmla="*/ 69536 h 1486759"/>
              <a:gd name="connsiteX0" fmla="*/ 153277 w 938681"/>
              <a:gd name="connsiteY0" fmla="*/ 69536 h 1486759"/>
              <a:gd name="connsiteX1" fmla="*/ 11939 w 938681"/>
              <a:gd name="connsiteY1" fmla="*/ 541814 h 1486759"/>
              <a:gd name="connsiteX2" fmla="*/ 24519 w 938681"/>
              <a:gd name="connsiteY2" fmla="*/ 1285061 h 1486759"/>
              <a:gd name="connsiteX3" fmla="*/ 159446 w 938681"/>
              <a:gd name="connsiteY3" fmla="*/ 1482949 h 1486759"/>
              <a:gd name="connsiteX4" fmla="*/ 270059 w 938681"/>
              <a:gd name="connsiteY4" fmla="*/ 1399905 h 1486759"/>
              <a:gd name="connsiteX5" fmla="*/ 302698 w 938681"/>
              <a:gd name="connsiteY5" fmla="*/ 1211319 h 1486759"/>
              <a:gd name="connsiteX6" fmla="*/ 479679 w 938681"/>
              <a:gd name="connsiteY6" fmla="*/ 1049087 h 1486759"/>
              <a:gd name="connsiteX7" fmla="*/ 391188 w 938681"/>
              <a:gd name="connsiteY7" fmla="*/ 680377 h 1486759"/>
              <a:gd name="connsiteX8" fmla="*/ 656659 w 938681"/>
              <a:gd name="connsiteY8" fmla="*/ 444403 h 1486759"/>
              <a:gd name="connsiteX9" fmla="*/ 892634 w 938681"/>
              <a:gd name="connsiteY9" fmla="*/ 370661 h 1486759"/>
              <a:gd name="connsiteX10" fmla="*/ 914756 w 938681"/>
              <a:gd name="connsiteY10" fmla="*/ 193681 h 1486759"/>
              <a:gd name="connsiteX11" fmla="*/ 849225 w 938681"/>
              <a:gd name="connsiteY11" fmla="*/ 27343 h 1486759"/>
              <a:gd name="connsiteX12" fmla="*/ 553421 w 938681"/>
              <a:gd name="connsiteY12" fmla="*/ 4131 h 1486759"/>
              <a:gd name="connsiteX13" fmla="*/ 153277 w 938681"/>
              <a:gd name="connsiteY13" fmla="*/ 69536 h 1486759"/>
              <a:gd name="connsiteX0" fmla="*/ 169365 w 954769"/>
              <a:gd name="connsiteY0" fmla="*/ 69536 h 1486603"/>
              <a:gd name="connsiteX1" fmla="*/ 28027 w 954769"/>
              <a:gd name="connsiteY1" fmla="*/ 541814 h 1486603"/>
              <a:gd name="connsiteX2" fmla="*/ 12898 w 954769"/>
              <a:gd name="connsiteY2" fmla="*/ 1288139 h 1486603"/>
              <a:gd name="connsiteX3" fmla="*/ 175534 w 954769"/>
              <a:gd name="connsiteY3" fmla="*/ 1482949 h 1486603"/>
              <a:gd name="connsiteX4" fmla="*/ 286147 w 954769"/>
              <a:gd name="connsiteY4" fmla="*/ 1399905 h 1486603"/>
              <a:gd name="connsiteX5" fmla="*/ 318786 w 954769"/>
              <a:gd name="connsiteY5" fmla="*/ 1211319 h 1486603"/>
              <a:gd name="connsiteX6" fmla="*/ 495767 w 954769"/>
              <a:gd name="connsiteY6" fmla="*/ 1049087 h 1486603"/>
              <a:gd name="connsiteX7" fmla="*/ 407276 w 954769"/>
              <a:gd name="connsiteY7" fmla="*/ 680377 h 1486603"/>
              <a:gd name="connsiteX8" fmla="*/ 672747 w 954769"/>
              <a:gd name="connsiteY8" fmla="*/ 444403 h 1486603"/>
              <a:gd name="connsiteX9" fmla="*/ 908722 w 954769"/>
              <a:gd name="connsiteY9" fmla="*/ 370661 h 1486603"/>
              <a:gd name="connsiteX10" fmla="*/ 930844 w 954769"/>
              <a:gd name="connsiteY10" fmla="*/ 193681 h 1486603"/>
              <a:gd name="connsiteX11" fmla="*/ 865313 w 954769"/>
              <a:gd name="connsiteY11" fmla="*/ 27343 h 1486603"/>
              <a:gd name="connsiteX12" fmla="*/ 569509 w 954769"/>
              <a:gd name="connsiteY12" fmla="*/ 4131 h 1486603"/>
              <a:gd name="connsiteX13" fmla="*/ 169365 w 954769"/>
              <a:gd name="connsiteY13" fmla="*/ 69536 h 1486603"/>
              <a:gd name="connsiteX0" fmla="*/ 372542 w 1157946"/>
              <a:gd name="connsiteY0" fmla="*/ 69536 h 1486603"/>
              <a:gd name="connsiteX1" fmla="*/ 2604 w 1157946"/>
              <a:gd name="connsiteY1" fmla="*/ 557054 h 1486603"/>
              <a:gd name="connsiteX2" fmla="*/ 216075 w 1157946"/>
              <a:gd name="connsiteY2" fmla="*/ 1288139 h 1486603"/>
              <a:gd name="connsiteX3" fmla="*/ 378711 w 1157946"/>
              <a:gd name="connsiteY3" fmla="*/ 1482949 h 1486603"/>
              <a:gd name="connsiteX4" fmla="*/ 489324 w 1157946"/>
              <a:gd name="connsiteY4" fmla="*/ 1399905 h 1486603"/>
              <a:gd name="connsiteX5" fmla="*/ 521963 w 1157946"/>
              <a:gd name="connsiteY5" fmla="*/ 1211319 h 1486603"/>
              <a:gd name="connsiteX6" fmla="*/ 698944 w 1157946"/>
              <a:gd name="connsiteY6" fmla="*/ 1049087 h 1486603"/>
              <a:gd name="connsiteX7" fmla="*/ 610453 w 1157946"/>
              <a:gd name="connsiteY7" fmla="*/ 680377 h 1486603"/>
              <a:gd name="connsiteX8" fmla="*/ 875924 w 1157946"/>
              <a:gd name="connsiteY8" fmla="*/ 444403 h 1486603"/>
              <a:gd name="connsiteX9" fmla="*/ 1111899 w 1157946"/>
              <a:gd name="connsiteY9" fmla="*/ 370661 h 1486603"/>
              <a:gd name="connsiteX10" fmla="*/ 1134021 w 1157946"/>
              <a:gd name="connsiteY10" fmla="*/ 193681 h 1486603"/>
              <a:gd name="connsiteX11" fmla="*/ 1068490 w 1157946"/>
              <a:gd name="connsiteY11" fmla="*/ 27343 h 1486603"/>
              <a:gd name="connsiteX12" fmla="*/ 772686 w 1157946"/>
              <a:gd name="connsiteY12" fmla="*/ 4131 h 1486603"/>
              <a:gd name="connsiteX13" fmla="*/ 372542 w 1157946"/>
              <a:gd name="connsiteY13" fmla="*/ 69536 h 1486603"/>
              <a:gd name="connsiteX0" fmla="*/ 80104 w 1193168"/>
              <a:gd name="connsiteY0" fmla="*/ 61657 h 1486344"/>
              <a:gd name="connsiteX1" fmla="*/ 37826 w 1193168"/>
              <a:gd name="connsiteY1" fmla="*/ 556795 h 1486344"/>
              <a:gd name="connsiteX2" fmla="*/ 251297 w 1193168"/>
              <a:gd name="connsiteY2" fmla="*/ 1287880 h 1486344"/>
              <a:gd name="connsiteX3" fmla="*/ 413933 w 1193168"/>
              <a:gd name="connsiteY3" fmla="*/ 1482690 h 1486344"/>
              <a:gd name="connsiteX4" fmla="*/ 524546 w 1193168"/>
              <a:gd name="connsiteY4" fmla="*/ 1399646 h 1486344"/>
              <a:gd name="connsiteX5" fmla="*/ 557185 w 1193168"/>
              <a:gd name="connsiteY5" fmla="*/ 1211060 h 1486344"/>
              <a:gd name="connsiteX6" fmla="*/ 734166 w 1193168"/>
              <a:gd name="connsiteY6" fmla="*/ 1048828 h 1486344"/>
              <a:gd name="connsiteX7" fmla="*/ 645675 w 1193168"/>
              <a:gd name="connsiteY7" fmla="*/ 680118 h 1486344"/>
              <a:gd name="connsiteX8" fmla="*/ 911146 w 1193168"/>
              <a:gd name="connsiteY8" fmla="*/ 444144 h 1486344"/>
              <a:gd name="connsiteX9" fmla="*/ 1147121 w 1193168"/>
              <a:gd name="connsiteY9" fmla="*/ 370402 h 1486344"/>
              <a:gd name="connsiteX10" fmla="*/ 1169243 w 1193168"/>
              <a:gd name="connsiteY10" fmla="*/ 193422 h 1486344"/>
              <a:gd name="connsiteX11" fmla="*/ 1103712 w 1193168"/>
              <a:gd name="connsiteY11" fmla="*/ 27084 h 1486344"/>
              <a:gd name="connsiteX12" fmla="*/ 807908 w 1193168"/>
              <a:gd name="connsiteY12" fmla="*/ 3872 h 1486344"/>
              <a:gd name="connsiteX13" fmla="*/ 80104 w 1193168"/>
              <a:gd name="connsiteY13" fmla="*/ 61657 h 1486344"/>
              <a:gd name="connsiteX0" fmla="*/ 71111 w 1184175"/>
              <a:gd name="connsiteY0" fmla="*/ 61657 h 1485069"/>
              <a:gd name="connsiteX1" fmla="*/ 28833 w 1184175"/>
              <a:gd name="connsiteY1" fmla="*/ 556795 h 1485069"/>
              <a:gd name="connsiteX2" fmla="*/ 82284 w 1184175"/>
              <a:gd name="connsiteY2" fmla="*/ 1314550 h 1485069"/>
              <a:gd name="connsiteX3" fmla="*/ 404940 w 1184175"/>
              <a:gd name="connsiteY3" fmla="*/ 1482690 h 1485069"/>
              <a:gd name="connsiteX4" fmla="*/ 515553 w 1184175"/>
              <a:gd name="connsiteY4" fmla="*/ 1399646 h 1485069"/>
              <a:gd name="connsiteX5" fmla="*/ 548192 w 1184175"/>
              <a:gd name="connsiteY5" fmla="*/ 1211060 h 1485069"/>
              <a:gd name="connsiteX6" fmla="*/ 725173 w 1184175"/>
              <a:gd name="connsiteY6" fmla="*/ 1048828 h 1485069"/>
              <a:gd name="connsiteX7" fmla="*/ 636682 w 1184175"/>
              <a:gd name="connsiteY7" fmla="*/ 680118 h 1485069"/>
              <a:gd name="connsiteX8" fmla="*/ 902153 w 1184175"/>
              <a:gd name="connsiteY8" fmla="*/ 444144 h 1485069"/>
              <a:gd name="connsiteX9" fmla="*/ 1138128 w 1184175"/>
              <a:gd name="connsiteY9" fmla="*/ 370402 h 1485069"/>
              <a:gd name="connsiteX10" fmla="*/ 1160250 w 1184175"/>
              <a:gd name="connsiteY10" fmla="*/ 193422 h 1485069"/>
              <a:gd name="connsiteX11" fmla="*/ 1094719 w 1184175"/>
              <a:gd name="connsiteY11" fmla="*/ 27084 h 1485069"/>
              <a:gd name="connsiteX12" fmla="*/ 798915 w 1184175"/>
              <a:gd name="connsiteY12" fmla="*/ 3872 h 1485069"/>
              <a:gd name="connsiteX13" fmla="*/ 71111 w 1184175"/>
              <a:gd name="connsiteY13" fmla="*/ 61657 h 1485069"/>
              <a:gd name="connsiteX0" fmla="*/ 71111 w 1184175"/>
              <a:gd name="connsiteY0" fmla="*/ 61657 h 1563867"/>
              <a:gd name="connsiteX1" fmla="*/ 28833 w 1184175"/>
              <a:gd name="connsiteY1" fmla="*/ 556795 h 1563867"/>
              <a:gd name="connsiteX2" fmla="*/ 82284 w 1184175"/>
              <a:gd name="connsiteY2" fmla="*/ 1314550 h 1563867"/>
              <a:gd name="connsiteX3" fmla="*/ 294450 w 1184175"/>
              <a:gd name="connsiteY3" fmla="*/ 1562700 h 1563867"/>
              <a:gd name="connsiteX4" fmla="*/ 515553 w 1184175"/>
              <a:gd name="connsiteY4" fmla="*/ 1399646 h 1563867"/>
              <a:gd name="connsiteX5" fmla="*/ 548192 w 1184175"/>
              <a:gd name="connsiteY5" fmla="*/ 1211060 h 1563867"/>
              <a:gd name="connsiteX6" fmla="*/ 725173 w 1184175"/>
              <a:gd name="connsiteY6" fmla="*/ 1048828 h 1563867"/>
              <a:gd name="connsiteX7" fmla="*/ 636682 w 1184175"/>
              <a:gd name="connsiteY7" fmla="*/ 680118 h 1563867"/>
              <a:gd name="connsiteX8" fmla="*/ 902153 w 1184175"/>
              <a:gd name="connsiteY8" fmla="*/ 444144 h 1563867"/>
              <a:gd name="connsiteX9" fmla="*/ 1138128 w 1184175"/>
              <a:gd name="connsiteY9" fmla="*/ 370402 h 1563867"/>
              <a:gd name="connsiteX10" fmla="*/ 1160250 w 1184175"/>
              <a:gd name="connsiteY10" fmla="*/ 193422 h 1563867"/>
              <a:gd name="connsiteX11" fmla="*/ 1094719 w 1184175"/>
              <a:gd name="connsiteY11" fmla="*/ 27084 h 1563867"/>
              <a:gd name="connsiteX12" fmla="*/ 798915 w 1184175"/>
              <a:gd name="connsiteY12" fmla="*/ 3872 h 1563867"/>
              <a:gd name="connsiteX13" fmla="*/ 71111 w 1184175"/>
              <a:gd name="connsiteY13" fmla="*/ 61657 h 1563867"/>
              <a:gd name="connsiteX0" fmla="*/ 71111 w 1184175"/>
              <a:gd name="connsiteY0" fmla="*/ 61657 h 1569703"/>
              <a:gd name="connsiteX1" fmla="*/ 28833 w 1184175"/>
              <a:gd name="connsiteY1" fmla="*/ 556795 h 1569703"/>
              <a:gd name="connsiteX2" fmla="*/ 82284 w 1184175"/>
              <a:gd name="connsiteY2" fmla="*/ 1314550 h 1569703"/>
              <a:gd name="connsiteX3" fmla="*/ 294450 w 1184175"/>
              <a:gd name="connsiteY3" fmla="*/ 1562700 h 1569703"/>
              <a:gd name="connsiteX4" fmla="*/ 523173 w 1184175"/>
              <a:gd name="connsiteY4" fmla="*/ 1475846 h 1569703"/>
              <a:gd name="connsiteX5" fmla="*/ 548192 w 1184175"/>
              <a:gd name="connsiteY5" fmla="*/ 1211060 h 1569703"/>
              <a:gd name="connsiteX6" fmla="*/ 725173 w 1184175"/>
              <a:gd name="connsiteY6" fmla="*/ 1048828 h 1569703"/>
              <a:gd name="connsiteX7" fmla="*/ 636682 w 1184175"/>
              <a:gd name="connsiteY7" fmla="*/ 680118 h 1569703"/>
              <a:gd name="connsiteX8" fmla="*/ 902153 w 1184175"/>
              <a:gd name="connsiteY8" fmla="*/ 444144 h 1569703"/>
              <a:gd name="connsiteX9" fmla="*/ 1138128 w 1184175"/>
              <a:gd name="connsiteY9" fmla="*/ 370402 h 1569703"/>
              <a:gd name="connsiteX10" fmla="*/ 1160250 w 1184175"/>
              <a:gd name="connsiteY10" fmla="*/ 193422 h 1569703"/>
              <a:gd name="connsiteX11" fmla="*/ 1094719 w 1184175"/>
              <a:gd name="connsiteY11" fmla="*/ 27084 h 1569703"/>
              <a:gd name="connsiteX12" fmla="*/ 798915 w 1184175"/>
              <a:gd name="connsiteY12" fmla="*/ 3872 h 1569703"/>
              <a:gd name="connsiteX13" fmla="*/ 71111 w 1184175"/>
              <a:gd name="connsiteY13" fmla="*/ 61657 h 15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4175" h="1569703">
                <a:moveTo>
                  <a:pt x="71111" y="61657"/>
                </a:moveTo>
                <a:cubicBezTo>
                  <a:pt x="-57236" y="153811"/>
                  <a:pt x="26971" y="347980"/>
                  <a:pt x="28833" y="556795"/>
                </a:cubicBezTo>
                <a:cubicBezTo>
                  <a:pt x="30695" y="765611"/>
                  <a:pt x="38015" y="1146899"/>
                  <a:pt x="82284" y="1314550"/>
                </a:cubicBezTo>
                <a:cubicBezTo>
                  <a:pt x="126553" y="1482201"/>
                  <a:pt x="220968" y="1535817"/>
                  <a:pt x="294450" y="1562700"/>
                </a:cubicBezTo>
                <a:cubicBezTo>
                  <a:pt x="367932" y="1589583"/>
                  <a:pt x="480883" y="1534453"/>
                  <a:pt x="523173" y="1475846"/>
                </a:cubicBezTo>
                <a:cubicBezTo>
                  <a:pt x="565463" y="1417239"/>
                  <a:pt x="514525" y="1282230"/>
                  <a:pt x="548192" y="1211060"/>
                </a:cubicBezTo>
                <a:cubicBezTo>
                  <a:pt x="581859" y="1139890"/>
                  <a:pt x="754670" y="1171731"/>
                  <a:pt x="725173" y="1048828"/>
                </a:cubicBezTo>
                <a:lnTo>
                  <a:pt x="636682" y="680118"/>
                </a:lnTo>
                <a:cubicBezTo>
                  <a:pt x="666179" y="579337"/>
                  <a:pt x="823495" y="468725"/>
                  <a:pt x="902153" y="444144"/>
                </a:cubicBezTo>
                <a:lnTo>
                  <a:pt x="1138128" y="370402"/>
                </a:lnTo>
                <a:cubicBezTo>
                  <a:pt x="1216786" y="345821"/>
                  <a:pt x="1173769" y="247499"/>
                  <a:pt x="1160250" y="193422"/>
                </a:cubicBezTo>
                <a:cubicBezTo>
                  <a:pt x="1144691" y="137977"/>
                  <a:pt x="1154941" y="58676"/>
                  <a:pt x="1094719" y="27084"/>
                </a:cubicBezTo>
                <a:cubicBezTo>
                  <a:pt x="1034497" y="-4508"/>
                  <a:pt x="969516" y="-1890"/>
                  <a:pt x="798915" y="3872"/>
                </a:cubicBezTo>
                <a:cubicBezTo>
                  <a:pt x="628314" y="9634"/>
                  <a:pt x="199458" y="-30497"/>
                  <a:pt x="71111" y="61657"/>
                </a:cubicBezTo>
                <a:close/>
              </a:path>
            </a:pathLst>
          </a:custGeom>
          <a:noFill/>
          <a:ln w="38100">
            <a:solidFill>
              <a:schemeClr val="bg2">
                <a:lumMod val="2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TextBox 209"/>
          <p:cNvSpPr txBox="1"/>
          <p:nvPr/>
        </p:nvSpPr>
        <p:spPr>
          <a:xfrm>
            <a:off x="15166770" y="9862693"/>
            <a:ext cx="6238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LZ</a:t>
            </a:r>
          </a:p>
          <a:p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</a:t>
            </a:r>
            <a:endParaRPr lang="en-US" sz="28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8" name="Group 127"/>
          <p:cNvGrpSpPr/>
          <p:nvPr/>
        </p:nvGrpSpPr>
        <p:grpSpPr>
          <a:xfrm>
            <a:off x="16065044" y="7647640"/>
            <a:ext cx="1870700" cy="2487480"/>
            <a:chOff x="14284713" y="3250000"/>
            <a:chExt cx="1870700" cy="2487480"/>
          </a:xfrm>
        </p:grpSpPr>
        <p:grpSp>
          <p:nvGrpSpPr>
            <p:cNvPr id="129" name="Group 128"/>
            <p:cNvGrpSpPr/>
            <p:nvPr/>
          </p:nvGrpSpPr>
          <p:grpSpPr>
            <a:xfrm>
              <a:off x="14284713" y="3250000"/>
              <a:ext cx="1870700" cy="2487480"/>
              <a:chOff x="17790141" y="6590405"/>
              <a:chExt cx="1870700" cy="2487480"/>
            </a:xfrm>
          </p:grpSpPr>
          <p:grpSp>
            <p:nvGrpSpPr>
              <p:cNvPr id="131" name="Group 130"/>
              <p:cNvGrpSpPr/>
              <p:nvPr/>
            </p:nvGrpSpPr>
            <p:grpSpPr>
              <a:xfrm>
                <a:off x="17790141" y="6590405"/>
                <a:ext cx="1870700" cy="1222408"/>
                <a:chOff x="4388468" y="3740073"/>
                <a:chExt cx="1870700" cy="1222408"/>
              </a:xfrm>
            </p:grpSpPr>
            <p:grpSp>
              <p:nvGrpSpPr>
                <p:cNvPr id="133" name="Group 132"/>
                <p:cNvGrpSpPr/>
                <p:nvPr/>
              </p:nvGrpSpPr>
              <p:grpSpPr>
                <a:xfrm>
                  <a:off x="4388468" y="3740073"/>
                  <a:ext cx="1870700" cy="1222408"/>
                  <a:chOff x="3778974" y="1714575"/>
                  <a:chExt cx="1870700" cy="1222408"/>
                </a:xfrm>
              </p:grpSpPr>
              <p:grpSp>
                <p:nvGrpSpPr>
                  <p:cNvPr id="135" name="Group 134"/>
                  <p:cNvGrpSpPr/>
                  <p:nvPr/>
                </p:nvGrpSpPr>
                <p:grpSpPr>
                  <a:xfrm>
                    <a:off x="3778974" y="1714575"/>
                    <a:ext cx="1870700" cy="1222408"/>
                    <a:chOff x="1778000" y="978925"/>
                    <a:chExt cx="1870700" cy="1222408"/>
                  </a:xfrm>
                </p:grpSpPr>
                <p:sp>
                  <p:nvSpPr>
                    <p:cNvPr id="138" name="Rectangle 137"/>
                    <p:cNvSpPr/>
                    <p:nvPr/>
                  </p:nvSpPr>
                  <p:spPr>
                    <a:xfrm>
                      <a:off x="1786468" y="1381159"/>
                      <a:ext cx="1024466" cy="804334"/>
                    </a:xfrm>
                    <a:prstGeom prst="rect">
                      <a:avLst/>
                    </a:prstGeom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Freeform 138"/>
                    <p:cNvSpPr/>
                    <p:nvPr/>
                  </p:nvSpPr>
                  <p:spPr>
                    <a:xfrm>
                      <a:off x="1778000" y="1539816"/>
                      <a:ext cx="1006929" cy="644583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" name="Freeform 139"/>
                    <p:cNvSpPr/>
                    <p:nvPr/>
                  </p:nvSpPr>
                  <p:spPr>
                    <a:xfrm>
                      <a:off x="1823570" y="1539816"/>
                      <a:ext cx="987363" cy="661517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TextBox 140"/>
                    <p:cNvSpPr txBox="1"/>
                    <p:nvPr/>
                  </p:nvSpPr>
                  <p:spPr>
                    <a:xfrm>
                      <a:off x="1980759" y="978925"/>
                      <a:ext cx="662361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XX</a:t>
                      </a:r>
                      <a:endPara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" name="TextBox 141"/>
                    <p:cNvSpPr txBox="1"/>
                    <p:nvPr/>
                  </p:nvSpPr>
                  <p:spPr>
                    <a:xfrm>
                      <a:off x="2781155" y="1581169"/>
                      <a:ext cx="867545" cy="52835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>
                        <a:lnSpc>
                          <a:spcPts val="3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101</a:t>
                      </a:r>
                      <a:endPara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36" name="Freeform 135"/>
                  <p:cNvSpPr>
                    <a:spLocks/>
                  </p:cNvSpPr>
                  <p:nvPr/>
                </p:nvSpPr>
                <p:spPr bwMode="auto">
                  <a:xfrm>
                    <a:off x="4140299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37" name="Freeform 136"/>
                  <p:cNvSpPr>
                    <a:spLocks/>
                  </p:cNvSpPr>
                  <p:nvPr/>
                </p:nvSpPr>
                <p:spPr bwMode="auto">
                  <a:xfrm>
                    <a:off x="4296781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cxnSp>
              <p:nvCxnSpPr>
                <p:cNvPr id="134" name="Straight Connector 133"/>
                <p:cNvCxnSpPr/>
                <p:nvPr/>
              </p:nvCxnSpPr>
              <p:spPr>
                <a:xfrm>
                  <a:off x="4430053" y="4268221"/>
                  <a:ext cx="974087" cy="0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32" name="Straight Connector 131"/>
              <p:cNvCxnSpPr/>
              <p:nvPr/>
            </p:nvCxnSpPr>
            <p:spPr>
              <a:xfrm>
                <a:off x="17798188" y="7626220"/>
                <a:ext cx="0" cy="1451665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0" name="TextBox 129"/>
            <p:cNvSpPr txBox="1"/>
            <p:nvPr/>
          </p:nvSpPr>
          <p:spPr>
            <a:xfrm>
              <a:off x="15298721" y="3445150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8504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824" y="7407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242" name="Rectangle 241"/>
          <p:cNvSpPr/>
          <p:nvPr/>
        </p:nvSpPr>
        <p:spPr>
          <a:xfrm>
            <a:off x="19255963" y="5553535"/>
            <a:ext cx="252733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/>
          <p:cNvSpPr/>
          <p:nvPr/>
        </p:nvSpPr>
        <p:spPr>
          <a:xfrm>
            <a:off x="19294773" y="5907617"/>
            <a:ext cx="838567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/>
          <p:cNvSpPr/>
          <p:nvPr/>
        </p:nvSpPr>
        <p:spPr>
          <a:xfrm>
            <a:off x="20834411" y="5196021"/>
            <a:ext cx="252733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86208" y="186168"/>
            <a:ext cx="5570756" cy="923330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/>
              <a:t>Ste.-Mère-Église</a:t>
            </a:r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470501" y="15807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160021" y="158775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Dawn: German Attack from the north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4284713" y="3250000"/>
            <a:ext cx="1671928" cy="3033095"/>
            <a:chOff x="17790141" y="6590405"/>
            <a:chExt cx="1671928" cy="3033095"/>
          </a:xfrm>
        </p:grpSpPr>
        <p:grpSp>
          <p:nvGrpSpPr>
            <p:cNvPr id="33" name="Group 32"/>
            <p:cNvGrpSpPr/>
            <p:nvPr/>
          </p:nvGrpSpPr>
          <p:grpSpPr>
            <a:xfrm>
              <a:off x="17790141" y="6590405"/>
              <a:ext cx="1671928" cy="1222408"/>
              <a:chOff x="4388468" y="3740073"/>
              <a:chExt cx="1671928" cy="1222408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4388468" y="3740073"/>
                <a:ext cx="1671928" cy="1222408"/>
                <a:chOff x="3778974" y="1714575"/>
                <a:chExt cx="1671928" cy="1222408"/>
              </a:xfrm>
            </p:grpSpPr>
            <p:grpSp>
              <p:nvGrpSpPr>
                <p:cNvPr id="36" name="Group 35"/>
                <p:cNvGrpSpPr/>
                <p:nvPr/>
              </p:nvGrpSpPr>
              <p:grpSpPr>
                <a:xfrm>
                  <a:off x="3778974" y="1714575"/>
                  <a:ext cx="1671928" cy="1222408"/>
                  <a:chOff x="1778000" y="978925"/>
                  <a:chExt cx="1671928" cy="1222408"/>
                </a:xfrm>
              </p:grpSpPr>
              <p:sp>
                <p:nvSpPr>
                  <p:cNvPr id="39" name="Rectangle 38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>
                  <a:xfrm>
                    <a:off x="1980759" y="978925"/>
                    <a:ext cx="66236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XX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TextBox 42"/>
                  <p:cNvSpPr txBox="1"/>
                  <p:nvPr/>
                </p:nvSpPr>
                <p:spPr>
                  <a:xfrm>
                    <a:off x="2781155" y="1639233"/>
                    <a:ext cx="668773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82</a:t>
                    </a:r>
                    <a:endParaRPr lang="en-US" sz="3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35" name="Straight Connector 34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" name="Straight Connector 7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oup 134"/>
          <p:cNvGrpSpPr/>
          <p:nvPr/>
        </p:nvGrpSpPr>
        <p:grpSpPr>
          <a:xfrm rot="20587290">
            <a:off x="19269337" y="6492098"/>
            <a:ext cx="1755491" cy="822543"/>
            <a:chOff x="1222502" y="5600579"/>
            <a:chExt cx="1869129" cy="822543"/>
          </a:xfrm>
        </p:grpSpPr>
        <p:sp>
          <p:nvSpPr>
            <p:cNvPr id="136" name="Oval 135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 rot="21505595">
              <a:off x="1903842" y="6041205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7294" y="8823407"/>
            <a:ext cx="1755491" cy="807594"/>
            <a:chOff x="1227898" y="5582817"/>
            <a:chExt cx="1869129" cy="807594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7898" y="5582817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20118828" y="7272671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843060" y="214754"/>
            <a:ext cx="41088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7 June 1944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4293181" y="6255075"/>
            <a:ext cx="3932166" cy="263009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Rectangle 68"/>
          <p:cNvSpPr/>
          <p:nvPr/>
        </p:nvSpPr>
        <p:spPr>
          <a:xfrm>
            <a:off x="20834411" y="5543945"/>
            <a:ext cx="890762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>
            <a:off x="17723629" y="469903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A destroyed Sturmgeschutz smolders along the road leading from  Neuville-au-Plain to Sainte-Mère-Église. Private John E. Atchley, H  Company, 505th Parachute Infantry Regiment, was credited with destroying  the assault gun with a 57m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235" y="3049180"/>
            <a:ext cx="11507728" cy="8584768"/>
          </a:xfrm>
          <a:prstGeom prst="rect">
            <a:avLst/>
          </a:prstGeom>
          <a:noFill/>
          <a:ln w="5715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6" name="Straight Connector 45"/>
          <p:cNvCxnSpPr>
            <a:endCxn id="136" idx="1"/>
          </p:cNvCxnSpPr>
          <p:nvPr/>
        </p:nvCxnSpPr>
        <p:spPr>
          <a:xfrm flipV="1">
            <a:off x="11791730" y="6770603"/>
            <a:ext cx="7666470" cy="600464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25396531" y="7878017"/>
            <a:ext cx="0" cy="89175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25374137" y="8735058"/>
            <a:ext cx="1187561" cy="29361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Freeform 244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6" name="Group 245"/>
          <p:cNvGrpSpPr/>
          <p:nvPr/>
        </p:nvGrpSpPr>
        <p:grpSpPr>
          <a:xfrm>
            <a:off x="18633450" y="3746548"/>
            <a:ext cx="1929041" cy="1218337"/>
            <a:chOff x="3810460" y="9238844"/>
            <a:chExt cx="1929041" cy="1218337"/>
          </a:xfrm>
        </p:grpSpPr>
        <p:grpSp>
          <p:nvGrpSpPr>
            <p:cNvPr id="247" name="Group 246"/>
            <p:cNvGrpSpPr/>
            <p:nvPr/>
          </p:nvGrpSpPr>
          <p:grpSpPr>
            <a:xfrm>
              <a:off x="3810460" y="9238844"/>
              <a:ext cx="1929041" cy="1218337"/>
              <a:chOff x="3709199" y="8968057"/>
              <a:chExt cx="1929041" cy="1218337"/>
            </a:xfrm>
          </p:grpSpPr>
          <p:sp>
            <p:nvSpPr>
              <p:cNvPr id="251" name="Rectangle 25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52" name="Group 251"/>
              <p:cNvGrpSpPr/>
              <p:nvPr/>
            </p:nvGrpSpPr>
            <p:grpSpPr>
              <a:xfrm>
                <a:off x="3709199" y="8968057"/>
                <a:ext cx="1929041" cy="1218337"/>
                <a:chOff x="4842045" y="5054398"/>
                <a:chExt cx="1929041" cy="1218337"/>
              </a:xfrm>
            </p:grpSpPr>
            <p:sp>
              <p:nvSpPr>
                <p:cNvPr id="253" name="Rectangle 252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4" name="TextBox 253"/>
                <p:cNvSpPr txBox="1"/>
                <p:nvPr/>
              </p:nvSpPr>
              <p:spPr>
                <a:xfrm>
                  <a:off x="4999689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5" name="TextBox 254"/>
                <p:cNvSpPr txBox="1"/>
                <p:nvPr/>
              </p:nvSpPr>
              <p:spPr>
                <a:xfrm>
                  <a:off x="5557244" y="5789938"/>
                  <a:ext cx="121384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1/709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" name="TextBox 255"/>
                <p:cNvSpPr txBox="1"/>
                <p:nvPr/>
              </p:nvSpPr>
              <p:spPr>
                <a:xfrm>
                  <a:off x="5557378" y="5455430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?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248" name="Group 247"/>
            <p:cNvGrpSpPr/>
            <p:nvPr/>
          </p:nvGrpSpPr>
          <p:grpSpPr>
            <a:xfrm>
              <a:off x="3852627" y="9955097"/>
              <a:ext cx="557046" cy="317547"/>
              <a:chOff x="3076423" y="10330772"/>
              <a:chExt cx="557046" cy="317547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 flipH="1">
                <a:off x="3076423" y="10333529"/>
                <a:ext cx="285818" cy="31479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>
                <a:off x="3322780" y="10330772"/>
                <a:ext cx="310689" cy="314419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7" name="Group 256"/>
          <p:cNvGrpSpPr/>
          <p:nvPr/>
        </p:nvGrpSpPr>
        <p:grpSpPr>
          <a:xfrm>
            <a:off x="20049669" y="4680149"/>
            <a:ext cx="1837930" cy="1309515"/>
            <a:chOff x="3982190" y="6167787"/>
            <a:chExt cx="1837930" cy="1309515"/>
          </a:xfrm>
        </p:grpSpPr>
        <p:grpSp>
          <p:nvGrpSpPr>
            <p:cNvPr id="258" name="Group 257"/>
            <p:cNvGrpSpPr/>
            <p:nvPr/>
          </p:nvGrpSpPr>
          <p:grpSpPr>
            <a:xfrm>
              <a:off x="3982190" y="6167787"/>
              <a:ext cx="1837930" cy="1309515"/>
              <a:chOff x="3709199" y="8968057"/>
              <a:chExt cx="1837930" cy="1309515"/>
            </a:xfrm>
          </p:grpSpPr>
          <p:sp>
            <p:nvSpPr>
              <p:cNvPr id="260" name="Rectangle 259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61" name="Group 260"/>
              <p:cNvGrpSpPr/>
              <p:nvPr/>
            </p:nvGrpSpPr>
            <p:grpSpPr>
              <a:xfrm>
                <a:off x="3709199" y="8968057"/>
                <a:ext cx="1837930" cy="1309515"/>
                <a:chOff x="4842045" y="5054398"/>
                <a:chExt cx="1837930" cy="1309515"/>
              </a:xfrm>
            </p:grpSpPr>
            <p:grpSp>
              <p:nvGrpSpPr>
                <p:cNvPr id="262" name="Group 261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66" name="Rectangle 265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7" name="Freeform 266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" name="Freeform 267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63" name="TextBox 262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" name="TextBox 263"/>
                <p:cNvSpPr txBox="1"/>
                <p:nvPr/>
              </p:nvSpPr>
              <p:spPr>
                <a:xfrm>
                  <a:off x="5564869" y="5963803"/>
                  <a:ext cx="111497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" name="TextBox 264"/>
                <p:cNvSpPr txBox="1"/>
                <p:nvPr/>
              </p:nvSpPr>
              <p:spPr>
                <a:xfrm>
                  <a:off x="5565003" y="5628279"/>
                  <a:ext cx="111497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259" name="Straight Connector 258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Group 268"/>
          <p:cNvGrpSpPr/>
          <p:nvPr/>
        </p:nvGrpSpPr>
        <p:grpSpPr>
          <a:xfrm>
            <a:off x="18466462" y="5020725"/>
            <a:ext cx="1829038" cy="1309515"/>
            <a:chOff x="3982190" y="6167787"/>
            <a:chExt cx="1829038" cy="1309515"/>
          </a:xfrm>
        </p:grpSpPr>
        <p:grpSp>
          <p:nvGrpSpPr>
            <p:cNvPr id="270" name="Group 269"/>
            <p:cNvGrpSpPr/>
            <p:nvPr/>
          </p:nvGrpSpPr>
          <p:grpSpPr>
            <a:xfrm>
              <a:off x="3982190" y="6167787"/>
              <a:ext cx="1829038" cy="1309515"/>
              <a:chOff x="3709199" y="8968057"/>
              <a:chExt cx="1829038" cy="1309515"/>
            </a:xfrm>
          </p:grpSpPr>
          <p:sp>
            <p:nvSpPr>
              <p:cNvPr id="272" name="Rectangle 27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73" name="Group 272"/>
              <p:cNvGrpSpPr/>
              <p:nvPr/>
            </p:nvGrpSpPr>
            <p:grpSpPr>
              <a:xfrm>
                <a:off x="3709199" y="8968057"/>
                <a:ext cx="1829038" cy="1309515"/>
                <a:chOff x="4842045" y="5054398"/>
                <a:chExt cx="1829038" cy="1309515"/>
              </a:xfrm>
            </p:grpSpPr>
            <p:grpSp>
              <p:nvGrpSpPr>
                <p:cNvPr id="274" name="Group 27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78" name="Rectangle 277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75" name="TextBox 27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" name="TextBox 275"/>
                <p:cNvSpPr txBox="1"/>
                <p:nvPr/>
              </p:nvSpPr>
              <p:spPr>
                <a:xfrm>
                  <a:off x="5564869" y="5963803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" name="TextBox 276"/>
                <p:cNvSpPr txBox="1"/>
                <p:nvPr/>
              </p:nvSpPr>
              <p:spPr>
                <a:xfrm>
                  <a:off x="5565003" y="5628279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271" name="Straight Connector 27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1" name="Group 280"/>
          <p:cNvGrpSpPr/>
          <p:nvPr/>
        </p:nvGrpSpPr>
        <p:grpSpPr>
          <a:xfrm>
            <a:off x="18206583" y="2487282"/>
            <a:ext cx="2512884" cy="1218337"/>
            <a:chOff x="17822623" y="2834524"/>
            <a:chExt cx="2512884" cy="1218337"/>
          </a:xfrm>
        </p:grpSpPr>
        <p:sp>
          <p:nvSpPr>
            <p:cNvPr id="282" name="Rectangle 281"/>
            <p:cNvSpPr/>
            <p:nvPr/>
          </p:nvSpPr>
          <p:spPr>
            <a:xfrm>
              <a:off x="18673671" y="3538847"/>
              <a:ext cx="1521798" cy="394225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3" name="Group 282"/>
            <p:cNvGrpSpPr/>
            <p:nvPr/>
          </p:nvGrpSpPr>
          <p:grpSpPr>
            <a:xfrm>
              <a:off x="17822623" y="2834524"/>
              <a:ext cx="2512884" cy="1218337"/>
              <a:chOff x="3709199" y="8968057"/>
              <a:chExt cx="2512884" cy="1218337"/>
            </a:xfrm>
          </p:grpSpPr>
          <p:sp>
            <p:nvSpPr>
              <p:cNvPr id="284" name="Rectangle 283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5" name="Group 284"/>
              <p:cNvGrpSpPr/>
              <p:nvPr/>
            </p:nvGrpSpPr>
            <p:grpSpPr>
              <a:xfrm>
                <a:off x="3709199" y="8968057"/>
                <a:ext cx="2512884" cy="1218337"/>
                <a:chOff x="4842045" y="5054398"/>
                <a:chExt cx="2512884" cy="1218337"/>
              </a:xfrm>
            </p:grpSpPr>
            <p:grpSp>
              <p:nvGrpSpPr>
                <p:cNvPr id="286" name="Group 285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89" name="Rectangle 288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" name="Freeform 289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1" name="Freeform 290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87" name="TextBox 286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8" name="TextBox 287"/>
                <p:cNvSpPr txBox="1"/>
                <p:nvPr/>
              </p:nvSpPr>
              <p:spPr>
                <a:xfrm>
                  <a:off x="5603611" y="5801253"/>
                  <a:ext cx="175131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 Sturm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314" name="Group 313"/>
          <p:cNvGrpSpPr/>
          <p:nvPr/>
        </p:nvGrpSpPr>
        <p:grpSpPr>
          <a:xfrm>
            <a:off x="25541051" y="6973054"/>
            <a:ext cx="1775993" cy="1218337"/>
            <a:chOff x="3709199" y="8968057"/>
            <a:chExt cx="1775993" cy="1218337"/>
          </a:xfrm>
        </p:grpSpPr>
        <p:sp>
          <p:nvSpPr>
            <p:cNvPr id="315" name="Rectangle 314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16" name="Group 315"/>
            <p:cNvGrpSpPr/>
            <p:nvPr/>
          </p:nvGrpSpPr>
          <p:grpSpPr>
            <a:xfrm>
              <a:off x="3709199" y="8968057"/>
              <a:ext cx="1775993" cy="1218337"/>
              <a:chOff x="4842045" y="5054398"/>
              <a:chExt cx="1775993" cy="1218337"/>
            </a:xfrm>
          </p:grpSpPr>
          <p:grpSp>
            <p:nvGrpSpPr>
              <p:cNvPr id="317" name="Group 316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320" name="Rectangle 319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1" name="Freeform 320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2" name="Freeform 321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18" name="TextBox 317"/>
              <p:cNvSpPr txBox="1"/>
              <p:nvPr/>
            </p:nvSpPr>
            <p:spPr>
              <a:xfrm>
                <a:off x="4960360" y="5054398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5564869" y="5791873"/>
                <a:ext cx="1053169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795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8" name="Group 157"/>
          <p:cNvGrpSpPr/>
          <p:nvPr/>
        </p:nvGrpSpPr>
        <p:grpSpPr>
          <a:xfrm>
            <a:off x="22915526" y="10451857"/>
            <a:ext cx="1775993" cy="1218337"/>
            <a:chOff x="3709199" y="8968057"/>
            <a:chExt cx="1775993" cy="1218337"/>
          </a:xfrm>
        </p:grpSpPr>
        <p:sp>
          <p:nvSpPr>
            <p:cNvPr id="159" name="Rectangle 158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60" name="Group 159"/>
            <p:cNvGrpSpPr/>
            <p:nvPr/>
          </p:nvGrpSpPr>
          <p:grpSpPr>
            <a:xfrm>
              <a:off x="3709199" y="8968057"/>
              <a:ext cx="1775993" cy="1218337"/>
              <a:chOff x="4842045" y="5054398"/>
              <a:chExt cx="1775993" cy="1218337"/>
            </a:xfrm>
          </p:grpSpPr>
          <p:grpSp>
            <p:nvGrpSpPr>
              <p:cNvPr id="161" name="Group 160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164" name="Rectangle 163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6" name="Freeform 165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2" name="TextBox 161"/>
              <p:cNvSpPr txBox="1"/>
              <p:nvPr/>
            </p:nvSpPr>
            <p:spPr>
              <a:xfrm>
                <a:off x="4960360" y="5054398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Box 162"/>
              <p:cNvSpPr txBox="1"/>
              <p:nvPr/>
            </p:nvSpPr>
            <p:spPr>
              <a:xfrm>
                <a:off x="5564869" y="5791873"/>
                <a:ext cx="1053169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795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2253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3480" y="7407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242" name="Rectangle 241"/>
          <p:cNvSpPr/>
          <p:nvPr/>
        </p:nvSpPr>
        <p:spPr>
          <a:xfrm>
            <a:off x="19255963" y="5553535"/>
            <a:ext cx="252733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/>
          <p:cNvSpPr/>
          <p:nvPr/>
        </p:nvSpPr>
        <p:spPr>
          <a:xfrm>
            <a:off x="19294773" y="5907617"/>
            <a:ext cx="838567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/>
          <p:cNvSpPr/>
          <p:nvPr/>
        </p:nvSpPr>
        <p:spPr>
          <a:xfrm>
            <a:off x="20834411" y="5196021"/>
            <a:ext cx="252733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86208" y="186168"/>
            <a:ext cx="5570756" cy="923330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/>
              <a:t>Ste.-Mère-Église</a:t>
            </a:r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470501" y="15807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160021" y="158775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Dawn: Northern German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4284713" y="3250000"/>
            <a:ext cx="1643074" cy="3033095"/>
            <a:chOff x="17790141" y="6590405"/>
            <a:chExt cx="1643074" cy="3033095"/>
          </a:xfrm>
        </p:grpSpPr>
        <p:grpSp>
          <p:nvGrpSpPr>
            <p:cNvPr id="33" name="Group 32"/>
            <p:cNvGrpSpPr/>
            <p:nvPr/>
          </p:nvGrpSpPr>
          <p:grpSpPr>
            <a:xfrm>
              <a:off x="17790141" y="6590405"/>
              <a:ext cx="1643074" cy="1260115"/>
              <a:chOff x="4388468" y="3740073"/>
              <a:chExt cx="1643074" cy="1260115"/>
            </a:xfrm>
          </p:grpSpPr>
          <p:grpSp>
            <p:nvGrpSpPr>
              <p:cNvPr id="34" name="Group 33"/>
              <p:cNvGrpSpPr/>
              <p:nvPr/>
            </p:nvGrpSpPr>
            <p:grpSpPr>
              <a:xfrm>
                <a:off x="4388468" y="3740073"/>
                <a:ext cx="1643074" cy="1260115"/>
                <a:chOff x="3778974" y="1714575"/>
                <a:chExt cx="1643074" cy="1260115"/>
              </a:xfrm>
            </p:grpSpPr>
            <p:grpSp>
              <p:nvGrpSpPr>
                <p:cNvPr id="36" name="Group 35"/>
                <p:cNvGrpSpPr/>
                <p:nvPr/>
              </p:nvGrpSpPr>
              <p:grpSpPr>
                <a:xfrm>
                  <a:off x="3778974" y="1714575"/>
                  <a:ext cx="1643074" cy="1260115"/>
                  <a:chOff x="1778000" y="978925"/>
                  <a:chExt cx="1643074" cy="1260115"/>
                </a:xfrm>
              </p:grpSpPr>
              <p:sp>
                <p:nvSpPr>
                  <p:cNvPr id="39" name="Rectangle 38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/>
                  <p:cNvSpPr/>
                  <p:nvPr/>
                </p:nvSpPr>
                <p:spPr>
                  <a:xfrm>
                    <a:off x="1778000" y="1539816"/>
                    <a:ext cx="1006929" cy="644583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/>
                  <p:cNvSpPr/>
                  <p:nvPr/>
                </p:nvSpPr>
                <p:spPr>
                  <a:xfrm>
                    <a:off x="1823570" y="1539816"/>
                    <a:ext cx="987363" cy="661517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extBox 41"/>
                  <p:cNvSpPr txBox="1"/>
                  <p:nvPr/>
                </p:nvSpPr>
                <p:spPr>
                  <a:xfrm>
                    <a:off x="1980759" y="978925"/>
                    <a:ext cx="66236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XX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TextBox 42"/>
                  <p:cNvSpPr txBox="1"/>
                  <p:nvPr/>
                </p:nvSpPr>
                <p:spPr>
                  <a:xfrm>
                    <a:off x="2781155" y="1710690"/>
                    <a:ext cx="639919" cy="52835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ts val="3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82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4140299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/>
                </p:cNvSpPr>
                <p:nvPr/>
              </p:nvSpPr>
              <p:spPr bwMode="auto">
                <a:xfrm>
                  <a:off x="4296781" y="2765227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cxnSp>
            <p:nvCxnSpPr>
              <p:cNvPr id="35" name="Straight Connector 34"/>
              <p:cNvCxnSpPr/>
              <p:nvPr/>
            </p:nvCxnSpPr>
            <p:spPr>
              <a:xfrm>
                <a:off x="4430053" y="4268221"/>
                <a:ext cx="974087" cy="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" name="Straight Connector 7"/>
            <p:cNvCxnSpPr/>
            <p:nvPr/>
          </p:nvCxnSpPr>
          <p:spPr>
            <a:xfrm>
              <a:off x="17802581" y="7626220"/>
              <a:ext cx="0" cy="199728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Group 134"/>
          <p:cNvGrpSpPr/>
          <p:nvPr/>
        </p:nvGrpSpPr>
        <p:grpSpPr>
          <a:xfrm rot="20587290">
            <a:off x="19269337" y="6492098"/>
            <a:ext cx="1755491" cy="822543"/>
            <a:chOff x="1222502" y="5600579"/>
            <a:chExt cx="1869129" cy="822543"/>
          </a:xfrm>
        </p:grpSpPr>
        <p:sp>
          <p:nvSpPr>
            <p:cNvPr id="136" name="Oval 135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D(-)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 rot="21505595">
              <a:off x="1903842" y="6041205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7294" y="8823407"/>
            <a:ext cx="1755491" cy="807594"/>
            <a:chOff x="1227898" y="5582817"/>
            <a:chExt cx="1869129" cy="807594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7898" y="5582817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Oval 153"/>
          <p:cNvSpPr/>
          <p:nvPr/>
        </p:nvSpPr>
        <p:spPr>
          <a:xfrm>
            <a:off x="20118828" y="7272671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843060" y="214754"/>
            <a:ext cx="41088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7 June 1944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4293181" y="6255075"/>
            <a:ext cx="3932166" cy="2630095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Rectangle 68"/>
          <p:cNvSpPr/>
          <p:nvPr/>
        </p:nvSpPr>
        <p:spPr>
          <a:xfrm>
            <a:off x="20834411" y="5543945"/>
            <a:ext cx="890762" cy="350845"/>
          </a:xfrm>
          <a:prstGeom prst="rect">
            <a:avLst/>
          </a:prstGeom>
          <a:solidFill>
            <a:schemeClr val="accent6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8" name="Group 127"/>
          <p:cNvGrpSpPr/>
          <p:nvPr/>
        </p:nvGrpSpPr>
        <p:grpSpPr>
          <a:xfrm>
            <a:off x="20049669" y="4680149"/>
            <a:ext cx="1837930" cy="1309515"/>
            <a:chOff x="3982190" y="6167787"/>
            <a:chExt cx="1837930" cy="1309515"/>
          </a:xfrm>
        </p:grpSpPr>
        <p:grpSp>
          <p:nvGrpSpPr>
            <p:cNvPr id="129" name="Group 128"/>
            <p:cNvGrpSpPr/>
            <p:nvPr/>
          </p:nvGrpSpPr>
          <p:grpSpPr>
            <a:xfrm>
              <a:off x="3982190" y="6167787"/>
              <a:ext cx="1837930" cy="1309515"/>
              <a:chOff x="3709199" y="8968057"/>
              <a:chExt cx="1837930" cy="1309515"/>
            </a:xfrm>
          </p:grpSpPr>
          <p:sp>
            <p:nvSpPr>
              <p:cNvPr id="131" name="Rectangle 13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>
                <a:off x="3709199" y="8968057"/>
                <a:ext cx="1837930" cy="1309515"/>
                <a:chOff x="4842045" y="5054398"/>
                <a:chExt cx="1837930" cy="1309515"/>
              </a:xfrm>
            </p:grpSpPr>
            <p:grpSp>
              <p:nvGrpSpPr>
                <p:cNvPr id="133" name="Group 132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47" name="Rectangle 14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1" name="Freeform 15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34" name="TextBox 133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" name="TextBox 137"/>
                <p:cNvSpPr txBox="1"/>
                <p:nvPr/>
              </p:nvSpPr>
              <p:spPr>
                <a:xfrm>
                  <a:off x="5564869" y="5963803"/>
                  <a:ext cx="111497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TextBox 185"/>
                <p:cNvSpPr txBox="1"/>
                <p:nvPr/>
              </p:nvSpPr>
              <p:spPr>
                <a:xfrm>
                  <a:off x="5565003" y="5628279"/>
                  <a:ext cx="111497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30" name="Straight Connector 12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9" name="Group 228"/>
          <p:cNvGrpSpPr/>
          <p:nvPr/>
        </p:nvGrpSpPr>
        <p:grpSpPr>
          <a:xfrm>
            <a:off x="18466462" y="5020725"/>
            <a:ext cx="1829038" cy="1309515"/>
            <a:chOff x="3982190" y="6167787"/>
            <a:chExt cx="1829038" cy="1309515"/>
          </a:xfrm>
        </p:grpSpPr>
        <p:grpSp>
          <p:nvGrpSpPr>
            <p:cNvPr id="230" name="Group 229"/>
            <p:cNvGrpSpPr/>
            <p:nvPr/>
          </p:nvGrpSpPr>
          <p:grpSpPr>
            <a:xfrm>
              <a:off x="3982190" y="6167787"/>
              <a:ext cx="1829038" cy="1309515"/>
              <a:chOff x="3709199" y="8968057"/>
              <a:chExt cx="1829038" cy="1309515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33" name="Group 232"/>
              <p:cNvGrpSpPr/>
              <p:nvPr/>
            </p:nvGrpSpPr>
            <p:grpSpPr>
              <a:xfrm>
                <a:off x="3709199" y="8968057"/>
                <a:ext cx="1829038" cy="1309515"/>
                <a:chOff x="4842045" y="5054398"/>
                <a:chExt cx="1829038" cy="1309515"/>
              </a:xfrm>
            </p:grpSpPr>
            <p:grpSp>
              <p:nvGrpSpPr>
                <p:cNvPr id="234" name="Group 23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35" name="TextBox 23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6" name="TextBox 235"/>
                <p:cNvSpPr txBox="1"/>
                <p:nvPr/>
              </p:nvSpPr>
              <p:spPr>
                <a:xfrm>
                  <a:off x="5564869" y="5963803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7" name="TextBox 236"/>
                <p:cNvSpPr txBox="1"/>
                <p:nvPr/>
              </p:nvSpPr>
              <p:spPr>
                <a:xfrm>
                  <a:off x="5565003" y="5628279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231" name="Straight Connector 23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9" name="Straight Connector 48"/>
          <p:cNvCxnSpPr/>
          <p:nvPr/>
        </p:nvCxnSpPr>
        <p:spPr>
          <a:xfrm>
            <a:off x="24599363" y="7878017"/>
            <a:ext cx="0" cy="89175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24576969" y="8735058"/>
            <a:ext cx="1669650" cy="341184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Oval 176"/>
          <p:cNvSpPr/>
          <p:nvPr/>
        </p:nvSpPr>
        <p:spPr>
          <a:xfrm>
            <a:off x="492273" y="310476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282866" y="3111364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Mid-morning: 1/1058 GR Withdrawal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79" name="Straight Arrow Connector 178"/>
          <p:cNvCxnSpPr/>
          <p:nvPr/>
        </p:nvCxnSpPr>
        <p:spPr>
          <a:xfrm flipH="1" flipV="1">
            <a:off x="19725216" y="3665475"/>
            <a:ext cx="390890" cy="763331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/>
          <p:cNvCxnSpPr/>
          <p:nvPr/>
        </p:nvCxnSpPr>
        <p:spPr>
          <a:xfrm flipH="1" flipV="1">
            <a:off x="17636572" y="3465670"/>
            <a:ext cx="867321" cy="1851823"/>
          </a:xfrm>
          <a:prstGeom prst="straightConnector1">
            <a:avLst/>
          </a:pr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Oval 180"/>
          <p:cNvSpPr/>
          <p:nvPr/>
        </p:nvSpPr>
        <p:spPr>
          <a:xfrm>
            <a:off x="20500233" y="416963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24696230" y="5626392"/>
            <a:ext cx="1768762" cy="1222408"/>
            <a:chOff x="1778000" y="978925"/>
            <a:chExt cx="1768762" cy="1222408"/>
          </a:xfrm>
        </p:grpSpPr>
        <p:sp>
          <p:nvSpPr>
            <p:cNvPr id="191" name="Rectangle 190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Freeform 191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Freeform 192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25361059" y="12169941"/>
            <a:ext cx="1768762" cy="1222408"/>
            <a:chOff x="1778000" y="978925"/>
            <a:chExt cx="1768762" cy="1222408"/>
          </a:xfrm>
        </p:grpSpPr>
        <p:sp>
          <p:nvSpPr>
            <p:cNvPr id="197" name="Rectangle 196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reeform 197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200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080915" y="13554391"/>
            <a:ext cx="1768762" cy="1222408"/>
            <a:chOff x="1778000" y="978925"/>
            <a:chExt cx="1768762" cy="1222408"/>
          </a:xfrm>
        </p:grpSpPr>
        <p:sp>
          <p:nvSpPr>
            <p:cNvPr id="248" name="Rectangle 247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Freeform 248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Freeform 249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3" name="Freeform 252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8206583" y="2487282"/>
            <a:ext cx="2512884" cy="1218337"/>
            <a:chOff x="17822623" y="2834524"/>
            <a:chExt cx="2512884" cy="1218337"/>
          </a:xfrm>
        </p:grpSpPr>
        <p:sp>
          <p:nvSpPr>
            <p:cNvPr id="66" name="Rectangle 65"/>
            <p:cNvSpPr/>
            <p:nvPr/>
          </p:nvSpPr>
          <p:spPr>
            <a:xfrm>
              <a:off x="18673671" y="3538847"/>
              <a:ext cx="1521798" cy="394225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7822623" y="2834524"/>
              <a:ext cx="2512884" cy="1218337"/>
              <a:chOff x="3709199" y="8968057"/>
              <a:chExt cx="2512884" cy="1218337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>
                <a:off x="3709199" y="8968057"/>
                <a:ext cx="2512884" cy="1218337"/>
                <a:chOff x="4842045" y="5054398"/>
                <a:chExt cx="2512884" cy="1218337"/>
              </a:xfrm>
            </p:grpSpPr>
            <p:grpSp>
              <p:nvGrpSpPr>
                <p:cNvPr id="217" name="Group 2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TextBox 2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" name="TextBox 219"/>
                <p:cNvSpPr txBox="1"/>
                <p:nvPr/>
              </p:nvSpPr>
              <p:spPr>
                <a:xfrm>
                  <a:off x="5603611" y="5801253"/>
                  <a:ext cx="175131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 Sturm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sp>
        <p:nvSpPr>
          <p:cNvPr id="188" name="Oval 187"/>
          <p:cNvSpPr/>
          <p:nvPr/>
        </p:nvSpPr>
        <p:spPr>
          <a:xfrm>
            <a:off x="514045" y="449813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9" name="Oval 188"/>
          <p:cNvSpPr/>
          <p:nvPr/>
        </p:nvSpPr>
        <p:spPr>
          <a:xfrm>
            <a:off x="25498285" y="1367642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1304638" y="4537389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Late Morning: 8 IN, 4ID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9" name="Freeform 198"/>
          <p:cNvSpPr/>
          <p:nvPr/>
        </p:nvSpPr>
        <p:spPr>
          <a:xfrm rot="2567210">
            <a:off x="25448864" y="9988375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TextBox 243"/>
          <p:cNvSpPr txBox="1"/>
          <p:nvPr/>
        </p:nvSpPr>
        <p:spPr>
          <a:xfrm>
            <a:off x="23659044" y="10320047"/>
            <a:ext cx="28216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Ecoqueneuville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5" name="Group 244"/>
          <p:cNvGrpSpPr/>
          <p:nvPr/>
        </p:nvGrpSpPr>
        <p:grpSpPr>
          <a:xfrm>
            <a:off x="22915526" y="10451857"/>
            <a:ext cx="1775993" cy="1218337"/>
            <a:chOff x="3709199" y="8968057"/>
            <a:chExt cx="1775993" cy="1218337"/>
          </a:xfrm>
        </p:grpSpPr>
        <p:sp>
          <p:nvSpPr>
            <p:cNvPr id="246" name="Rectangle 245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54" name="Group 253"/>
            <p:cNvGrpSpPr/>
            <p:nvPr/>
          </p:nvGrpSpPr>
          <p:grpSpPr>
            <a:xfrm>
              <a:off x="3709199" y="8968057"/>
              <a:ext cx="1775993" cy="1218337"/>
              <a:chOff x="4842045" y="5054398"/>
              <a:chExt cx="1775993" cy="1218337"/>
            </a:xfrm>
          </p:grpSpPr>
          <p:grpSp>
            <p:nvGrpSpPr>
              <p:cNvPr id="255" name="Group 254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" name="Freeform 259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" name="Freeform 260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57" name="TextBox 256"/>
              <p:cNvSpPr txBox="1"/>
              <p:nvPr/>
            </p:nvSpPr>
            <p:spPr>
              <a:xfrm>
                <a:off x="4960360" y="5054398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TextBox 257"/>
              <p:cNvSpPr txBox="1"/>
              <p:nvPr/>
            </p:nvSpPr>
            <p:spPr>
              <a:xfrm>
                <a:off x="5564869" y="5791873"/>
                <a:ext cx="1053169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795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262" name="Straight Arrow Connector 261"/>
          <p:cNvCxnSpPr/>
          <p:nvPr/>
        </p:nvCxnSpPr>
        <p:spPr>
          <a:xfrm flipH="1" flipV="1">
            <a:off x="25728199" y="10908004"/>
            <a:ext cx="85197" cy="1285099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Arrow Connector 264"/>
          <p:cNvCxnSpPr/>
          <p:nvPr/>
        </p:nvCxnSpPr>
        <p:spPr>
          <a:xfrm flipH="1" flipV="1">
            <a:off x="22605891" y="11998613"/>
            <a:ext cx="724218" cy="1568982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Arrow Connector 265"/>
          <p:cNvCxnSpPr/>
          <p:nvPr/>
        </p:nvCxnSpPr>
        <p:spPr>
          <a:xfrm flipH="1" flipV="1">
            <a:off x="25007600" y="3927326"/>
            <a:ext cx="186087" cy="1637194"/>
          </a:xfrm>
          <a:prstGeom prst="straightConnector1">
            <a:avLst/>
          </a:pr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 45"/>
          <p:cNvSpPr/>
          <p:nvPr/>
        </p:nvSpPr>
        <p:spPr>
          <a:xfrm>
            <a:off x="25297038" y="6960053"/>
            <a:ext cx="1906361" cy="1988003"/>
          </a:xfrm>
          <a:custGeom>
            <a:avLst/>
            <a:gdLst>
              <a:gd name="connsiteX0" fmla="*/ 1763486 w 1763486"/>
              <a:gd name="connsiteY0" fmla="*/ 1959428 h 1959428"/>
              <a:gd name="connsiteX1" fmla="*/ 751115 w 1763486"/>
              <a:gd name="connsiteY1" fmla="*/ 1534885 h 1959428"/>
              <a:gd name="connsiteX2" fmla="*/ 0 w 1763486"/>
              <a:gd name="connsiteY2" fmla="*/ 359228 h 1959428"/>
              <a:gd name="connsiteX3" fmla="*/ 0 w 1763486"/>
              <a:gd name="connsiteY3" fmla="*/ 0 h 1959428"/>
              <a:gd name="connsiteX0" fmla="*/ 1763486 w 1763486"/>
              <a:gd name="connsiteY0" fmla="*/ 1959428 h 1959428"/>
              <a:gd name="connsiteX1" fmla="*/ 751115 w 1763486"/>
              <a:gd name="connsiteY1" fmla="*/ 1534885 h 1959428"/>
              <a:gd name="connsiteX2" fmla="*/ 0 w 1763486"/>
              <a:gd name="connsiteY2" fmla="*/ 359228 h 1959428"/>
              <a:gd name="connsiteX3" fmla="*/ 0 w 1763486"/>
              <a:gd name="connsiteY3" fmla="*/ 0 h 1959428"/>
              <a:gd name="connsiteX0" fmla="*/ 1763486 w 1763486"/>
              <a:gd name="connsiteY0" fmla="*/ 1959428 h 1959428"/>
              <a:gd name="connsiteX1" fmla="*/ 751115 w 1763486"/>
              <a:gd name="connsiteY1" fmla="*/ 1534885 h 1959428"/>
              <a:gd name="connsiteX2" fmla="*/ 0 w 1763486"/>
              <a:gd name="connsiteY2" fmla="*/ 359228 h 1959428"/>
              <a:gd name="connsiteX3" fmla="*/ 0 w 1763486"/>
              <a:gd name="connsiteY3" fmla="*/ 0 h 1959428"/>
              <a:gd name="connsiteX0" fmla="*/ 1870642 w 1870642"/>
              <a:gd name="connsiteY0" fmla="*/ 1959428 h 1959428"/>
              <a:gd name="connsiteX1" fmla="*/ 858271 w 1870642"/>
              <a:gd name="connsiteY1" fmla="*/ 1534885 h 1959428"/>
              <a:gd name="connsiteX2" fmla="*/ 0 w 1870642"/>
              <a:gd name="connsiteY2" fmla="*/ 359228 h 1959428"/>
              <a:gd name="connsiteX3" fmla="*/ 107156 w 1870642"/>
              <a:gd name="connsiteY3" fmla="*/ 0 h 1959428"/>
              <a:gd name="connsiteX0" fmla="*/ 1944291 w 1944291"/>
              <a:gd name="connsiteY0" fmla="*/ 1988003 h 1988003"/>
              <a:gd name="connsiteX1" fmla="*/ 931920 w 1944291"/>
              <a:gd name="connsiteY1" fmla="*/ 1563460 h 1988003"/>
              <a:gd name="connsiteX2" fmla="*/ 73649 w 1944291"/>
              <a:gd name="connsiteY2" fmla="*/ 387803 h 1988003"/>
              <a:gd name="connsiteX3" fmla="*/ 37930 w 1944291"/>
              <a:gd name="connsiteY3" fmla="*/ 0 h 1988003"/>
              <a:gd name="connsiteX0" fmla="*/ 1948268 w 1948268"/>
              <a:gd name="connsiteY0" fmla="*/ 1988003 h 1988003"/>
              <a:gd name="connsiteX1" fmla="*/ 935897 w 1948268"/>
              <a:gd name="connsiteY1" fmla="*/ 1563460 h 1988003"/>
              <a:gd name="connsiteX2" fmla="*/ 77626 w 1948268"/>
              <a:gd name="connsiteY2" fmla="*/ 387803 h 1988003"/>
              <a:gd name="connsiteX3" fmla="*/ 41907 w 1948268"/>
              <a:gd name="connsiteY3" fmla="*/ 0 h 1988003"/>
              <a:gd name="connsiteX0" fmla="*/ 1949337 w 1949337"/>
              <a:gd name="connsiteY0" fmla="*/ 1988003 h 1988003"/>
              <a:gd name="connsiteX1" fmla="*/ 936966 w 1949337"/>
              <a:gd name="connsiteY1" fmla="*/ 1563460 h 1988003"/>
              <a:gd name="connsiteX2" fmla="*/ 78695 w 1949337"/>
              <a:gd name="connsiteY2" fmla="*/ 387803 h 1988003"/>
              <a:gd name="connsiteX3" fmla="*/ 34813 w 1949337"/>
              <a:gd name="connsiteY3" fmla="*/ 112260 h 1988003"/>
              <a:gd name="connsiteX4" fmla="*/ 42976 w 1949337"/>
              <a:gd name="connsiteY4" fmla="*/ 0 h 1988003"/>
              <a:gd name="connsiteX0" fmla="*/ 1934836 w 1934836"/>
              <a:gd name="connsiteY0" fmla="*/ 1988003 h 1988003"/>
              <a:gd name="connsiteX1" fmla="*/ 922465 w 1934836"/>
              <a:gd name="connsiteY1" fmla="*/ 1563460 h 1988003"/>
              <a:gd name="connsiteX2" fmla="*/ 64194 w 1934836"/>
              <a:gd name="connsiteY2" fmla="*/ 387803 h 1988003"/>
              <a:gd name="connsiteX3" fmla="*/ 20312 w 1934836"/>
              <a:gd name="connsiteY3" fmla="*/ 112260 h 1988003"/>
              <a:gd name="connsiteX4" fmla="*/ 28475 w 1934836"/>
              <a:gd name="connsiteY4" fmla="*/ 0 h 1988003"/>
              <a:gd name="connsiteX0" fmla="*/ 1951465 w 1951465"/>
              <a:gd name="connsiteY0" fmla="*/ 1988003 h 1988003"/>
              <a:gd name="connsiteX1" fmla="*/ 939094 w 1951465"/>
              <a:gd name="connsiteY1" fmla="*/ 1563460 h 1988003"/>
              <a:gd name="connsiteX2" fmla="*/ 80823 w 1951465"/>
              <a:gd name="connsiteY2" fmla="*/ 387803 h 1988003"/>
              <a:gd name="connsiteX3" fmla="*/ 36941 w 1951465"/>
              <a:gd name="connsiteY3" fmla="*/ 112260 h 1988003"/>
              <a:gd name="connsiteX4" fmla="*/ 45104 w 1951465"/>
              <a:gd name="connsiteY4" fmla="*/ 0 h 1988003"/>
              <a:gd name="connsiteX0" fmla="*/ 1945504 w 1945504"/>
              <a:gd name="connsiteY0" fmla="*/ 1988003 h 1988003"/>
              <a:gd name="connsiteX1" fmla="*/ 933133 w 1945504"/>
              <a:gd name="connsiteY1" fmla="*/ 1563460 h 1988003"/>
              <a:gd name="connsiteX2" fmla="*/ 74862 w 1945504"/>
              <a:gd name="connsiteY2" fmla="*/ 387803 h 1988003"/>
              <a:gd name="connsiteX3" fmla="*/ 39143 w 1945504"/>
              <a:gd name="connsiteY3" fmla="*/ 0 h 1988003"/>
              <a:gd name="connsiteX0" fmla="*/ 1941718 w 1941718"/>
              <a:gd name="connsiteY0" fmla="*/ 1988003 h 1988003"/>
              <a:gd name="connsiteX1" fmla="*/ 929347 w 1941718"/>
              <a:gd name="connsiteY1" fmla="*/ 1563460 h 1988003"/>
              <a:gd name="connsiteX2" fmla="*/ 71076 w 1941718"/>
              <a:gd name="connsiteY2" fmla="*/ 387803 h 1988003"/>
              <a:gd name="connsiteX3" fmla="*/ 35357 w 1941718"/>
              <a:gd name="connsiteY3" fmla="*/ 0 h 1988003"/>
              <a:gd name="connsiteX0" fmla="*/ 1906361 w 1906361"/>
              <a:gd name="connsiteY0" fmla="*/ 1988003 h 1988003"/>
              <a:gd name="connsiteX1" fmla="*/ 893990 w 1906361"/>
              <a:gd name="connsiteY1" fmla="*/ 1563460 h 1988003"/>
              <a:gd name="connsiteX2" fmla="*/ 35719 w 1906361"/>
              <a:gd name="connsiteY2" fmla="*/ 387803 h 1988003"/>
              <a:gd name="connsiteX3" fmla="*/ 0 w 1906361"/>
              <a:gd name="connsiteY3" fmla="*/ 0 h 198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6361" h="1988003">
                <a:moveTo>
                  <a:pt x="1906361" y="1988003"/>
                </a:moveTo>
                <a:cubicBezTo>
                  <a:pt x="1568904" y="1846489"/>
                  <a:pt x="1205764" y="1830160"/>
                  <a:pt x="893990" y="1563460"/>
                </a:cubicBezTo>
                <a:cubicBezTo>
                  <a:pt x="582216" y="1296760"/>
                  <a:pt x="84704" y="648380"/>
                  <a:pt x="35719" y="387803"/>
                </a:cubicBezTo>
                <a:cubicBezTo>
                  <a:pt x="-13266" y="127226"/>
                  <a:pt x="21729" y="302248"/>
                  <a:pt x="0" y="0"/>
                </a:cubicBezTo>
              </a:path>
            </a:pathLst>
          </a:cu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9" name="Group 208"/>
          <p:cNvGrpSpPr/>
          <p:nvPr/>
        </p:nvGrpSpPr>
        <p:grpSpPr>
          <a:xfrm>
            <a:off x="24743883" y="6973054"/>
            <a:ext cx="1775993" cy="1218337"/>
            <a:chOff x="3709199" y="8968057"/>
            <a:chExt cx="1775993" cy="1218337"/>
          </a:xfrm>
        </p:grpSpPr>
        <p:sp>
          <p:nvSpPr>
            <p:cNvPr id="212" name="Rectangle 211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3709199" y="8968057"/>
              <a:ext cx="1775993" cy="1218337"/>
              <a:chOff x="4842045" y="5054398"/>
              <a:chExt cx="1775993" cy="1218337"/>
            </a:xfrm>
          </p:grpSpPr>
          <p:grpSp>
            <p:nvGrpSpPr>
              <p:cNvPr id="219" name="Group 21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26" name="Rectangle 225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Freeform 226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Freeform 227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4" name="TextBox 223"/>
              <p:cNvSpPr txBox="1"/>
              <p:nvPr/>
            </p:nvSpPr>
            <p:spPr>
              <a:xfrm>
                <a:off x="4960360" y="5054398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TextBox 224"/>
              <p:cNvSpPr txBox="1"/>
              <p:nvPr/>
            </p:nvSpPr>
            <p:spPr>
              <a:xfrm>
                <a:off x="5564869" y="5791873"/>
                <a:ext cx="1053169" cy="4165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795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270" name="Straight Arrow Connector 269"/>
          <p:cNvCxnSpPr/>
          <p:nvPr/>
        </p:nvCxnSpPr>
        <p:spPr>
          <a:xfrm flipH="1" flipV="1">
            <a:off x="21380466" y="9631253"/>
            <a:ext cx="875820" cy="1859867"/>
          </a:xfrm>
          <a:prstGeom prst="straightConnector1">
            <a:avLst/>
          </a:prstGeom>
          <a:ln w="63500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Freeform 52"/>
          <p:cNvSpPr/>
          <p:nvPr/>
        </p:nvSpPr>
        <p:spPr>
          <a:xfrm>
            <a:off x="21900793" y="7517890"/>
            <a:ext cx="3731984" cy="2591035"/>
          </a:xfrm>
          <a:custGeom>
            <a:avLst/>
            <a:gdLst>
              <a:gd name="connsiteX0" fmla="*/ 3690257 w 3690257"/>
              <a:gd name="connsiteY0" fmla="*/ 2547257 h 2939143"/>
              <a:gd name="connsiteX1" fmla="*/ 3690257 w 3690257"/>
              <a:gd name="connsiteY1" fmla="*/ 2939143 h 2939143"/>
              <a:gd name="connsiteX2" fmla="*/ 2481942 w 3690257"/>
              <a:gd name="connsiteY2" fmla="*/ 1567543 h 2939143"/>
              <a:gd name="connsiteX3" fmla="*/ 1665514 w 3690257"/>
              <a:gd name="connsiteY3" fmla="*/ 457200 h 2939143"/>
              <a:gd name="connsiteX4" fmla="*/ 489857 w 3690257"/>
              <a:gd name="connsiteY4" fmla="*/ 0 h 2939143"/>
              <a:gd name="connsiteX5" fmla="*/ 0 w 3690257"/>
              <a:gd name="connsiteY5" fmla="*/ 97972 h 2939143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563246"/>
              <a:gd name="connsiteX1" fmla="*/ 2481942 w 3690257"/>
              <a:gd name="connsiteY1" fmla="*/ 1583532 h 2563246"/>
              <a:gd name="connsiteX2" fmla="*/ 1665514 w 3690257"/>
              <a:gd name="connsiteY2" fmla="*/ 473189 h 2563246"/>
              <a:gd name="connsiteX3" fmla="*/ 489857 w 3690257"/>
              <a:gd name="connsiteY3" fmla="*/ 15989 h 2563246"/>
              <a:gd name="connsiteX4" fmla="*/ 0 w 3690257"/>
              <a:gd name="connsiteY4" fmla="*/ 113961 h 2563246"/>
              <a:gd name="connsiteX0" fmla="*/ 3785147 w 3785147"/>
              <a:gd name="connsiteY0" fmla="*/ 2744400 h 2744400"/>
              <a:gd name="connsiteX1" fmla="*/ 2481942 w 3785147"/>
              <a:gd name="connsiteY1" fmla="*/ 1583532 h 2744400"/>
              <a:gd name="connsiteX2" fmla="*/ 1665514 w 3785147"/>
              <a:gd name="connsiteY2" fmla="*/ 473189 h 2744400"/>
              <a:gd name="connsiteX3" fmla="*/ 489857 w 3785147"/>
              <a:gd name="connsiteY3" fmla="*/ 15989 h 2744400"/>
              <a:gd name="connsiteX4" fmla="*/ 0 w 3785147"/>
              <a:gd name="connsiteY4" fmla="*/ 113961 h 2744400"/>
              <a:gd name="connsiteX0" fmla="*/ 3785147 w 3785147"/>
              <a:gd name="connsiteY0" fmla="*/ 2630439 h 2630439"/>
              <a:gd name="connsiteX1" fmla="*/ 2481942 w 3785147"/>
              <a:gd name="connsiteY1" fmla="*/ 1469571 h 2630439"/>
              <a:gd name="connsiteX2" fmla="*/ 1665514 w 3785147"/>
              <a:gd name="connsiteY2" fmla="*/ 359228 h 2630439"/>
              <a:gd name="connsiteX3" fmla="*/ 0 w 3785147"/>
              <a:gd name="connsiteY3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31984 w 3731984"/>
              <a:gd name="connsiteY0" fmla="*/ 2534745 h 2534745"/>
              <a:gd name="connsiteX1" fmla="*/ 1612351 w 3731984"/>
              <a:gd name="connsiteY1" fmla="*/ 263534 h 2534745"/>
              <a:gd name="connsiteX2" fmla="*/ 0 w 3731984"/>
              <a:gd name="connsiteY2" fmla="*/ 0 h 2534745"/>
              <a:gd name="connsiteX0" fmla="*/ 3731984 w 3731984"/>
              <a:gd name="connsiteY0" fmla="*/ 2591035 h 2591035"/>
              <a:gd name="connsiteX1" fmla="*/ 1612351 w 3731984"/>
              <a:gd name="connsiteY1" fmla="*/ 319824 h 2591035"/>
              <a:gd name="connsiteX2" fmla="*/ 0 w 3731984"/>
              <a:gd name="connsiteY2" fmla="*/ 56290 h 2591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31984" h="2591035">
                <a:moveTo>
                  <a:pt x="3731984" y="2591035"/>
                </a:moveTo>
                <a:cubicBezTo>
                  <a:pt x="3025440" y="1833965"/>
                  <a:pt x="2234348" y="742281"/>
                  <a:pt x="1612351" y="319824"/>
                </a:cubicBezTo>
                <a:cubicBezTo>
                  <a:pt x="990354" y="-102633"/>
                  <a:pt x="400145" y="-7094"/>
                  <a:pt x="0" y="5629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Freeform 270"/>
          <p:cNvSpPr/>
          <p:nvPr/>
        </p:nvSpPr>
        <p:spPr>
          <a:xfrm rot="10018853">
            <a:off x="21979664" y="11586661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20498875" y="11627552"/>
            <a:ext cx="1523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Fauville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18516599" y="13775267"/>
            <a:ext cx="3259685" cy="667228"/>
          </a:xfrm>
          <a:custGeom>
            <a:avLst/>
            <a:gdLst>
              <a:gd name="connsiteX0" fmla="*/ 4441371 w 4441371"/>
              <a:gd name="connsiteY0" fmla="*/ 881743 h 881743"/>
              <a:gd name="connsiteX1" fmla="*/ 2710543 w 4441371"/>
              <a:gd name="connsiteY1" fmla="*/ 522515 h 881743"/>
              <a:gd name="connsiteX2" fmla="*/ 1273629 w 4441371"/>
              <a:gd name="connsiteY2" fmla="*/ 0 h 881743"/>
              <a:gd name="connsiteX3" fmla="*/ 0 w 4441371"/>
              <a:gd name="connsiteY3" fmla="*/ 0 h 881743"/>
              <a:gd name="connsiteX0" fmla="*/ 4441371 w 4441371"/>
              <a:gd name="connsiteY0" fmla="*/ 920447 h 920447"/>
              <a:gd name="connsiteX1" fmla="*/ 2710543 w 4441371"/>
              <a:gd name="connsiteY1" fmla="*/ 561219 h 920447"/>
              <a:gd name="connsiteX2" fmla="*/ 1273629 w 4441371"/>
              <a:gd name="connsiteY2" fmla="*/ 38704 h 920447"/>
              <a:gd name="connsiteX3" fmla="*/ 0 w 4441371"/>
              <a:gd name="connsiteY3" fmla="*/ 38704 h 920447"/>
              <a:gd name="connsiteX0" fmla="*/ 4124848 w 4124848"/>
              <a:gd name="connsiteY0" fmla="*/ 857142 h 857142"/>
              <a:gd name="connsiteX1" fmla="*/ 2710543 w 4124848"/>
              <a:gd name="connsiteY1" fmla="*/ 561219 h 857142"/>
              <a:gd name="connsiteX2" fmla="*/ 1273629 w 4124848"/>
              <a:gd name="connsiteY2" fmla="*/ 38704 h 857142"/>
              <a:gd name="connsiteX3" fmla="*/ 0 w 4124848"/>
              <a:gd name="connsiteY3" fmla="*/ 38704 h 857142"/>
              <a:gd name="connsiteX0" fmla="*/ 3259685 w 3259685"/>
              <a:gd name="connsiteY0" fmla="*/ 667228 h 667228"/>
              <a:gd name="connsiteX1" fmla="*/ 2710543 w 3259685"/>
              <a:gd name="connsiteY1" fmla="*/ 561219 h 667228"/>
              <a:gd name="connsiteX2" fmla="*/ 1273629 w 3259685"/>
              <a:gd name="connsiteY2" fmla="*/ 38704 h 667228"/>
              <a:gd name="connsiteX3" fmla="*/ 0 w 3259685"/>
              <a:gd name="connsiteY3" fmla="*/ 38704 h 66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685" h="667228">
                <a:moveTo>
                  <a:pt x="3259685" y="667228"/>
                </a:moveTo>
                <a:lnTo>
                  <a:pt x="2710543" y="561219"/>
                </a:lnTo>
                <a:cubicBezTo>
                  <a:pt x="2182586" y="414262"/>
                  <a:pt x="1725386" y="125790"/>
                  <a:pt x="1273629" y="38704"/>
                </a:cubicBezTo>
                <a:cubicBezTo>
                  <a:pt x="821872" y="-48382"/>
                  <a:pt x="424543" y="38704"/>
                  <a:pt x="0" y="38704"/>
                </a:cubicBezTo>
              </a:path>
            </a:pathLst>
          </a:cu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/>
          <p:cNvGrpSpPr/>
          <p:nvPr/>
        </p:nvGrpSpPr>
        <p:grpSpPr>
          <a:xfrm>
            <a:off x="20858802" y="13313194"/>
            <a:ext cx="1998018" cy="1222408"/>
            <a:chOff x="2105093" y="7000373"/>
            <a:chExt cx="1998018" cy="1222408"/>
          </a:xfrm>
        </p:grpSpPr>
        <p:grpSp>
          <p:nvGrpSpPr>
            <p:cNvPr id="274" name="Group 273"/>
            <p:cNvGrpSpPr/>
            <p:nvPr/>
          </p:nvGrpSpPr>
          <p:grpSpPr>
            <a:xfrm>
              <a:off x="2105093" y="7000373"/>
              <a:ext cx="1998018" cy="1222408"/>
              <a:chOff x="3990288" y="3740073"/>
              <a:chExt cx="1998018" cy="1222408"/>
            </a:xfrm>
          </p:grpSpPr>
          <p:grpSp>
            <p:nvGrpSpPr>
              <p:cNvPr id="276" name="Group 275"/>
              <p:cNvGrpSpPr/>
              <p:nvPr/>
            </p:nvGrpSpPr>
            <p:grpSpPr>
              <a:xfrm>
                <a:off x="3990288" y="3740073"/>
                <a:ext cx="1998018" cy="1222408"/>
                <a:chOff x="1778000" y="978925"/>
                <a:chExt cx="1998018" cy="1222408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Freeform 280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Freeform 281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TextBox 282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TextBox 283"/>
                <p:cNvSpPr txBox="1"/>
                <p:nvPr/>
              </p:nvSpPr>
              <p:spPr>
                <a:xfrm>
                  <a:off x="2794659" y="1526524"/>
                  <a:ext cx="981359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Raff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77" name="Group 276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78" name="Freeform 277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9" name="Freeform 278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55" name="Rectangle 54"/>
            <p:cNvSpPr/>
            <p:nvPr/>
          </p:nvSpPr>
          <p:spPr>
            <a:xfrm>
              <a:off x="2376408" y="7066222"/>
              <a:ext cx="482824" cy="344411"/>
            </a:xfrm>
            <a:prstGeom prst="rect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" name="Freeform 57"/>
          <p:cNvSpPr/>
          <p:nvPr/>
        </p:nvSpPr>
        <p:spPr>
          <a:xfrm>
            <a:off x="16949057" y="9209314"/>
            <a:ext cx="1404257" cy="3559629"/>
          </a:xfrm>
          <a:custGeom>
            <a:avLst/>
            <a:gdLst>
              <a:gd name="connsiteX0" fmla="*/ 0 w 1404257"/>
              <a:gd name="connsiteY0" fmla="*/ 3559629 h 3951515"/>
              <a:gd name="connsiteX1" fmla="*/ 0 w 1404257"/>
              <a:gd name="connsiteY1" fmla="*/ 3951515 h 3951515"/>
              <a:gd name="connsiteX2" fmla="*/ 1143000 w 1404257"/>
              <a:gd name="connsiteY2" fmla="*/ 1763486 h 3951515"/>
              <a:gd name="connsiteX3" fmla="*/ 1404257 w 1404257"/>
              <a:gd name="connsiteY3" fmla="*/ 0 h 3951515"/>
              <a:gd name="connsiteX0" fmla="*/ 0 w 1404257"/>
              <a:gd name="connsiteY0" fmla="*/ 3559629 h 3559629"/>
              <a:gd name="connsiteX1" fmla="*/ 1143000 w 1404257"/>
              <a:gd name="connsiteY1" fmla="*/ 1763486 h 3559629"/>
              <a:gd name="connsiteX2" fmla="*/ 1404257 w 1404257"/>
              <a:gd name="connsiteY2" fmla="*/ 0 h 3559629"/>
              <a:gd name="connsiteX0" fmla="*/ 0 w 1404257"/>
              <a:gd name="connsiteY0" fmla="*/ 3559629 h 3559629"/>
              <a:gd name="connsiteX1" fmla="*/ 1143000 w 1404257"/>
              <a:gd name="connsiteY1" fmla="*/ 1763486 h 3559629"/>
              <a:gd name="connsiteX2" fmla="*/ 1404257 w 1404257"/>
              <a:gd name="connsiteY2" fmla="*/ 0 h 3559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4257" h="3559629">
                <a:moveTo>
                  <a:pt x="0" y="3559629"/>
                </a:moveTo>
                <a:cubicBezTo>
                  <a:pt x="381000" y="2960915"/>
                  <a:pt x="908957" y="2356758"/>
                  <a:pt x="1143000" y="1763486"/>
                </a:cubicBezTo>
                <a:cubicBezTo>
                  <a:pt x="1377043" y="1170215"/>
                  <a:pt x="1317171" y="587829"/>
                  <a:pt x="1404257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>
            <a:off x="568474" y="602212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4638" y="606820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Early Afternoon: TF Raff Arrival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20149073" y="1306966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6" name="Oval 255"/>
          <p:cNvSpPr/>
          <p:nvPr/>
        </p:nvSpPr>
        <p:spPr>
          <a:xfrm>
            <a:off x="17876232" y="60871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3" name="Group 262"/>
          <p:cNvGrpSpPr/>
          <p:nvPr/>
        </p:nvGrpSpPr>
        <p:grpSpPr>
          <a:xfrm>
            <a:off x="18515486" y="3723013"/>
            <a:ext cx="1929041" cy="1218337"/>
            <a:chOff x="3810460" y="9238844"/>
            <a:chExt cx="1929041" cy="1218337"/>
          </a:xfrm>
        </p:grpSpPr>
        <p:grpSp>
          <p:nvGrpSpPr>
            <p:cNvPr id="264" name="Group 263"/>
            <p:cNvGrpSpPr/>
            <p:nvPr/>
          </p:nvGrpSpPr>
          <p:grpSpPr>
            <a:xfrm>
              <a:off x="3810460" y="9238844"/>
              <a:ext cx="1929041" cy="1218337"/>
              <a:chOff x="3709199" y="8968057"/>
              <a:chExt cx="1929041" cy="1218337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75" name="Group 274"/>
              <p:cNvGrpSpPr/>
              <p:nvPr/>
            </p:nvGrpSpPr>
            <p:grpSpPr>
              <a:xfrm>
                <a:off x="3709199" y="8968057"/>
                <a:ext cx="1929041" cy="1218337"/>
                <a:chOff x="4842045" y="5054398"/>
                <a:chExt cx="1929041" cy="1218337"/>
              </a:xfrm>
            </p:grpSpPr>
            <p:sp>
              <p:nvSpPr>
                <p:cNvPr id="288" name="Rectangle 287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9" name="TextBox 288"/>
                <p:cNvSpPr txBox="1"/>
                <p:nvPr/>
              </p:nvSpPr>
              <p:spPr>
                <a:xfrm>
                  <a:off x="4999689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" name="TextBox 289"/>
                <p:cNvSpPr txBox="1"/>
                <p:nvPr/>
              </p:nvSpPr>
              <p:spPr>
                <a:xfrm>
                  <a:off x="5557244" y="5789938"/>
                  <a:ext cx="121384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1/709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" name="TextBox 290"/>
                <p:cNvSpPr txBox="1"/>
                <p:nvPr/>
              </p:nvSpPr>
              <p:spPr>
                <a:xfrm>
                  <a:off x="5557378" y="5455430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?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267" name="Group 266"/>
            <p:cNvGrpSpPr/>
            <p:nvPr/>
          </p:nvGrpSpPr>
          <p:grpSpPr>
            <a:xfrm>
              <a:off x="3852627" y="9955097"/>
              <a:ext cx="557046" cy="317547"/>
              <a:chOff x="3076423" y="10330772"/>
              <a:chExt cx="557046" cy="317547"/>
            </a:xfrm>
          </p:grpSpPr>
          <p:cxnSp>
            <p:nvCxnSpPr>
              <p:cNvPr id="268" name="Straight Connector 267"/>
              <p:cNvCxnSpPr/>
              <p:nvPr/>
            </p:nvCxnSpPr>
            <p:spPr>
              <a:xfrm flipH="1">
                <a:off x="3076423" y="10333529"/>
                <a:ext cx="285818" cy="31479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/>
              <p:cNvCxnSpPr/>
              <p:nvPr/>
            </p:nvCxnSpPr>
            <p:spPr>
              <a:xfrm>
                <a:off x="3322780" y="10330772"/>
                <a:ext cx="310689" cy="314419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324033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3480" y="7407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22" name="Rectangle 21"/>
          <p:cNvSpPr/>
          <p:nvPr/>
        </p:nvSpPr>
        <p:spPr>
          <a:xfrm>
            <a:off x="19068990" y="9477357"/>
            <a:ext cx="820208" cy="3765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86208" y="186168"/>
            <a:ext cx="5570756" cy="923330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/>
              <a:t>Ste.-Mère-Église</a:t>
            </a:r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542765" y="275280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32285" y="4262018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~1715: D &amp; E/505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2368" y="11184295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544074" y="5391313"/>
            <a:ext cx="1643074" cy="2515637"/>
            <a:chOff x="14284713" y="3250000"/>
            <a:chExt cx="1643074" cy="2515637"/>
          </a:xfrm>
        </p:grpSpPr>
        <p:grpSp>
          <p:nvGrpSpPr>
            <p:cNvPr id="23" name="Group 22"/>
            <p:cNvGrpSpPr/>
            <p:nvPr/>
          </p:nvGrpSpPr>
          <p:grpSpPr>
            <a:xfrm>
              <a:off x="14284713" y="3250000"/>
              <a:ext cx="1643074" cy="2515637"/>
              <a:chOff x="17790141" y="6590405"/>
              <a:chExt cx="1643074" cy="2515637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17790141" y="6590405"/>
                <a:ext cx="1643074" cy="1260115"/>
                <a:chOff x="4388468" y="3740073"/>
                <a:chExt cx="1643074" cy="1260115"/>
              </a:xfrm>
            </p:grpSpPr>
            <p:grpSp>
              <p:nvGrpSpPr>
                <p:cNvPr id="34" name="Group 33"/>
                <p:cNvGrpSpPr/>
                <p:nvPr/>
              </p:nvGrpSpPr>
              <p:grpSpPr>
                <a:xfrm>
                  <a:off x="4388468" y="3740073"/>
                  <a:ext cx="1643074" cy="1260115"/>
                  <a:chOff x="3778974" y="1714575"/>
                  <a:chExt cx="1643074" cy="1260115"/>
                </a:xfrm>
              </p:grpSpPr>
              <p:grpSp>
                <p:nvGrpSpPr>
                  <p:cNvPr id="36" name="Group 35"/>
                  <p:cNvGrpSpPr/>
                  <p:nvPr/>
                </p:nvGrpSpPr>
                <p:grpSpPr>
                  <a:xfrm>
                    <a:off x="3778974" y="1714575"/>
                    <a:ext cx="1643074" cy="1260115"/>
                    <a:chOff x="1778000" y="978925"/>
                    <a:chExt cx="1643074" cy="1260115"/>
                  </a:xfrm>
                </p:grpSpPr>
                <p:sp>
                  <p:nvSpPr>
                    <p:cNvPr id="39" name="Rectangle 38"/>
                    <p:cNvSpPr/>
                    <p:nvPr/>
                  </p:nvSpPr>
                  <p:spPr>
                    <a:xfrm>
                      <a:off x="1786468" y="1381159"/>
                      <a:ext cx="1024466" cy="804334"/>
                    </a:xfrm>
                    <a:prstGeom prst="rect">
                      <a:avLst/>
                    </a:prstGeom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Freeform 39"/>
                    <p:cNvSpPr/>
                    <p:nvPr/>
                  </p:nvSpPr>
                  <p:spPr>
                    <a:xfrm>
                      <a:off x="1778000" y="1539816"/>
                      <a:ext cx="1006929" cy="644583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Freeform 40"/>
                    <p:cNvSpPr/>
                    <p:nvPr/>
                  </p:nvSpPr>
                  <p:spPr>
                    <a:xfrm>
                      <a:off x="1823570" y="1539816"/>
                      <a:ext cx="987363" cy="661517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TextBox 41"/>
                    <p:cNvSpPr txBox="1"/>
                    <p:nvPr/>
                  </p:nvSpPr>
                  <p:spPr>
                    <a:xfrm>
                      <a:off x="1980759" y="978925"/>
                      <a:ext cx="662361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XX</a:t>
                      </a:r>
                      <a:endPara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" name="TextBox 42"/>
                    <p:cNvSpPr txBox="1"/>
                    <p:nvPr/>
                  </p:nvSpPr>
                  <p:spPr>
                    <a:xfrm>
                      <a:off x="2781155" y="1710690"/>
                      <a:ext cx="639919" cy="52835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>
                        <a:lnSpc>
                          <a:spcPts val="3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</a:t>
                      </a:r>
                      <a:endPara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7" name="Freeform 36"/>
                  <p:cNvSpPr>
                    <a:spLocks/>
                  </p:cNvSpPr>
                  <p:nvPr/>
                </p:nvSpPr>
                <p:spPr bwMode="auto">
                  <a:xfrm>
                    <a:off x="4140299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38" name="Freeform 37"/>
                  <p:cNvSpPr>
                    <a:spLocks/>
                  </p:cNvSpPr>
                  <p:nvPr/>
                </p:nvSpPr>
                <p:spPr bwMode="auto">
                  <a:xfrm>
                    <a:off x="4296781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cxnSp>
              <p:nvCxnSpPr>
                <p:cNvPr id="35" name="Straight Connector 34"/>
                <p:cNvCxnSpPr/>
                <p:nvPr/>
              </p:nvCxnSpPr>
              <p:spPr>
                <a:xfrm>
                  <a:off x="4430053" y="4268221"/>
                  <a:ext cx="974087" cy="0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8" name="Straight Connector 7"/>
              <p:cNvCxnSpPr/>
              <p:nvPr/>
            </p:nvCxnSpPr>
            <p:spPr>
              <a:xfrm>
                <a:off x="17802017" y="7626220"/>
                <a:ext cx="0" cy="147982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" name="TextBox 124"/>
            <p:cNvSpPr txBox="1"/>
            <p:nvPr/>
          </p:nvSpPr>
          <p:spPr>
            <a:xfrm>
              <a:off x="15298721" y="3441147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7294" y="8823407"/>
            <a:ext cx="1755491" cy="807594"/>
            <a:chOff x="1227898" y="5582817"/>
            <a:chExt cx="1869129" cy="807594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7898" y="5582817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0" y="214754"/>
            <a:ext cx="56463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7 June 1944:</a:t>
            </a:r>
          </a:p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Clearing North</a:t>
            </a:r>
            <a:endParaRPr lang="en-US" sz="54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6530078" y="7871349"/>
            <a:ext cx="1695269" cy="101382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/>
          <p:cNvGrpSpPr/>
          <p:nvPr/>
        </p:nvGrpSpPr>
        <p:grpSpPr>
          <a:xfrm>
            <a:off x="18642763" y="3657315"/>
            <a:ext cx="1776127" cy="1325994"/>
            <a:chOff x="3810460" y="9238844"/>
            <a:chExt cx="1776127" cy="1325994"/>
          </a:xfrm>
        </p:grpSpPr>
        <p:grpSp>
          <p:nvGrpSpPr>
            <p:cNvPr id="200" name="Group 199"/>
            <p:cNvGrpSpPr/>
            <p:nvPr/>
          </p:nvGrpSpPr>
          <p:grpSpPr>
            <a:xfrm>
              <a:off x="3810460" y="9238844"/>
              <a:ext cx="1776127" cy="1325994"/>
              <a:chOff x="3709199" y="8968057"/>
              <a:chExt cx="1776127" cy="1325994"/>
            </a:xfrm>
          </p:grpSpPr>
          <p:sp>
            <p:nvSpPr>
              <p:cNvPr id="202" name="Rectangle 20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3" name="Group 202"/>
              <p:cNvGrpSpPr/>
              <p:nvPr/>
            </p:nvGrpSpPr>
            <p:grpSpPr>
              <a:xfrm>
                <a:off x="3709199" y="8968057"/>
                <a:ext cx="1776127" cy="1325994"/>
                <a:chOff x="4842045" y="5054398"/>
                <a:chExt cx="1776127" cy="1325994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" name="TextBox 204"/>
                <p:cNvSpPr txBox="1"/>
                <p:nvPr/>
              </p:nvSpPr>
              <p:spPr>
                <a:xfrm>
                  <a:off x="4999689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TextBox 205"/>
                <p:cNvSpPr txBox="1"/>
                <p:nvPr/>
              </p:nvSpPr>
              <p:spPr>
                <a:xfrm>
                  <a:off x="5564869" y="5963803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709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" name="TextBox 206"/>
                <p:cNvSpPr txBox="1"/>
                <p:nvPr/>
              </p:nvSpPr>
              <p:spPr>
                <a:xfrm>
                  <a:off x="5565003" y="5629295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64" name="Group 63"/>
            <p:cNvGrpSpPr/>
            <p:nvPr/>
          </p:nvGrpSpPr>
          <p:grpSpPr>
            <a:xfrm>
              <a:off x="3852627" y="9955097"/>
              <a:ext cx="557046" cy="317547"/>
              <a:chOff x="3076423" y="10330772"/>
              <a:chExt cx="557046" cy="317547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 flipH="1">
                <a:off x="3076423" y="10333529"/>
                <a:ext cx="285818" cy="31479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>
                <a:off x="3322780" y="10330772"/>
                <a:ext cx="310689" cy="314419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9" name="Group 228"/>
          <p:cNvGrpSpPr/>
          <p:nvPr/>
        </p:nvGrpSpPr>
        <p:grpSpPr>
          <a:xfrm>
            <a:off x="18876792" y="4508984"/>
            <a:ext cx="1829038" cy="1309515"/>
            <a:chOff x="3982190" y="6167787"/>
            <a:chExt cx="1829038" cy="1309515"/>
          </a:xfrm>
        </p:grpSpPr>
        <p:grpSp>
          <p:nvGrpSpPr>
            <p:cNvPr id="230" name="Group 229"/>
            <p:cNvGrpSpPr/>
            <p:nvPr/>
          </p:nvGrpSpPr>
          <p:grpSpPr>
            <a:xfrm>
              <a:off x="3982190" y="6167787"/>
              <a:ext cx="1829038" cy="1309515"/>
              <a:chOff x="3709199" y="8968057"/>
              <a:chExt cx="1829038" cy="1309515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33" name="Group 232"/>
              <p:cNvGrpSpPr/>
              <p:nvPr/>
            </p:nvGrpSpPr>
            <p:grpSpPr>
              <a:xfrm>
                <a:off x="3709199" y="8968057"/>
                <a:ext cx="1829038" cy="1309515"/>
                <a:chOff x="4842045" y="5054398"/>
                <a:chExt cx="1829038" cy="1309515"/>
              </a:xfrm>
            </p:grpSpPr>
            <p:grpSp>
              <p:nvGrpSpPr>
                <p:cNvPr id="234" name="Group 23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35" name="TextBox 23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6" name="TextBox 235"/>
                <p:cNvSpPr txBox="1"/>
                <p:nvPr/>
              </p:nvSpPr>
              <p:spPr>
                <a:xfrm>
                  <a:off x="5564869" y="5963803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7" name="TextBox 236"/>
                <p:cNvSpPr txBox="1"/>
                <p:nvPr/>
              </p:nvSpPr>
              <p:spPr>
                <a:xfrm>
                  <a:off x="5565003" y="5628279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231" name="Straight Connector 23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Oval 176"/>
          <p:cNvSpPr/>
          <p:nvPr/>
        </p:nvSpPr>
        <p:spPr>
          <a:xfrm>
            <a:off x="564537" y="427680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232285" y="2748518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~1700: 746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Tk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22277782" y="568234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24696230" y="5626392"/>
            <a:ext cx="1768762" cy="1222408"/>
            <a:chOff x="1778000" y="978925"/>
            <a:chExt cx="1768762" cy="1222408"/>
          </a:xfrm>
        </p:grpSpPr>
        <p:sp>
          <p:nvSpPr>
            <p:cNvPr id="191" name="Rectangle 190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Freeform 191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Freeform 192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23992626" y="7238686"/>
            <a:ext cx="1768762" cy="1222408"/>
            <a:chOff x="1778000" y="978925"/>
            <a:chExt cx="1768762" cy="1222408"/>
          </a:xfrm>
        </p:grpSpPr>
        <p:sp>
          <p:nvSpPr>
            <p:cNvPr id="197" name="Rectangle 196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reeform 197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200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3" name="Freeform 252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8269603" y="2896766"/>
            <a:ext cx="2512884" cy="1218337"/>
            <a:chOff x="17822623" y="2834524"/>
            <a:chExt cx="2512884" cy="1218337"/>
          </a:xfrm>
        </p:grpSpPr>
        <p:sp>
          <p:nvSpPr>
            <p:cNvPr id="66" name="Rectangle 65"/>
            <p:cNvSpPr/>
            <p:nvPr/>
          </p:nvSpPr>
          <p:spPr>
            <a:xfrm>
              <a:off x="18673671" y="3538847"/>
              <a:ext cx="1521798" cy="394225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7822623" y="2834524"/>
              <a:ext cx="2512884" cy="1218337"/>
              <a:chOff x="3709199" y="8968057"/>
              <a:chExt cx="2512884" cy="1218337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>
                <a:off x="3709199" y="8968057"/>
                <a:ext cx="2512884" cy="1218337"/>
                <a:chOff x="4842045" y="5054398"/>
                <a:chExt cx="2512884" cy="1218337"/>
              </a:xfrm>
            </p:grpSpPr>
            <p:grpSp>
              <p:nvGrpSpPr>
                <p:cNvPr id="217" name="Group 2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TextBox 2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" name="TextBox 219"/>
                <p:cNvSpPr txBox="1"/>
                <p:nvPr/>
              </p:nvSpPr>
              <p:spPr>
                <a:xfrm>
                  <a:off x="5603611" y="5801253"/>
                  <a:ext cx="175131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 Sturm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44" name="Group 43"/>
          <p:cNvGrpSpPr/>
          <p:nvPr/>
        </p:nvGrpSpPr>
        <p:grpSpPr>
          <a:xfrm>
            <a:off x="20513791" y="5695880"/>
            <a:ext cx="1882128" cy="1213942"/>
            <a:chOff x="1143713" y="9321137"/>
            <a:chExt cx="1882128" cy="1213942"/>
          </a:xfrm>
        </p:grpSpPr>
        <p:grpSp>
          <p:nvGrpSpPr>
            <p:cNvPr id="263" name="Group 262"/>
            <p:cNvGrpSpPr/>
            <p:nvPr/>
          </p:nvGrpSpPr>
          <p:grpSpPr>
            <a:xfrm>
              <a:off x="1143713" y="9321137"/>
              <a:ext cx="1882128" cy="1213942"/>
              <a:chOff x="1786468" y="978925"/>
              <a:chExt cx="1882128" cy="1213942"/>
            </a:xfrm>
          </p:grpSpPr>
          <p:sp>
            <p:nvSpPr>
              <p:cNvPr id="264" name="Rectangle 26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TextBox 266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TextBox 267"/>
              <p:cNvSpPr txBox="1"/>
              <p:nvPr/>
            </p:nvSpPr>
            <p:spPr>
              <a:xfrm>
                <a:off x="2801051" y="1581295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746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TextBox 268"/>
              <p:cNvSpPr txBox="1"/>
              <p:nvPr/>
            </p:nvSpPr>
            <p:spPr>
              <a:xfrm>
                <a:off x="2793986" y="1101449"/>
                <a:ext cx="646331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  <a:endParaRPr lang="en-US" sz="3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56" name="Oval 255"/>
            <p:cNvSpPr/>
            <p:nvPr/>
          </p:nvSpPr>
          <p:spPr>
            <a:xfrm>
              <a:off x="1256159" y="9921021"/>
              <a:ext cx="792175" cy="366714"/>
            </a:xfrm>
            <a:prstGeom prst="ellipse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9" name="Freeform 198"/>
          <p:cNvSpPr/>
          <p:nvPr/>
        </p:nvSpPr>
        <p:spPr>
          <a:xfrm rot="2567210">
            <a:off x="25448864" y="9988375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TextBox 243"/>
          <p:cNvSpPr txBox="1"/>
          <p:nvPr/>
        </p:nvSpPr>
        <p:spPr>
          <a:xfrm>
            <a:off x="23659044" y="10320047"/>
            <a:ext cx="28216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Ecoqueneuville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66" name="Straight Arrow Connector 265"/>
          <p:cNvCxnSpPr/>
          <p:nvPr/>
        </p:nvCxnSpPr>
        <p:spPr>
          <a:xfrm flipH="1" flipV="1">
            <a:off x="25007600" y="3927326"/>
            <a:ext cx="186087" cy="1637194"/>
          </a:xfrm>
          <a:prstGeom prst="straightConnector1">
            <a:avLst/>
          </a:prstGeom>
          <a:ln w="6350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Freeform 52"/>
          <p:cNvSpPr/>
          <p:nvPr/>
        </p:nvSpPr>
        <p:spPr>
          <a:xfrm>
            <a:off x="22305681" y="7416206"/>
            <a:ext cx="1612351" cy="387049"/>
          </a:xfrm>
          <a:custGeom>
            <a:avLst/>
            <a:gdLst>
              <a:gd name="connsiteX0" fmla="*/ 3690257 w 3690257"/>
              <a:gd name="connsiteY0" fmla="*/ 2547257 h 2939143"/>
              <a:gd name="connsiteX1" fmla="*/ 3690257 w 3690257"/>
              <a:gd name="connsiteY1" fmla="*/ 2939143 h 2939143"/>
              <a:gd name="connsiteX2" fmla="*/ 2481942 w 3690257"/>
              <a:gd name="connsiteY2" fmla="*/ 1567543 h 2939143"/>
              <a:gd name="connsiteX3" fmla="*/ 1665514 w 3690257"/>
              <a:gd name="connsiteY3" fmla="*/ 457200 h 2939143"/>
              <a:gd name="connsiteX4" fmla="*/ 489857 w 3690257"/>
              <a:gd name="connsiteY4" fmla="*/ 0 h 2939143"/>
              <a:gd name="connsiteX5" fmla="*/ 0 w 3690257"/>
              <a:gd name="connsiteY5" fmla="*/ 97972 h 2939143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563246"/>
              <a:gd name="connsiteX1" fmla="*/ 2481942 w 3690257"/>
              <a:gd name="connsiteY1" fmla="*/ 1583532 h 2563246"/>
              <a:gd name="connsiteX2" fmla="*/ 1665514 w 3690257"/>
              <a:gd name="connsiteY2" fmla="*/ 473189 h 2563246"/>
              <a:gd name="connsiteX3" fmla="*/ 489857 w 3690257"/>
              <a:gd name="connsiteY3" fmla="*/ 15989 h 2563246"/>
              <a:gd name="connsiteX4" fmla="*/ 0 w 3690257"/>
              <a:gd name="connsiteY4" fmla="*/ 113961 h 2563246"/>
              <a:gd name="connsiteX0" fmla="*/ 3785147 w 3785147"/>
              <a:gd name="connsiteY0" fmla="*/ 2744400 h 2744400"/>
              <a:gd name="connsiteX1" fmla="*/ 2481942 w 3785147"/>
              <a:gd name="connsiteY1" fmla="*/ 1583532 h 2744400"/>
              <a:gd name="connsiteX2" fmla="*/ 1665514 w 3785147"/>
              <a:gd name="connsiteY2" fmla="*/ 473189 h 2744400"/>
              <a:gd name="connsiteX3" fmla="*/ 489857 w 3785147"/>
              <a:gd name="connsiteY3" fmla="*/ 15989 h 2744400"/>
              <a:gd name="connsiteX4" fmla="*/ 0 w 3785147"/>
              <a:gd name="connsiteY4" fmla="*/ 113961 h 2744400"/>
              <a:gd name="connsiteX0" fmla="*/ 3785147 w 3785147"/>
              <a:gd name="connsiteY0" fmla="*/ 2630439 h 2630439"/>
              <a:gd name="connsiteX1" fmla="*/ 2481942 w 3785147"/>
              <a:gd name="connsiteY1" fmla="*/ 1469571 h 2630439"/>
              <a:gd name="connsiteX2" fmla="*/ 1665514 w 3785147"/>
              <a:gd name="connsiteY2" fmla="*/ 359228 h 2630439"/>
              <a:gd name="connsiteX3" fmla="*/ 0 w 3785147"/>
              <a:gd name="connsiteY3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31984 w 3731984"/>
              <a:gd name="connsiteY0" fmla="*/ 2534745 h 2534745"/>
              <a:gd name="connsiteX1" fmla="*/ 1612351 w 3731984"/>
              <a:gd name="connsiteY1" fmla="*/ 263534 h 2534745"/>
              <a:gd name="connsiteX2" fmla="*/ 0 w 3731984"/>
              <a:gd name="connsiteY2" fmla="*/ 0 h 2534745"/>
              <a:gd name="connsiteX0" fmla="*/ 3731984 w 3731984"/>
              <a:gd name="connsiteY0" fmla="*/ 2591035 h 2591035"/>
              <a:gd name="connsiteX1" fmla="*/ 1612351 w 3731984"/>
              <a:gd name="connsiteY1" fmla="*/ 319824 h 2591035"/>
              <a:gd name="connsiteX2" fmla="*/ 0 w 3731984"/>
              <a:gd name="connsiteY2" fmla="*/ 56290 h 2591035"/>
              <a:gd name="connsiteX0" fmla="*/ 1612351 w 1612351"/>
              <a:gd name="connsiteY0" fmla="*/ 319824 h 319824"/>
              <a:gd name="connsiteX1" fmla="*/ 0 w 1612351"/>
              <a:gd name="connsiteY1" fmla="*/ 56290 h 31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12351" h="319824">
                <a:moveTo>
                  <a:pt x="1612351" y="319824"/>
                </a:moveTo>
                <a:cubicBezTo>
                  <a:pt x="990354" y="-102633"/>
                  <a:pt x="400145" y="-7094"/>
                  <a:pt x="0" y="5629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Freeform 270"/>
          <p:cNvSpPr/>
          <p:nvPr/>
        </p:nvSpPr>
        <p:spPr>
          <a:xfrm rot="10018853">
            <a:off x="21979664" y="11586661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20498875" y="11627552"/>
            <a:ext cx="1523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Fauville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6" name="Group 55"/>
          <p:cNvGrpSpPr/>
          <p:nvPr/>
        </p:nvGrpSpPr>
        <p:grpSpPr>
          <a:xfrm>
            <a:off x="17961856" y="8872615"/>
            <a:ext cx="1998018" cy="1222408"/>
            <a:chOff x="2105093" y="7000373"/>
            <a:chExt cx="1998018" cy="1222408"/>
          </a:xfrm>
        </p:grpSpPr>
        <p:grpSp>
          <p:nvGrpSpPr>
            <p:cNvPr id="274" name="Group 273"/>
            <p:cNvGrpSpPr/>
            <p:nvPr/>
          </p:nvGrpSpPr>
          <p:grpSpPr>
            <a:xfrm>
              <a:off x="2105093" y="7000373"/>
              <a:ext cx="1998018" cy="1222408"/>
              <a:chOff x="3990288" y="3740073"/>
              <a:chExt cx="1998018" cy="1222408"/>
            </a:xfrm>
          </p:grpSpPr>
          <p:grpSp>
            <p:nvGrpSpPr>
              <p:cNvPr id="276" name="Group 275"/>
              <p:cNvGrpSpPr/>
              <p:nvPr/>
            </p:nvGrpSpPr>
            <p:grpSpPr>
              <a:xfrm>
                <a:off x="3990288" y="3740073"/>
                <a:ext cx="1998018" cy="1222408"/>
                <a:chOff x="1778000" y="978925"/>
                <a:chExt cx="1998018" cy="1222408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Freeform 280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Freeform 281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TextBox 282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4" name="TextBox 283"/>
                <p:cNvSpPr txBox="1"/>
                <p:nvPr/>
              </p:nvSpPr>
              <p:spPr>
                <a:xfrm>
                  <a:off x="2794659" y="1526524"/>
                  <a:ext cx="981359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Raff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77" name="Group 276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78" name="Freeform 277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9" name="Freeform 278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55" name="Rectangle 54"/>
            <p:cNvSpPr/>
            <p:nvPr/>
          </p:nvSpPr>
          <p:spPr>
            <a:xfrm>
              <a:off x="2376408" y="7066222"/>
              <a:ext cx="482824" cy="344411"/>
            </a:xfrm>
            <a:prstGeom prst="rect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19895017" y="6892986"/>
            <a:ext cx="2207973" cy="1295348"/>
            <a:chOff x="17519030" y="5881954"/>
            <a:chExt cx="2207973" cy="1295348"/>
          </a:xfrm>
        </p:grpSpPr>
        <p:sp>
          <p:nvSpPr>
            <p:cNvPr id="288" name="TextBox 287"/>
            <p:cNvSpPr txBox="1"/>
            <p:nvPr/>
          </p:nvSpPr>
          <p:spPr>
            <a:xfrm>
              <a:off x="18518018" y="6118572"/>
              <a:ext cx="593432" cy="52835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(-)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75" name="Group 274"/>
            <p:cNvGrpSpPr/>
            <p:nvPr/>
          </p:nvGrpSpPr>
          <p:grpSpPr>
            <a:xfrm>
              <a:off x="17519030" y="5881954"/>
              <a:ext cx="2207973" cy="1295348"/>
              <a:chOff x="3990288" y="3740073"/>
              <a:chExt cx="2207973" cy="1295348"/>
            </a:xfrm>
          </p:grpSpPr>
          <p:grpSp>
            <p:nvGrpSpPr>
              <p:cNvPr id="289" name="Group 288"/>
              <p:cNvGrpSpPr/>
              <p:nvPr/>
            </p:nvGrpSpPr>
            <p:grpSpPr>
              <a:xfrm>
                <a:off x="3990288" y="3740073"/>
                <a:ext cx="2207973" cy="1295348"/>
                <a:chOff x="1778000" y="978925"/>
                <a:chExt cx="2207973" cy="1295348"/>
              </a:xfrm>
            </p:grpSpPr>
            <p:sp>
              <p:nvSpPr>
                <p:cNvPr id="297" name="TextBox 296"/>
                <p:cNvSpPr txBox="1"/>
                <p:nvPr/>
              </p:nvSpPr>
              <p:spPr>
                <a:xfrm>
                  <a:off x="2776988" y="1745923"/>
                  <a:ext cx="1208985" cy="528350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2/505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3" name="Rectangle 292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Freeform 293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TextBox 295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90" name="Group 289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91" name="Freeform 290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92" name="Freeform 291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</p:grpSp>
      <p:cxnSp>
        <p:nvCxnSpPr>
          <p:cNvPr id="299" name="Straight Arrow Connector 298"/>
          <p:cNvCxnSpPr/>
          <p:nvPr/>
        </p:nvCxnSpPr>
        <p:spPr>
          <a:xfrm flipH="1" flipV="1">
            <a:off x="19172303" y="6336963"/>
            <a:ext cx="575488" cy="951603"/>
          </a:xfrm>
          <a:prstGeom prst="straightConnector1">
            <a:avLst/>
          </a:prstGeom>
          <a:ln w="63500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Oval 299"/>
          <p:cNvSpPr/>
          <p:nvPr/>
        </p:nvSpPr>
        <p:spPr>
          <a:xfrm>
            <a:off x="18686841" y="688683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58"/>
          <p:cNvSpPr/>
          <p:nvPr/>
        </p:nvSpPr>
        <p:spPr>
          <a:xfrm>
            <a:off x="19267715" y="3130690"/>
            <a:ext cx="2752561" cy="2518994"/>
          </a:xfrm>
          <a:custGeom>
            <a:avLst/>
            <a:gdLst>
              <a:gd name="connsiteX0" fmla="*/ 2612572 w 3102429"/>
              <a:gd name="connsiteY0" fmla="*/ 2579915 h 2971800"/>
              <a:gd name="connsiteX1" fmla="*/ 2612572 w 3102429"/>
              <a:gd name="connsiteY1" fmla="*/ 2971800 h 2971800"/>
              <a:gd name="connsiteX2" fmla="*/ 3102429 w 3102429"/>
              <a:gd name="connsiteY2" fmla="*/ 1175658 h 2971800"/>
              <a:gd name="connsiteX3" fmla="*/ 1534886 w 3102429"/>
              <a:gd name="connsiteY3" fmla="*/ 0 h 2971800"/>
              <a:gd name="connsiteX4" fmla="*/ 0 w 3102429"/>
              <a:gd name="connsiteY4" fmla="*/ 195943 h 2971800"/>
              <a:gd name="connsiteX0" fmla="*/ 2612572 w 3102429"/>
              <a:gd name="connsiteY0" fmla="*/ 2579915 h 2579915"/>
              <a:gd name="connsiteX1" fmla="*/ 3102429 w 3102429"/>
              <a:gd name="connsiteY1" fmla="*/ 1175658 h 2579915"/>
              <a:gd name="connsiteX2" fmla="*/ 1534886 w 3102429"/>
              <a:gd name="connsiteY2" fmla="*/ 0 h 2579915"/>
              <a:gd name="connsiteX3" fmla="*/ 0 w 3102429"/>
              <a:gd name="connsiteY3" fmla="*/ 195943 h 2579915"/>
              <a:gd name="connsiteX0" fmla="*/ 2612572 w 3140448"/>
              <a:gd name="connsiteY0" fmla="*/ 2579915 h 2579915"/>
              <a:gd name="connsiteX1" fmla="*/ 3102429 w 3140448"/>
              <a:gd name="connsiteY1" fmla="*/ 1175658 h 2579915"/>
              <a:gd name="connsiteX2" fmla="*/ 1534886 w 3140448"/>
              <a:gd name="connsiteY2" fmla="*/ 0 h 2579915"/>
              <a:gd name="connsiteX3" fmla="*/ 0 w 3140448"/>
              <a:gd name="connsiteY3" fmla="*/ 195943 h 2579915"/>
              <a:gd name="connsiteX0" fmla="*/ 2612572 w 3140448"/>
              <a:gd name="connsiteY0" fmla="*/ 2583633 h 2583633"/>
              <a:gd name="connsiteX1" fmla="*/ 3102429 w 3140448"/>
              <a:gd name="connsiteY1" fmla="*/ 1179376 h 2583633"/>
              <a:gd name="connsiteX2" fmla="*/ 1534886 w 3140448"/>
              <a:gd name="connsiteY2" fmla="*/ 3718 h 2583633"/>
              <a:gd name="connsiteX3" fmla="*/ 0 w 3140448"/>
              <a:gd name="connsiteY3" fmla="*/ 199661 h 2583633"/>
              <a:gd name="connsiteX0" fmla="*/ 2612572 w 3144297"/>
              <a:gd name="connsiteY0" fmla="*/ 2583633 h 2583633"/>
              <a:gd name="connsiteX1" fmla="*/ 3102429 w 3144297"/>
              <a:gd name="connsiteY1" fmla="*/ 1179376 h 2583633"/>
              <a:gd name="connsiteX2" fmla="*/ 1534886 w 3144297"/>
              <a:gd name="connsiteY2" fmla="*/ 3718 h 2583633"/>
              <a:gd name="connsiteX3" fmla="*/ 0 w 3144297"/>
              <a:gd name="connsiteY3" fmla="*/ 199661 h 2583633"/>
              <a:gd name="connsiteX0" fmla="*/ 2612572 w 2794625"/>
              <a:gd name="connsiteY0" fmla="*/ 2631352 h 2631352"/>
              <a:gd name="connsiteX1" fmla="*/ 2669721 w 2794625"/>
              <a:gd name="connsiteY1" fmla="*/ 1267917 h 2631352"/>
              <a:gd name="connsiteX2" fmla="*/ 1534886 w 2794625"/>
              <a:gd name="connsiteY2" fmla="*/ 51437 h 2631352"/>
              <a:gd name="connsiteX3" fmla="*/ 0 w 2794625"/>
              <a:gd name="connsiteY3" fmla="*/ 247380 h 2631352"/>
              <a:gd name="connsiteX0" fmla="*/ 2612572 w 2806262"/>
              <a:gd name="connsiteY0" fmla="*/ 2548334 h 2548334"/>
              <a:gd name="connsiteX1" fmla="*/ 2669721 w 2806262"/>
              <a:gd name="connsiteY1" fmla="*/ 1184899 h 2548334"/>
              <a:gd name="connsiteX2" fmla="*/ 1363436 w 2806262"/>
              <a:gd name="connsiteY2" fmla="*/ 66391 h 2548334"/>
              <a:gd name="connsiteX3" fmla="*/ 0 w 2806262"/>
              <a:gd name="connsiteY3" fmla="*/ 164362 h 2548334"/>
              <a:gd name="connsiteX0" fmla="*/ 2612572 w 2785386"/>
              <a:gd name="connsiteY0" fmla="*/ 2408664 h 2408664"/>
              <a:gd name="connsiteX1" fmla="*/ 2669721 w 2785386"/>
              <a:gd name="connsiteY1" fmla="*/ 1045229 h 2408664"/>
              <a:gd name="connsiteX2" fmla="*/ 1673679 w 2785386"/>
              <a:gd name="connsiteY2" fmla="*/ 196142 h 2408664"/>
              <a:gd name="connsiteX3" fmla="*/ 0 w 2785386"/>
              <a:gd name="connsiteY3" fmla="*/ 24692 h 2408664"/>
              <a:gd name="connsiteX0" fmla="*/ 2612572 w 2785386"/>
              <a:gd name="connsiteY0" fmla="*/ 2429141 h 2429141"/>
              <a:gd name="connsiteX1" fmla="*/ 2669721 w 2785386"/>
              <a:gd name="connsiteY1" fmla="*/ 1065706 h 2429141"/>
              <a:gd name="connsiteX2" fmla="*/ 1673679 w 2785386"/>
              <a:gd name="connsiteY2" fmla="*/ 216619 h 2429141"/>
              <a:gd name="connsiteX3" fmla="*/ 0 w 2785386"/>
              <a:gd name="connsiteY3" fmla="*/ 45169 h 2429141"/>
              <a:gd name="connsiteX0" fmla="*/ 2612572 w 2797927"/>
              <a:gd name="connsiteY0" fmla="*/ 2518994 h 2518994"/>
              <a:gd name="connsiteX1" fmla="*/ 2669721 w 2797927"/>
              <a:gd name="connsiteY1" fmla="*/ 1155559 h 2518994"/>
              <a:gd name="connsiteX2" fmla="*/ 1485900 w 2797927"/>
              <a:gd name="connsiteY2" fmla="*/ 135022 h 2518994"/>
              <a:gd name="connsiteX3" fmla="*/ 0 w 2797927"/>
              <a:gd name="connsiteY3" fmla="*/ 135022 h 2518994"/>
              <a:gd name="connsiteX0" fmla="*/ 2612572 w 2779684"/>
              <a:gd name="connsiteY0" fmla="*/ 2518994 h 2518994"/>
              <a:gd name="connsiteX1" fmla="*/ 2669721 w 2779684"/>
              <a:gd name="connsiteY1" fmla="*/ 1155559 h 2518994"/>
              <a:gd name="connsiteX2" fmla="*/ 1485900 w 2779684"/>
              <a:gd name="connsiteY2" fmla="*/ 135022 h 2518994"/>
              <a:gd name="connsiteX3" fmla="*/ 0 w 2779684"/>
              <a:gd name="connsiteY3" fmla="*/ 135022 h 2518994"/>
              <a:gd name="connsiteX0" fmla="*/ 2612572 w 2752561"/>
              <a:gd name="connsiteY0" fmla="*/ 2518994 h 2518994"/>
              <a:gd name="connsiteX1" fmla="*/ 2669721 w 2752561"/>
              <a:gd name="connsiteY1" fmla="*/ 1155559 h 2518994"/>
              <a:gd name="connsiteX2" fmla="*/ 1485900 w 2752561"/>
              <a:gd name="connsiteY2" fmla="*/ 135022 h 2518994"/>
              <a:gd name="connsiteX3" fmla="*/ 0 w 2752561"/>
              <a:gd name="connsiteY3" fmla="*/ 135022 h 251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2561" h="2518994">
                <a:moveTo>
                  <a:pt x="2612572" y="2518994"/>
                </a:moveTo>
                <a:cubicBezTo>
                  <a:pt x="2676183" y="2009448"/>
                  <a:pt x="2857500" y="1552888"/>
                  <a:pt x="2669721" y="1155559"/>
                </a:cubicBezTo>
                <a:cubicBezTo>
                  <a:pt x="2481942" y="758230"/>
                  <a:pt x="1930853" y="403083"/>
                  <a:pt x="1485900" y="135022"/>
                </a:cubicBezTo>
                <a:cubicBezTo>
                  <a:pt x="1040947" y="-133039"/>
                  <a:pt x="511629" y="69708"/>
                  <a:pt x="0" y="135022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 rot="3662711" flipV="1">
            <a:off x="19416662" y="5995571"/>
            <a:ext cx="1250301" cy="319824"/>
          </a:xfrm>
          <a:custGeom>
            <a:avLst/>
            <a:gdLst>
              <a:gd name="connsiteX0" fmla="*/ 3690257 w 3690257"/>
              <a:gd name="connsiteY0" fmla="*/ 2547257 h 2939143"/>
              <a:gd name="connsiteX1" fmla="*/ 3690257 w 3690257"/>
              <a:gd name="connsiteY1" fmla="*/ 2939143 h 2939143"/>
              <a:gd name="connsiteX2" fmla="*/ 2481942 w 3690257"/>
              <a:gd name="connsiteY2" fmla="*/ 1567543 h 2939143"/>
              <a:gd name="connsiteX3" fmla="*/ 1665514 w 3690257"/>
              <a:gd name="connsiteY3" fmla="*/ 457200 h 2939143"/>
              <a:gd name="connsiteX4" fmla="*/ 489857 w 3690257"/>
              <a:gd name="connsiteY4" fmla="*/ 0 h 2939143"/>
              <a:gd name="connsiteX5" fmla="*/ 0 w 3690257"/>
              <a:gd name="connsiteY5" fmla="*/ 97972 h 2939143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955132"/>
              <a:gd name="connsiteX1" fmla="*/ 3690257 w 3690257"/>
              <a:gd name="connsiteY1" fmla="*/ 2955132 h 2955132"/>
              <a:gd name="connsiteX2" fmla="*/ 2481942 w 3690257"/>
              <a:gd name="connsiteY2" fmla="*/ 1583532 h 2955132"/>
              <a:gd name="connsiteX3" fmla="*/ 1665514 w 3690257"/>
              <a:gd name="connsiteY3" fmla="*/ 473189 h 2955132"/>
              <a:gd name="connsiteX4" fmla="*/ 489857 w 3690257"/>
              <a:gd name="connsiteY4" fmla="*/ 15989 h 2955132"/>
              <a:gd name="connsiteX5" fmla="*/ 0 w 3690257"/>
              <a:gd name="connsiteY5" fmla="*/ 113961 h 2955132"/>
              <a:gd name="connsiteX0" fmla="*/ 3690257 w 3690257"/>
              <a:gd name="connsiteY0" fmla="*/ 2563246 h 2563246"/>
              <a:gd name="connsiteX1" fmla="*/ 2481942 w 3690257"/>
              <a:gd name="connsiteY1" fmla="*/ 1583532 h 2563246"/>
              <a:gd name="connsiteX2" fmla="*/ 1665514 w 3690257"/>
              <a:gd name="connsiteY2" fmla="*/ 473189 h 2563246"/>
              <a:gd name="connsiteX3" fmla="*/ 489857 w 3690257"/>
              <a:gd name="connsiteY3" fmla="*/ 15989 h 2563246"/>
              <a:gd name="connsiteX4" fmla="*/ 0 w 3690257"/>
              <a:gd name="connsiteY4" fmla="*/ 113961 h 2563246"/>
              <a:gd name="connsiteX0" fmla="*/ 3785147 w 3785147"/>
              <a:gd name="connsiteY0" fmla="*/ 2744400 h 2744400"/>
              <a:gd name="connsiteX1" fmla="*/ 2481942 w 3785147"/>
              <a:gd name="connsiteY1" fmla="*/ 1583532 h 2744400"/>
              <a:gd name="connsiteX2" fmla="*/ 1665514 w 3785147"/>
              <a:gd name="connsiteY2" fmla="*/ 473189 h 2744400"/>
              <a:gd name="connsiteX3" fmla="*/ 489857 w 3785147"/>
              <a:gd name="connsiteY3" fmla="*/ 15989 h 2744400"/>
              <a:gd name="connsiteX4" fmla="*/ 0 w 3785147"/>
              <a:gd name="connsiteY4" fmla="*/ 113961 h 2744400"/>
              <a:gd name="connsiteX0" fmla="*/ 3785147 w 3785147"/>
              <a:gd name="connsiteY0" fmla="*/ 2630439 h 2630439"/>
              <a:gd name="connsiteX1" fmla="*/ 2481942 w 3785147"/>
              <a:gd name="connsiteY1" fmla="*/ 1469571 h 2630439"/>
              <a:gd name="connsiteX2" fmla="*/ 1665514 w 3785147"/>
              <a:gd name="connsiteY2" fmla="*/ 359228 h 2630439"/>
              <a:gd name="connsiteX3" fmla="*/ 0 w 3785147"/>
              <a:gd name="connsiteY3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85147 w 3785147"/>
              <a:gd name="connsiteY0" fmla="*/ 2630439 h 2630439"/>
              <a:gd name="connsiteX1" fmla="*/ 1665514 w 3785147"/>
              <a:gd name="connsiteY1" fmla="*/ 359228 h 2630439"/>
              <a:gd name="connsiteX2" fmla="*/ 0 w 3785147"/>
              <a:gd name="connsiteY2" fmla="*/ 0 h 2630439"/>
              <a:gd name="connsiteX0" fmla="*/ 3731984 w 3731984"/>
              <a:gd name="connsiteY0" fmla="*/ 2534745 h 2534745"/>
              <a:gd name="connsiteX1" fmla="*/ 1612351 w 3731984"/>
              <a:gd name="connsiteY1" fmla="*/ 263534 h 2534745"/>
              <a:gd name="connsiteX2" fmla="*/ 0 w 3731984"/>
              <a:gd name="connsiteY2" fmla="*/ 0 h 2534745"/>
              <a:gd name="connsiteX0" fmla="*/ 3731984 w 3731984"/>
              <a:gd name="connsiteY0" fmla="*/ 2591035 h 2591035"/>
              <a:gd name="connsiteX1" fmla="*/ 1612351 w 3731984"/>
              <a:gd name="connsiteY1" fmla="*/ 319824 h 2591035"/>
              <a:gd name="connsiteX2" fmla="*/ 0 w 3731984"/>
              <a:gd name="connsiteY2" fmla="*/ 56290 h 2591035"/>
              <a:gd name="connsiteX0" fmla="*/ 1612351 w 1612351"/>
              <a:gd name="connsiteY0" fmla="*/ 319824 h 319824"/>
              <a:gd name="connsiteX1" fmla="*/ 0 w 1612351"/>
              <a:gd name="connsiteY1" fmla="*/ 56290 h 31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12351" h="319824">
                <a:moveTo>
                  <a:pt x="1612351" y="319824"/>
                </a:moveTo>
                <a:cubicBezTo>
                  <a:pt x="990354" y="-102633"/>
                  <a:pt x="400145" y="-7094"/>
                  <a:pt x="0" y="5629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1293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3480" y="74078"/>
            <a:ext cx="21402675" cy="18145125"/>
          </a:xfrm>
          <a:prstGeom prst="rect">
            <a:avLst/>
          </a:prstGeom>
          <a:ln w="101600">
            <a:solidFill>
              <a:schemeClr val="tx1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6699084" y="6590405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887860" y="1290987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686582" y="2155635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024455" y="8023047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363489" y="8157088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4709560" y="7792115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998831" y="13320077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8825785" y="16876011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6902056" y="14807975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5235799" y="9309572"/>
            <a:ext cx="20751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Turqueville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6605" y="1678581"/>
            <a:ext cx="206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/>
              <a:t>Beuzeville</a:t>
            </a:r>
            <a:r>
              <a:rPr lang="en-US" dirty="0"/>
              <a:t>-</a:t>
            </a:r>
          </a:p>
          <a:p>
            <a:pPr algn="ctr"/>
            <a:r>
              <a:rPr lang="en-US" dirty="0"/>
              <a:t>au-Plain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370056" y="15430898"/>
            <a:ext cx="2103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Les Forges</a:t>
            </a:r>
          </a:p>
        </p:txBody>
      </p:sp>
      <p:sp>
        <p:nvSpPr>
          <p:cNvPr id="24" name="Freeform 23"/>
          <p:cNvSpPr/>
          <p:nvPr/>
        </p:nvSpPr>
        <p:spPr>
          <a:xfrm>
            <a:off x="15216554" y="3587262"/>
            <a:ext cx="2977661" cy="1664676"/>
          </a:xfrm>
          <a:custGeom>
            <a:avLst/>
            <a:gdLst>
              <a:gd name="connsiteX0" fmla="*/ 2977661 w 2977661"/>
              <a:gd name="connsiteY0" fmla="*/ 0 h 1664676"/>
              <a:gd name="connsiteX1" fmla="*/ 2133600 w 2977661"/>
              <a:gd name="connsiteY1" fmla="*/ 468923 h 1664676"/>
              <a:gd name="connsiteX2" fmla="*/ 1547446 w 2977661"/>
              <a:gd name="connsiteY2" fmla="*/ 961292 h 1664676"/>
              <a:gd name="connsiteX3" fmla="*/ 820615 w 2977661"/>
              <a:gd name="connsiteY3" fmla="*/ 1125415 h 1664676"/>
              <a:gd name="connsiteX4" fmla="*/ 0 w 2977661"/>
              <a:gd name="connsiteY4" fmla="*/ 1664676 h 166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661" h="1664676">
                <a:moveTo>
                  <a:pt x="2977661" y="0"/>
                </a:moveTo>
                <a:lnTo>
                  <a:pt x="2133600" y="468923"/>
                </a:lnTo>
                <a:lnTo>
                  <a:pt x="1547446" y="961292"/>
                </a:lnTo>
                <a:lnTo>
                  <a:pt x="820615" y="1125415"/>
                </a:lnTo>
                <a:lnTo>
                  <a:pt x="0" y="1664676"/>
                </a:lnTo>
              </a:path>
            </a:pathLst>
          </a:custGeom>
          <a:noFill/>
          <a:ln w="19685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2567210">
            <a:off x="23212340" y="2674309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23114220" y="3300285"/>
            <a:ext cx="23022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Bandienville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260542" y="186168"/>
            <a:ext cx="9610324" cy="923330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6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5400" dirty="0" smtClean="0"/>
              <a:t>325 Glider Infantry Regiment</a:t>
            </a:r>
            <a:endParaRPr lang="en-US" sz="5400" dirty="0"/>
          </a:p>
        </p:txBody>
      </p:sp>
      <p:sp>
        <p:nvSpPr>
          <p:cNvPr id="29" name="Oval 28"/>
          <p:cNvSpPr/>
          <p:nvPr/>
        </p:nvSpPr>
        <p:spPr>
          <a:xfrm>
            <a:off x="6061252" y="186168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497087" y="910905"/>
            <a:ext cx="2503488" cy="942975"/>
            <a:chOff x="15361" y="4723"/>
            <a:chExt cx="1577" cy="594"/>
          </a:xfrm>
        </p:grpSpPr>
        <p:sp>
          <p:nvSpPr>
            <p:cNvPr id="3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121097" y="5921862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4603764" y="5507995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016767" y="16696127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542765" y="193638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32284" y="3804820"/>
            <a:ext cx="46029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0900: Msn Hackensack- 2/325 &amp; 2/401 GIR </a:t>
            </a:r>
          </a:p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(LZ “W”)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3" name="Picture 1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757" y="11281773"/>
            <a:ext cx="1812920" cy="2059840"/>
          </a:xfrm>
          <a:prstGeom prst="rect">
            <a:avLst/>
          </a:prstGeom>
        </p:spPr>
      </p:pic>
      <p:grpSp>
        <p:nvGrpSpPr>
          <p:cNvPr id="114" name="Group 113"/>
          <p:cNvGrpSpPr/>
          <p:nvPr/>
        </p:nvGrpSpPr>
        <p:grpSpPr>
          <a:xfrm>
            <a:off x="3072022" y="14804274"/>
            <a:ext cx="1759682" cy="1026370"/>
            <a:chOff x="3686997" y="15924947"/>
            <a:chExt cx="1759682" cy="1026370"/>
          </a:xfrm>
        </p:grpSpPr>
        <p:sp>
          <p:nvSpPr>
            <p:cNvPr id="115" name="Rectangle 114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3123" y="14804274"/>
            <a:ext cx="2096235" cy="1108728"/>
            <a:chOff x="3393174" y="14690501"/>
            <a:chExt cx="2096235" cy="1108728"/>
          </a:xfrm>
        </p:grpSpPr>
        <p:sp>
          <p:nvSpPr>
            <p:cNvPr id="120" name="Rectangle 119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1027735" y="13835892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544074" y="5391313"/>
            <a:ext cx="1671928" cy="2515637"/>
            <a:chOff x="14284713" y="3250000"/>
            <a:chExt cx="1671928" cy="2515637"/>
          </a:xfrm>
        </p:grpSpPr>
        <p:grpSp>
          <p:nvGrpSpPr>
            <p:cNvPr id="23" name="Group 22"/>
            <p:cNvGrpSpPr/>
            <p:nvPr/>
          </p:nvGrpSpPr>
          <p:grpSpPr>
            <a:xfrm>
              <a:off x="14284713" y="3250000"/>
              <a:ext cx="1671928" cy="2515637"/>
              <a:chOff x="17790141" y="6590405"/>
              <a:chExt cx="1671928" cy="2515637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17790141" y="6590405"/>
                <a:ext cx="1671928" cy="1260115"/>
                <a:chOff x="4388468" y="3740073"/>
                <a:chExt cx="1671928" cy="1260115"/>
              </a:xfrm>
            </p:grpSpPr>
            <p:grpSp>
              <p:nvGrpSpPr>
                <p:cNvPr id="34" name="Group 33"/>
                <p:cNvGrpSpPr/>
                <p:nvPr/>
              </p:nvGrpSpPr>
              <p:grpSpPr>
                <a:xfrm>
                  <a:off x="4388468" y="3740073"/>
                  <a:ext cx="1671928" cy="1260115"/>
                  <a:chOff x="3778974" y="1714575"/>
                  <a:chExt cx="1671928" cy="1260115"/>
                </a:xfrm>
              </p:grpSpPr>
              <p:grpSp>
                <p:nvGrpSpPr>
                  <p:cNvPr id="36" name="Group 35"/>
                  <p:cNvGrpSpPr/>
                  <p:nvPr/>
                </p:nvGrpSpPr>
                <p:grpSpPr>
                  <a:xfrm>
                    <a:off x="3778974" y="1714575"/>
                    <a:ext cx="1671928" cy="1260115"/>
                    <a:chOff x="1778000" y="978925"/>
                    <a:chExt cx="1671928" cy="1260115"/>
                  </a:xfrm>
                </p:grpSpPr>
                <p:sp>
                  <p:nvSpPr>
                    <p:cNvPr id="39" name="Rectangle 38"/>
                    <p:cNvSpPr/>
                    <p:nvPr/>
                  </p:nvSpPr>
                  <p:spPr>
                    <a:xfrm>
                      <a:off x="1786468" y="1381159"/>
                      <a:ext cx="1024466" cy="804334"/>
                    </a:xfrm>
                    <a:prstGeom prst="rect">
                      <a:avLst/>
                    </a:prstGeom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Freeform 39"/>
                    <p:cNvSpPr/>
                    <p:nvPr/>
                  </p:nvSpPr>
                  <p:spPr>
                    <a:xfrm>
                      <a:off x="1778000" y="1539816"/>
                      <a:ext cx="1006929" cy="644583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Freeform 40"/>
                    <p:cNvSpPr/>
                    <p:nvPr/>
                  </p:nvSpPr>
                  <p:spPr>
                    <a:xfrm>
                      <a:off x="1823570" y="1539816"/>
                      <a:ext cx="987363" cy="661517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TextBox 41"/>
                    <p:cNvSpPr txBox="1"/>
                    <p:nvPr/>
                  </p:nvSpPr>
                  <p:spPr>
                    <a:xfrm>
                      <a:off x="1980759" y="978925"/>
                      <a:ext cx="662361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XX</a:t>
                      </a:r>
                      <a:endPara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" name="TextBox 42"/>
                    <p:cNvSpPr txBox="1"/>
                    <p:nvPr/>
                  </p:nvSpPr>
                  <p:spPr>
                    <a:xfrm>
                      <a:off x="2781155" y="1710690"/>
                      <a:ext cx="668773" cy="52835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>
                        <a:lnSpc>
                          <a:spcPts val="3400"/>
                        </a:lnSpc>
                      </a:pPr>
                      <a:r>
                        <a:rPr lang="en-US" sz="34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82</a:t>
                      </a:r>
                      <a:endParaRPr lang="en-US" sz="3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37" name="Freeform 36"/>
                  <p:cNvSpPr>
                    <a:spLocks/>
                  </p:cNvSpPr>
                  <p:nvPr/>
                </p:nvSpPr>
                <p:spPr bwMode="auto">
                  <a:xfrm>
                    <a:off x="4140299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38" name="Freeform 37"/>
                  <p:cNvSpPr>
                    <a:spLocks/>
                  </p:cNvSpPr>
                  <p:nvPr/>
                </p:nvSpPr>
                <p:spPr bwMode="auto">
                  <a:xfrm>
                    <a:off x="4296781" y="2765227"/>
                    <a:ext cx="158079" cy="55839"/>
                  </a:xfrm>
                  <a:custGeom>
                    <a:avLst/>
                    <a:gdLst>
                      <a:gd name="T0" fmla="*/ 530 w 530"/>
                      <a:gd name="T1" fmla="*/ 147 h 147"/>
                      <a:gd name="T2" fmla="*/ 525 w 530"/>
                      <a:gd name="T3" fmla="*/ 124 h 147"/>
                      <a:gd name="T4" fmla="*/ 519 w 530"/>
                      <a:gd name="T5" fmla="*/ 103 h 147"/>
                      <a:gd name="T6" fmla="*/ 501 w 530"/>
                      <a:gd name="T7" fmla="*/ 82 h 147"/>
                      <a:gd name="T8" fmla="*/ 480 w 530"/>
                      <a:gd name="T9" fmla="*/ 61 h 147"/>
                      <a:gd name="T10" fmla="*/ 449 w 530"/>
                      <a:gd name="T11" fmla="*/ 43 h 147"/>
                      <a:gd name="T12" fmla="*/ 422 w 530"/>
                      <a:gd name="T13" fmla="*/ 30 h 147"/>
                      <a:gd name="T14" fmla="*/ 392 w 530"/>
                      <a:gd name="T15" fmla="*/ 19 h 147"/>
                      <a:gd name="T16" fmla="*/ 351 w 530"/>
                      <a:gd name="T17" fmla="*/ 9 h 147"/>
                      <a:gd name="T18" fmla="*/ 315 w 530"/>
                      <a:gd name="T19" fmla="*/ 4 h 147"/>
                      <a:gd name="T20" fmla="*/ 264 w 530"/>
                      <a:gd name="T21" fmla="*/ 0 h 147"/>
                      <a:gd name="T22" fmla="*/ 204 w 530"/>
                      <a:gd name="T23" fmla="*/ 6 h 147"/>
                      <a:gd name="T24" fmla="*/ 162 w 530"/>
                      <a:gd name="T25" fmla="*/ 13 h 147"/>
                      <a:gd name="T26" fmla="*/ 117 w 530"/>
                      <a:gd name="T27" fmla="*/ 25 h 147"/>
                      <a:gd name="T28" fmla="*/ 74 w 530"/>
                      <a:gd name="T29" fmla="*/ 46 h 147"/>
                      <a:gd name="T30" fmla="*/ 44 w 530"/>
                      <a:gd name="T31" fmla="*/ 66 h 147"/>
                      <a:gd name="T32" fmla="*/ 21 w 530"/>
                      <a:gd name="T33" fmla="*/ 91 h 147"/>
                      <a:gd name="T34" fmla="*/ 5 w 530"/>
                      <a:gd name="T35" fmla="*/ 115 h 147"/>
                      <a:gd name="T36" fmla="*/ 0 w 530"/>
                      <a:gd name="T37" fmla="*/ 145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30" h="147">
                        <a:moveTo>
                          <a:pt x="530" y="147"/>
                        </a:moveTo>
                        <a:lnTo>
                          <a:pt x="525" y="124"/>
                        </a:lnTo>
                        <a:lnTo>
                          <a:pt x="519" y="103"/>
                        </a:lnTo>
                        <a:lnTo>
                          <a:pt x="501" y="82"/>
                        </a:lnTo>
                        <a:lnTo>
                          <a:pt x="480" y="61"/>
                        </a:lnTo>
                        <a:lnTo>
                          <a:pt x="449" y="43"/>
                        </a:lnTo>
                        <a:lnTo>
                          <a:pt x="422" y="30"/>
                        </a:lnTo>
                        <a:lnTo>
                          <a:pt x="392" y="19"/>
                        </a:lnTo>
                        <a:lnTo>
                          <a:pt x="351" y="9"/>
                        </a:lnTo>
                        <a:lnTo>
                          <a:pt x="315" y="4"/>
                        </a:lnTo>
                        <a:lnTo>
                          <a:pt x="264" y="0"/>
                        </a:lnTo>
                        <a:lnTo>
                          <a:pt x="204" y="6"/>
                        </a:lnTo>
                        <a:lnTo>
                          <a:pt x="162" y="13"/>
                        </a:lnTo>
                        <a:lnTo>
                          <a:pt x="117" y="25"/>
                        </a:lnTo>
                        <a:lnTo>
                          <a:pt x="74" y="46"/>
                        </a:lnTo>
                        <a:lnTo>
                          <a:pt x="44" y="66"/>
                        </a:lnTo>
                        <a:lnTo>
                          <a:pt x="21" y="91"/>
                        </a:lnTo>
                        <a:lnTo>
                          <a:pt x="5" y="115"/>
                        </a:lnTo>
                        <a:lnTo>
                          <a:pt x="0" y="145"/>
                        </a:lnTo>
                      </a:path>
                    </a:pathLst>
                  </a:custGeom>
                  <a:noFill/>
                  <a:ln w="5715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SzPct val="100000"/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cxnSp>
              <p:nvCxnSpPr>
                <p:cNvPr id="35" name="Straight Connector 34"/>
                <p:cNvCxnSpPr/>
                <p:nvPr/>
              </p:nvCxnSpPr>
              <p:spPr>
                <a:xfrm>
                  <a:off x="4430053" y="4268221"/>
                  <a:ext cx="974087" cy="0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8" name="Straight Connector 7"/>
              <p:cNvCxnSpPr/>
              <p:nvPr/>
            </p:nvCxnSpPr>
            <p:spPr>
              <a:xfrm>
                <a:off x="17802017" y="7626220"/>
                <a:ext cx="0" cy="147982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5" name="TextBox 124"/>
            <p:cNvSpPr txBox="1"/>
            <p:nvPr/>
          </p:nvSpPr>
          <p:spPr>
            <a:xfrm>
              <a:off x="15298721" y="3441147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 rot="4063107">
            <a:off x="20437388" y="7609755"/>
            <a:ext cx="1755491" cy="789832"/>
            <a:chOff x="1222502" y="5600579"/>
            <a:chExt cx="1869129" cy="789832"/>
          </a:xfrm>
        </p:grpSpPr>
        <p:sp>
          <p:nvSpPr>
            <p:cNvPr id="142" name="Oval 141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 rot="16030586">
            <a:off x="18732728" y="7791185"/>
            <a:ext cx="1755491" cy="789832"/>
            <a:chOff x="1222502" y="5600579"/>
            <a:chExt cx="1869129" cy="789832"/>
          </a:xfrm>
        </p:grpSpPr>
        <p:sp>
          <p:nvSpPr>
            <p:cNvPr id="145" name="Oval 144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 rot="9844285">
            <a:off x="20017294" y="8823407"/>
            <a:ext cx="1755491" cy="807594"/>
            <a:chOff x="1227898" y="5582817"/>
            <a:chExt cx="1869129" cy="807594"/>
          </a:xfrm>
        </p:grpSpPr>
        <p:sp>
          <p:nvSpPr>
            <p:cNvPr id="149" name="Oval 148"/>
            <p:cNvSpPr/>
            <p:nvPr/>
          </p:nvSpPr>
          <p:spPr>
            <a:xfrm rot="10811035">
              <a:off x="1227898" y="5582817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 rot="21505595">
              <a:off x="1914410" y="6008494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52" name="Oval 151"/>
          <p:cNvSpPr/>
          <p:nvPr/>
        </p:nvSpPr>
        <p:spPr>
          <a:xfrm>
            <a:off x="19975477" y="8357149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0" y="214754"/>
            <a:ext cx="56463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7 June 1944</a:t>
            </a:r>
          </a:p>
        </p:txBody>
      </p:sp>
      <p:cxnSp>
        <p:nvCxnSpPr>
          <p:cNvPr id="185" name="Straight Connector 184"/>
          <p:cNvCxnSpPr/>
          <p:nvPr/>
        </p:nvCxnSpPr>
        <p:spPr>
          <a:xfrm>
            <a:off x="16530078" y="7871349"/>
            <a:ext cx="1695269" cy="101382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/>
          <p:cNvGrpSpPr/>
          <p:nvPr/>
        </p:nvGrpSpPr>
        <p:grpSpPr>
          <a:xfrm>
            <a:off x="18642763" y="3657315"/>
            <a:ext cx="1776127" cy="1325994"/>
            <a:chOff x="3810460" y="9238844"/>
            <a:chExt cx="1776127" cy="1325994"/>
          </a:xfrm>
        </p:grpSpPr>
        <p:grpSp>
          <p:nvGrpSpPr>
            <p:cNvPr id="200" name="Group 199"/>
            <p:cNvGrpSpPr/>
            <p:nvPr/>
          </p:nvGrpSpPr>
          <p:grpSpPr>
            <a:xfrm>
              <a:off x="3810460" y="9238844"/>
              <a:ext cx="1776127" cy="1325994"/>
              <a:chOff x="3709199" y="8968057"/>
              <a:chExt cx="1776127" cy="1325994"/>
            </a:xfrm>
          </p:grpSpPr>
          <p:sp>
            <p:nvSpPr>
              <p:cNvPr id="202" name="Rectangle 20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3" name="Group 202"/>
              <p:cNvGrpSpPr/>
              <p:nvPr/>
            </p:nvGrpSpPr>
            <p:grpSpPr>
              <a:xfrm>
                <a:off x="3709199" y="8968057"/>
                <a:ext cx="1776127" cy="1325994"/>
                <a:chOff x="4842045" y="5054398"/>
                <a:chExt cx="1776127" cy="1325994"/>
              </a:xfrm>
            </p:grpSpPr>
            <p:sp>
              <p:nvSpPr>
                <p:cNvPr id="208" name="Rectangle 207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" name="TextBox 204"/>
                <p:cNvSpPr txBox="1"/>
                <p:nvPr/>
              </p:nvSpPr>
              <p:spPr>
                <a:xfrm>
                  <a:off x="4999689" y="5054398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TextBox 205"/>
                <p:cNvSpPr txBox="1"/>
                <p:nvPr/>
              </p:nvSpPr>
              <p:spPr>
                <a:xfrm>
                  <a:off x="5564869" y="5963803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709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" name="TextBox 206"/>
                <p:cNvSpPr txBox="1"/>
                <p:nvPr/>
              </p:nvSpPr>
              <p:spPr>
                <a:xfrm>
                  <a:off x="5565003" y="5629295"/>
                  <a:ext cx="1053169" cy="4165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64" name="Group 63"/>
            <p:cNvGrpSpPr/>
            <p:nvPr/>
          </p:nvGrpSpPr>
          <p:grpSpPr>
            <a:xfrm>
              <a:off x="3852627" y="9955097"/>
              <a:ext cx="557046" cy="317547"/>
              <a:chOff x="3076423" y="10330772"/>
              <a:chExt cx="557046" cy="317547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 flipH="1">
                <a:off x="3076423" y="10333529"/>
                <a:ext cx="285818" cy="314790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>
                <a:off x="3322780" y="10330772"/>
                <a:ext cx="310689" cy="314419"/>
              </a:xfrm>
              <a:prstGeom prst="line">
                <a:avLst/>
              </a:prstGeom>
              <a:ln w="635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9" name="Group 228"/>
          <p:cNvGrpSpPr/>
          <p:nvPr/>
        </p:nvGrpSpPr>
        <p:grpSpPr>
          <a:xfrm>
            <a:off x="18876792" y="4508984"/>
            <a:ext cx="1829038" cy="1309515"/>
            <a:chOff x="3982190" y="6167787"/>
            <a:chExt cx="1829038" cy="1309515"/>
          </a:xfrm>
        </p:grpSpPr>
        <p:grpSp>
          <p:nvGrpSpPr>
            <p:cNvPr id="230" name="Group 229"/>
            <p:cNvGrpSpPr/>
            <p:nvPr/>
          </p:nvGrpSpPr>
          <p:grpSpPr>
            <a:xfrm>
              <a:off x="3982190" y="6167787"/>
              <a:ext cx="1829038" cy="1309515"/>
              <a:chOff x="3709199" y="8968057"/>
              <a:chExt cx="1829038" cy="1309515"/>
            </a:xfrm>
          </p:grpSpPr>
          <p:sp>
            <p:nvSpPr>
              <p:cNvPr id="232" name="Rectangle 23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33" name="Group 232"/>
              <p:cNvGrpSpPr/>
              <p:nvPr/>
            </p:nvGrpSpPr>
            <p:grpSpPr>
              <a:xfrm>
                <a:off x="3709199" y="8968057"/>
                <a:ext cx="1829038" cy="1309515"/>
                <a:chOff x="4842045" y="5054398"/>
                <a:chExt cx="1829038" cy="1309515"/>
              </a:xfrm>
            </p:grpSpPr>
            <p:grpSp>
              <p:nvGrpSpPr>
                <p:cNvPr id="234" name="Group 23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35" name="TextBox 23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6" name="TextBox 235"/>
                <p:cNvSpPr txBox="1"/>
                <p:nvPr/>
              </p:nvSpPr>
              <p:spPr>
                <a:xfrm>
                  <a:off x="5564869" y="5963803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7" name="TextBox 236"/>
                <p:cNvSpPr txBox="1"/>
                <p:nvPr/>
              </p:nvSpPr>
              <p:spPr>
                <a:xfrm>
                  <a:off x="5565003" y="5628279"/>
                  <a:ext cx="110608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231" name="Straight Connector 23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Oval 176"/>
          <p:cNvSpPr/>
          <p:nvPr/>
        </p:nvSpPr>
        <p:spPr>
          <a:xfrm>
            <a:off x="564537" y="381960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232285" y="1932093"/>
            <a:ext cx="44863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0700: Msn Galveston- 1/325 GIR (LZ “E”)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96" name="Group 195"/>
          <p:cNvGrpSpPr/>
          <p:nvPr/>
        </p:nvGrpSpPr>
        <p:grpSpPr>
          <a:xfrm>
            <a:off x="24808011" y="10732148"/>
            <a:ext cx="1768762" cy="1222408"/>
            <a:chOff x="1778000" y="978925"/>
            <a:chExt cx="1768762" cy="1222408"/>
          </a:xfrm>
        </p:grpSpPr>
        <p:sp>
          <p:nvSpPr>
            <p:cNvPr id="197" name="Rectangle 196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reeform 197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200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3" name="Freeform 252"/>
          <p:cNvSpPr/>
          <p:nvPr/>
        </p:nvSpPr>
        <p:spPr>
          <a:xfrm>
            <a:off x="19431125" y="3104918"/>
            <a:ext cx="2371553" cy="1252078"/>
          </a:xfrm>
          <a:custGeom>
            <a:avLst/>
            <a:gdLst>
              <a:gd name="connsiteX0" fmla="*/ 2274277 w 2274277"/>
              <a:gd name="connsiteY0" fmla="*/ 1195753 h 1383323"/>
              <a:gd name="connsiteX1" fmla="*/ 2274277 w 2274277"/>
              <a:gd name="connsiteY1" fmla="*/ 1383323 h 1383323"/>
              <a:gd name="connsiteX2" fmla="*/ 1430215 w 2274277"/>
              <a:gd name="connsiteY2" fmla="*/ 750277 h 1383323"/>
              <a:gd name="connsiteX3" fmla="*/ 797169 w 2274277"/>
              <a:gd name="connsiteY3" fmla="*/ 117230 h 1383323"/>
              <a:gd name="connsiteX4" fmla="*/ 0 w 2274277"/>
              <a:gd name="connsiteY4" fmla="*/ 0 h 1383323"/>
              <a:gd name="connsiteX0" fmla="*/ 2274277 w 2274277"/>
              <a:gd name="connsiteY0" fmla="*/ 1195753 h 1195753"/>
              <a:gd name="connsiteX1" fmla="*/ 1430215 w 2274277"/>
              <a:gd name="connsiteY1" fmla="*/ 750277 h 1195753"/>
              <a:gd name="connsiteX2" fmla="*/ 797169 w 2274277"/>
              <a:gd name="connsiteY2" fmla="*/ 117230 h 1195753"/>
              <a:gd name="connsiteX3" fmla="*/ 0 w 2274277"/>
              <a:gd name="connsiteY3" fmla="*/ 0 h 1195753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15209 h 1215209"/>
              <a:gd name="connsiteX1" fmla="*/ 1430215 w 2342370"/>
              <a:gd name="connsiteY1" fmla="*/ 750277 h 1215209"/>
              <a:gd name="connsiteX2" fmla="*/ 797169 w 2342370"/>
              <a:gd name="connsiteY2" fmla="*/ 117230 h 1215209"/>
              <a:gd name="connsiteX3" fmla="*/ 0 w 2342370"/>
              <a:gd name="connsiteY3" fmla="*/ 0 h 1215209"/>
              <a:gd name="connsiteX0" fmla="*/ 2342370 w 2342370"/>
              <a:gd name="connsiteY0" fmla="*/ 1230877 h 1230877"/>
              <a:gd name="connsiteX1" fmla="*/ 1430215 w 2342370"/>
              <a:gd name="connsiteY1" fmla="*/ 765945 h 1230877"/>
              <a:gd name="connsiteX2" fmla="*/ 797169 w 2342370"/>
              <a:gd name="connsiteY2" fmla="*/ 132898 h 1230877"/>
              <a:gd name="connsiteX3" fmla="*/ 0 w 2342370"/>
              <a:gd name="connsiteY3" fmla="*/ 15668 h 1230877"/>
              <a:gd name="connsiteX0" fmla="*/ 2352098 w 2352098"/>
              <a:gd name="connsiteY0" fmla="*/ 1174260 h 1174260"/>
              <a:gd name="connsiteX1" fmla="*/ 1439943 w 2352098"/>
              <a:gd name="connsiteY1" fmla="*/ 709328 h 1174260"/>
              <a:gd name="connsiteX2" fmla="*/ 806897 w 2352098"/>
              <a:gd name="connsiteY2" fmla="*/ 76281 h 1174260"/>
              <a:gd name="connsiteX3" fmla="*/ 0 w 2352098"/>
              <a:gd name="connsiteY3" fmla="*/ 36872 h 1174260"/>
              <a:gd name="connsiteX0" fmla="*/ 2342370 w 2342370"/>
              <a:gd name="connsiteY0" fmla="*/ 1247828 h 1247828"/>
              <a:gd name="connsiteX1" fmla="*/ 1430215 w 2342370"/>
              <a:gd name="connsiteY1" fmla="*/ 782896 h 1247828"/>
              <a:gd name="connsiteX2" fmla="*/ 797169 w 2342370"/>
              <a:gd name="connsiteY2" fmla="*/ 149849 h 1247828"/>
              <a:gd name="connsiteX3" fmla="*/ 0 w 2342370"/>
              <a:gd name="connsiteY3" fmla="*/ 13163 h 1247828"/>
              <a:gd name="connsiteX0" fmla="*/ 2342370 w 2342370"/>
              <a:gd name="connsiteY0" fmla="*/ 1245933 h 1245933"/>
              <a:gd name="connsiteX1" fmla="*/ 1488581 w 2342370"/>
              <a:gd name="connsiteY1" fmla="*/ 673997 h 1245933"/>
              <a:gd name="connsiteX2" fmla="*/ 797169 w 2342370"/>
              <a:gd name="connsiteY2" fmla="*/ 147954 h 1245933"/>
              <a:gd name="connsiteX3" fmla="*/ 0 w 2342370"/>
              <a:gd name="connsiteY3" fmla="*/ 11268 h 1245933"/>
              <a:gd name="connsiteX0" fmla="*/ 2342370 w 2342370"/>
              <a:gd name="connsiteY0" fmla="*/ 1262561 h 1262561"/>
              <a:gd name="connsiteX1" fmla="*/ 1488581 w 2342370"/>
              <a:gd name="connsiteY1" fmla="*/ 690625 h 1262561"/>
              <a:gd name="connsiteX2" fmla="*/ 845808 w 2342370"/>
              <a:gd name="connsiteY2" fmla="*/ 86760 h 1262561"/>
              <a:gd name="connsiteX3" fmla="*/ 0 w 2342370"/>
              <a:gd name="connsiteY3" fmla="*/ 27896 h 1262561"/>
              <a:gd name="connsiteX0" fmla="*/ 2352098 w 2352098"/>
              <a:gd name="connsiteY0" fmla="*/ 1239704 h 1239704"/>
              <a:gd name="connsiteX1" fmla="*/ 1498309 w 2352098"/>
              <a:gd name="connsiteY1" fmla="*/ 667768 h 1239704"/>
              <a:gd name="connsiteX2" fmla="*/ 855536 w 2352098"/>
              <a:gd name="connsiteY2" fmla="*/ 63903 h 1239704"/>
              <a:gd name="connsiteX3" fmla="*/ 0 w 2352098"/>
              <a:gd name="connsiteY3" fmla="*/ 43950 h 1239704"/>
              <a:gd name="connsiteX0" fmla="*/ 2352098 w 2352098"/>
              <a:gd name="connsiteY0" fmla="*/ 1257801 h 1257801"/>
              <a:gd name="connsiteX1" fmla="*/ 1498309 w 2352098"/>
              <a:gd name="connsiteY1" fmla="*/ 685865 h 1257801"/>
              <a:gd name="connsiteX2" fmla="*/ 855536 w 2352098"/>
              <a:gd name="connsiteY2" fmla="*/ 82000 h 1257801"/>
              <a:gd name="connsiteX3" fmla="*/ 0 w 2352098"/>
              <a:gd name="connsiteY3" fmla="*/ 62047 h 1257801"/>
              <a:gd name="connsiteX0" fmla="*/ 2371553 w 2371553"/>
              <a:gd name="connsiteY0" fmla="*/ 1252078 h 1252078"/>
              <a:gd name="connsiteX1" fmla="*/ 1517764 w 2371553"/>
              <a:gd name="connsiteY1" fmla="*/ 680142 h 1252078"/>
              <a:gd name="connsiteX2" fmla="*/ 874991 w 2371553"/>
              <a:gd name="connsiteY2" fmla="*/ 76277 h 1252078"/>
              <a:gd name="connsiteX3" fmla="*/ 0 w 2371553"/>
              <a:gd name="connsiteY3" fmla="*/ 66052 h 125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1553" h="1252078">
                <a:moveTo>
                  <a:pt x="2371553" y="1252078"/>
                </a:moveTo>
                <a:cubicBezTo>
                  <a:pt x="2067501" y="1097101"/>
                  <a:pt x="1767191" y="876109"/>
                  <a:pt x="1517764" y="680142"/>
                </a:cubicBezTo>
                <a:cubicBezTo>
                  <a:pt x="1268337" y="484175"/>
                  <a:pt x="1127952" y="178625"/>
                  <a:pt x="874991" y="76277"/>
                </a:cubicBezTo>
                <a:cubicBezTo>
                  <a:pt x="622030" y="-26071"/>
                  <a:pt x="285179" y="-21330"/>
                  <a:pt x="0" y="66052"/>
                </a:cubicBezTo>
              </a:path>
            </a:pathLst>
          </a:custGeom>
          <a:noFill/>
          <a:ln w="19685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8269603" y="2896766"/>
            <a:ext cx="2512884" cy="1218337"/>
            <a:chOff x="17822623" y="2834524"/>
            <a:chExt cx="2512884" cy="1218337"/>
          </a:xfrm>
        </p:grpSpPr>
        <p:sp>
          <p:nvSpPr>
            <p:cNvPr id="66" name="Rectangle 65"/>
            <p:cNvSpPr/>
            <p:nvPr/>
          </p:nvSpPr>
          <p:spPr>
            <a:xfrm>
              <a:off x="18673671" y="3538847"/>
              <a:ext cx="1521798" cy="394225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7822623" y="2834524"/>
              <a:ext cx="2512884" cy="1218337"/>
              <a:chOff x="3709199" y="8968057"/>
              <a:chExt cx="2512884" cy="1218337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>
                <a:off x="3709199" y="8968057"/>
                <a:ext cx="2512884" cy="1218337"/>
                <a:chOff x="4842045" y="5054398"/>
                <a:chExt cx="2512884" cy="1218337"/>
              </a:xfrm>
            </p:grpSpPr>
            <p:grpSp>
              <p:nvGrpSpPr>
                <p:cNvPr id="217" name="Group 2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21" name="Rectangle 220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TextBox 2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" name="TextBox 219"/>
                <p:cNvSpPr txBox="1"/>
                <p:nvPr/>
              </p:nvSpPr>
              <p:spPr>
                <a:xfrm>
                  <a:off x="5603611" y="5801253"/>
                  <a:ext cx="175131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 Sturm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sp>
        <p:nvSpPr>
          <p:cNvPr id="199" name="Freeform 198"/>
          <p:cNvSpPr/>
          <p:nvPr/>
        </p:nvSpPr>
        <p:spPr>
          <a:xfrm rot="2567210">
            <a:off x="25448864" y="9988375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TextBox 243"/>
          <p:cNvSpPr txBox="1"/>
          <p:nvPr/>
        </p:nvSpPr>
        <p:spPr>
          <a:xfrm>
            <a:off x="23659044" y="10320047"/>
            <a:ext cx="28216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Ecoqueneuville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1" name="Freeform 270"/>
          <p:cNvSpPr/>
          <p:nvPr/>
        </p:nvSpPr>
        <p:spPr>
          <a:xfrm rot="10018853">
            <a:off x="21979664" y="11586661"/>
            <a:ext cx="558670" cy="43061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20498875" y="11627552"/>
            <a:ext cx="15231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Fauville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26233914" y="16195062"/>
            <a:ext cx="8002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Oval 168"/>
          <p:cNvSpPr/>
          <p:nvPr/>
        </p:nvSpPr>
        <p:spPr>
          <a:xfrm rot="5400000">
            <a:off x="25449104" y="15974728"/>
            <a:ext cx="2849565" cy="1679673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TextBox 169"/>
          <p:cNvSpPr txBox="1"/>
          <p:nvPr/>
        </p:nvSpPr>
        <p:spPr>
          <a:xfrm>
            <a:off x="22707338" y="13063867"/>
            <a:ext cx="105670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171" name="Oval 170"/>
          <p:cNvSpPr/>
          <p:nvPr/>
        </p:nvSpPr>
        <p:spPr>
          <a:xfrm rot="3480658">
            <a:off x="21661829" y="12904979"/>
            <a:ext cx="2849565" cy="1679673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2" name="Group 171"/>
          <p:cNvGrpSpPr/>
          <p:nvPr/>
        </p:nvGrpSpPr>
        <p:grpSpPr>
          <a:xfrm>
            <a:off x="24516530" y="16199023"/>
            <a:ext cx="1900478" cy="1351632"/>
            <a:chOff x="3990288" y="8035835"/>
            <a:chExt cx="1900478" cy="1351632"/>
          </a:xfrm>
        </p:grpSpPr>
        <p:grpSp>
          <p:nvGrpSpPr>
            <p:cNvPr id="173" name="Group 172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175" name="Rectangle 174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TextBox 179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TextBox 181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TextBox 182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74" name="Straight Connector 173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/>
          <p:cNvGrpSpPr/>
          <p:nvPr/>
        </p:nvGrpSpPr>
        <p:grpSpPr>
          <a:xfrm>
            <a:off x="24150404" y="13160076"/>
            <a:ext cx="1900478" cy="1351632"/>
            <a:chOff x="3990288" y="8035835"/>
            <a:chExt cx="1900478" cy="1351632"/>
          </a:xfrm>
        </p:grpSpPr>
        <p:grpSp>
          <p:nvGrpSpPr>
            <p:cNvPr id="225" name="Group 224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2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40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401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TextBox 244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226" name="Straight Connector 225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6" name="Oval 245"/>
          <p:cNvSpPr/>
          <p:nvPr/>
        </p:nvSpPr>
        <p:spPr>
          <a:xfrm>
            <a:off x="23728280" y="1669612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4" name="Oval 253"/>
          <p:cNvSpPr/>
          <p:nvPr/>
        </p:nvSpPr>
        <p:spPr>
          <a:xfrm>
            <a:off x="23491675" y="127191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7" name="Group 246"/>
          <p:cNvGrpSpPr/>
          <p:nvPr/>
        </p:nvGrpSpPr>
        <p:grpSpPr>
          <a:xfrm>
            <a:off x="22037295" y="11108125"/>
            <a:ext cx="1768762" cy="1222408"/>
            <a:chOff x="1778000" y="978925"/>
            <a:chExt cx="1768762" cy="1222408"/>
          </a:xfrm>
        </p:grpSpPr>
        <p:sp>
          <p:nvSpPr>
            <p:cNvPr id="248" name="Rectangle 247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Freeform 248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Freeform 249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049315" y="978925"/>
              <a:ext cx="48282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793030" y="1521335"/>
              <a:ext cx="753732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3/8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55" name="Group 254"/>
          <p:cNvGrpSpPr/>
          <p:nvPr/>
        </p:nvGrpSpPr>
        <p:grpSpPr>
          <a:xfrm rot="20587290">
            <a:off x="19269337" y="6492098"/>
            <a:ext cx="1755491" cy="822543"/>
            <a:chOff x="1222502" y="5600579"/>
            <a:chExt cx="1869129" cy="822543"/>
          </a:xfrm>
        </p:grpSpPr>
        <p:sp>
          <p:nvSpPr>
            <p:cNvPr id="257" name="Oval 256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D(-)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8" name="Rectangle 257"/>
            <p:cNvSpPr/>
            <p:nvPr/>
          </p:nvSpPr>
          <p:spPr>
            <a:xfrm rot="21505595">
              <a:off x="1903842" y="6041205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9" name="Oval 258"/>
          <p:cNvSpPr/>
          <p:nvPr/>
        </p:nvSpPr>
        <p:spPr>
          <a:xfrm>
            <a:off x="20118828" y="7272671"/>
            <a:ext cx="624633" cy="575033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  <a:endParaRPr lang="en-US" sz="2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0" name="Oval 259"/>
          <p:cNvSpPr/>
          <p:nvPr/>
        </p:nvSpPr>
        <p:spPr>
          <a:xfrm>
            <a:off x="553652" y="578321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1221399" y="5765685"/>
            <a:ext cx="46029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~1100: 325 GIR assembled and on the move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22304829" y="14532429"/>
            <a:ext cx="2383971" cy="1698171"/>
          </a:xfrm>
          <a:custGeom>
            <a:avLst/>
            <a:gdLst>
              <a:gd name="connsiteX0" fmla="*/ 2383971 w 2383971"/>
              <a:gd name="connsiteY0" fmla="*/ 0 h 1698171"/>
              <a:gd name="connsiteX1" fmla="*/ 2122714 w 2383971"/>
              <a:gd name="connsiteY1" fmla="*/ 783771 h 1698171"/>
              <a:gd name="connsiteX2" fmla="*/ 1077685 w 2383971"/>
              <a:gd name="connsiteY2" fmla="*/ 1502228 h 1698171"/>
              <a:gd name="connsiteX3" fmla="*/ 0 w 2383971"/>
              <a:gd name="connsiteY3" fmla="*/ 1698171 h 1698171"/>
              <a:gd name="connsiteX0" fmla="*/ 2383971 w 2383971"/>
              <a:gd name="connsiteY0" fmla="*/ 0 h 1698171"/>
              <a:gd name="connsiteX1" fmla="*/ 2122714 w 2383971"/>
              <a:gd name="connsiteY1" fmla="*/ 783771 h 1698171"/>
              <a:gd name="connsiteX2" fmla="*/ 1077685 w 2383971"/>
              <a:gd name="connsiteY2" fmla="*/ 1502228 h 1698171"/>
              <a:gd name="connsiteX3" fmla="*/ 0 w 2383971"/>
              <a:gd name="connsiteY3" fmla="*/ 1698171 h 1698171"/>
              <a:gd name="connsiteX0" fmla="*/ 2383971 w 2383971"/>
              <a:gd name="connsiteY0" fmla="*/ 0 h 1698171"/>
              <a:gd name="connsiteX1" fmla="*/ 2122714 w 2383971"/>
              <a:gd name="connsiteY1" fmla="*/ 783771 h 1698171"/>
              <a:gd name="connsiteX2" fmla="*/ 1077685 w 2383971"/>
              <a:gd name="connsiteY2" fmla="*/ 1502228 h 1698171"/>
              <a:gd name="connsiteX3" fmla="*/ 0 w 2383971"/>
              <a:gd name="connsiteY3" fmla="*/ 1698171 h 169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3971" h="1698171">
                <a:moveTo>
                  <a:pt x="2383971" y="0"/>
                </a:moveTo>
                <a:cubicBezTo>
                  <a:pt x="2296885" y="261257"/>
                  <a:pt x="2340428" y="533400"/>
                  <a:pt x="2122714" y="783771"/>
                </a:cubicBezTo>
                <a:cubicBezTo>
                  <a:pt x="1905000" y="1034142"/>
                  <a:pt x="1436913" y="1436914"/>
                  <a:pt x="1077685" y="1502228"/>
                </a:cubicBezTo>
                <a:lnTo>
                  <a:pt x="0" y="1698171"/>
                </a:lnTo>
              </a:path>
            </a:pathLst>
          </a:custGeom>
          <a:noFill/>
          <a:ln w="63500">
            <a:solidFill>
              <a:schemeClr val="accent1">
                <a:lumMod val="7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1197084" y="15982951"/>
            <a:ext cx="10855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2/401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45"/>
          <p:cNvSpPr/>
          <p:nvPr/>
        </p:nvSpPr>
        <p:spPr>
          <a:xfrm>
            <a:off x="19071771" y="16328570"/>
            <a:ext cx="2024743" cy="359229"/>
          </a:xfrm>
          <a:custGeom>
            <a:avLst/>
            <a:gdLst>
              <a:gd name="connsiteX0" fmla="*/ 2024743 w 2024743"/>
              <a:gd name="connsiteY0" fmla="*/ 0 h 391886"/>
              <a:gd name="connsiteX1" fmla="*/ 2024743 w 2024743"/>
              <a:gd name="connsiteY1" fmla="*/ 391886 h 391886"/>
              <a:gd name="connsiteX2" fmla="*/ 0 w 2024743"/>
              <a:gd name="connsiteY2" fmla="*/ 359229 h 391886"/>
              <a:gd name="connsiteX0" fmla="*/ 2024743 w 2024743"/>
              <a:gd name="connsiteY0" fmla="*/ 0 h 359229"/>
              <a:gd name="connsiteX1" fmla="*/ 0 w 2024743"/>
              <a:gd name="connsiteY1" fmla="*/ 359229 h 3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24743" h="359229">
                <a:moveTo>
                  <a:pt x="2024743" y="0"/>
                </a:moveTo>
                <a:lnTo>
                  <a:pt x="0" y="359229"/>
                </a:lnTo>
              </a:path>
            </a:pathLst>
          </a:custGeom>
          <a:noFill/>
          <a:ln w="63500">
            <a:solidFill>
              <a:schemeClr val="accent1">
                <a:lumMod val="75000"/>
              </a:schemeClr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Freeform 261"/>
          <p:cNvSpPr/>
          <p:nvPr/>
        </p:nvSpPr>
        <p:spPr>
          <a:xfrm rot="3854506">
            <a:off x="16254014" y="15184011"/>
            <a:ext cx="2024743" cy="359229"/>
          </a:xfrm>
          <a:custGeom>
            <a:avLst/>
            <a:gdLst>
              <a:gd name="connsiteX0" fmla="*/ 2024743 w 2024743"/>
              <a:gd name="connsiteY0" fmla="*/ 0 h 391886"/>
              <a:gd name="connsiteX1" fmla="*/ 2024743 w 2024743"/>
              <a:gd name="connsiteY1" fmla="*/ 391886 h 391886"/>
              <a:gd name="connsiteX2" fmla="*/ 0 w 2024743"/>
              <a:gd name="connsiteY2" fmla="*/ 359229 h 391886"/>
              <a:gd name="connsiteX0" fmla="*/ 2024743 w 2024743"/>
              <a:gd name="connsiteY0" fmla="*/ 0 h 359229"/>
              <a:gd name="connsiteX1" fmla="*/ 0 w 2024743"/>
              <a:gd name="connsiteY1" fmla="*/ 359229 h 3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24743" h="359229">
                <a:moveTo>
                  <a:pt x="2024743" y="0"/>
                </a:moveTo>
                <a:lnTo>
                  <a:pt x="0" y="359229"/>
                </a:lnTo>
              </a:path>
            </a:pathLst>
          </a:custGeom>
          <a:noFill/>
          <a:ln w="63500">
            <a:solidFill>
              <a:schemeClr val="accent1">
                <a:lumMod val="75000"/>
              </a:schemeClr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20234175" y="13918044"/>
            <a:ext cx="1077686" cy="130628"/>
          </a:xfrm>
          <a:custGeom>
            <a:avLst/>
            <a:gdLst>
              <a:gd name="connsiteX0" fmla="*/ 1077686 w 1077686"/>
              <a:gd name="connsiteY0" fmla="*/ 130628 h 130628"/>
              <a:gd name="connsiteX1" fmla="*/ 0 w 1077686"/>
              <a:gd name="connsiteY1" fmla="*/ 0 h 130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77686" h="130628">
                <a:moveTo>
                  <a:pt x="1077686" y="130628"/>
                </a:moveTo>
                <a:lnTo>
                  <a:pt x="0" y="0"/>
                </a:lnTo>
              </a:path>
            </a:pathLst>
          </a:custGeom>
          <a:noFill/>
          <a:ln w="635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8515443" y="13584909"/>
            <a:ext cx="17235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1 &amp; 2/325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0" name="Freeform 269"/>
          <p:cNvSpPr/>
          <p:nvPr/>
        </p:nvSpPr>
        <p:spPr>
          <a:xfrm>
            <a:off x="16899120" y="13806835"/>
            <a:ext cx="1594846" cy="48182"/>
          </a:xfrm>
          <a:custGeom>
            <a:avLst/>
            <a:gdLst>
              <a:gd name="connsiteX0" fmla="*/ 1077686 w 1077686"/>
              <a:gd name="connsiteY0" fmla="*/ 130628 h 130628"/>
              <a:gd name="connsiteX1" fmla="*/ 0 w 1077686"/>
              <a:gd name="connsiteY1" fmla="*/ 0 h 130628"/>
              <a:gd name="connsiteX0" fmla="*/ 1594846 w 1594846"/>
              <a:gd name="connsiteY0" fmla="*/ 48182 h 48182"/>
              <a:gd name="connsiteX1" fmla="*/ 0 w 1594846"/>
              <a:gd name="connsiteY1" fmla="*/ 0 h 4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94846" h="48182">
                <a:moveTo>
                  <a:pt x="1594846" y="48182"/>
                </a:moveTo>
                <a:lnTo>
                  <a:pt x="0" y="0"/>
                </a:ln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5667998" y="8610565"/>
            <a:ext cx="1549488" cy="894108"/>
          </a:xfrm>
          <a:prstGeom prst="ellipse">
            <a:avLst/>
          </a:prstGeom>
          <a:noFill/>
          <a:ln w="635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1/325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49"/>
          <p:cNvSpPr/>
          <p:nvPr/>
        </p:nvSpPr>
        <p:spPr>
          <a:xfrm>
            <a:off x="16481684" y="9667701"/>
            <a:ext cx="1126711" cy="3478673"/>
          </a:xfrm>
          <a:custGeom>
            <a:avLst/>
            <a:gdLst>
              <a:gd name="connsiteX0" fmla="*/ 0 w 1124263"/>
              <a:gd name="connsiteY0" fmla="*/ 1821305 h 1821305"/>
              <a:gd name="connsiteX1" fmla="*/ 1124263 w 1124263"/>
              <a:gd name="connsiteY1" fmla="*/ 764498 h 1821305"/>
              <a:gd name="connsiteX2" fmla="*/ 689548 w 1124263"/>
              <a:gd name="connsiteY2" fmla="*/ 0 h 1821305"/>
              <a:gd name="connsiteX0" fmla="*/ 0 w 1144537"/>
              <a:gd name="connsiteY0" fmla="*/ 1821305 h 1821305"/>
              <a:gd name="connsiteX1" fmla="*/ 1124263 w 1144537"/>
              <a:gd name="connsiteY1" fmla="*/ 764498 h 1821305"/>
              <a:gd name="connsiteX2" fmla="*/ 689548 w 1144537"/>
              <a:gd name="connsiteY2" fmla="*/ 0 h 1821305"/>
              <a:gd name="connsiteX0" fmla="*/ 0 w 1147525"/>
              <a:gd name="connsiteY0" fmla="*/ 1821305 h 1821305"/>
              <a:gd name="connsiteX1" fmla="*/ 1124263 w 1147525"/>
              <a:gd name="connsiteY1" fmla="*/ 764498 h 1821305"/>
              <a:gd name="connsiteX2" fmla="*/ 689548 w 1147525"/>
              <a:gd name="connsiteY2" fmla="*/ 0 h 1821305"/>
              <a:gd name="connsiteX0" fmla="*/ 0 w 1178885"/>
              <a:gd name="connsiteY0" fmla="*/ 1851285 h 1851285"/>
              <a:gd name="connsiteX1" fmla="*/ 1124263 w 1178885"/>
              <a:gd name="connsiteY1" fmla="*/ 794478 h 1851285"/>
              <a:gd name="connsiteX2" fmla="*/ 884420 w 1178885"/>
              <a:gd name="connsiteY2" fmla="*/ 0 h 1851285"/>
              <a:gd name="connsiteX0" fmla="*/ 0 w 1190619"/>
              <a:gd name="connsiteY0" fmla="*/ 1866275 h 1866275"/>
              <a:gd name="connsiteX1" fmla="*/ 1124263 w 1190619"/>
              <a:gd name="connsiteY1" fmla="*/ 809468 h 1866275"/>
              <a:gd name="connsiteX2" fmla="*/ 929390 w 1190619"/>
              <a:gd name="connsiteY2" fmla="*/ 0 h 1866275"/>
              <a:gd name="connsiteX0" fmla="*/ 0 w 1176472"/>
              <a:gd name="connsiteY0" fmla="*/ 1866275 h 1866275"/>
              <a:gd name="connsiteX1" fmla="*/ 1124263 w 1176472"/>
              <a:gd name="connsiteY1" fmla="*/ 809468 h 1866275"/>
              <a:gd name="connsiteX2" fmla="*/ 929390 w 1176472"/>
              <a:gd name="connsiteY2" fmla="*/ 0 h 1866275"/>
              <a:gd name="connsiteX0" fmla="*/ 0 w 1126711"/>
              <a:gd name="connsiteY0" fmla="*/ 1866275 h 1866275"/>
              <a:gd name="connsiteX1" fmla="*/ 1064302 w 1126711"/>
              <a:gd name="connsiteY1" fmla="*/ 891914 h 1866275"/>
              <a:gd name="connsiteX2" fmla="*/ 929390 w 1126711"/>
              <a:gd name="connsiteY2" fmla="*/ 0 h 1866275"/>
              <a:gd name="connsiteX0" fmla="*/ 0 w 1126711"/>
              <a:gd name="connsiteY0" fmla="*/ 1929929 h 1929929"/>
              <a:gd name="connsiteX1" fmla="*/ 1064302 w 1126711"/>
              <a:gd name="connsiteY1" fmla="*/ 955568 h 1929929"/>
              <a:gd name="connsiteX2" fmla="*/ 929390 w 1126711"/>
              <a:gd name="connsiteY2" fmla="*/ 63654 h 1929929"/>
              <a:gd name="connsiteX3" fmla="*/ 933480 w 1126711"/>
              <a:gd name="connsiteY3" fmla="*/ 72239 h 1929929"/>
              <a:gd name="connsiteX0" fmla="*/ 0 w 1126711"/>
              <a:gd name="connsiteY0" fmla="*/ 3478673 h 3478673"/>
              <a:gd name="connsiteX1" fmla="*/ 1064302 w 1126711"/>
              <a:gd name="connsiteY1" fmla="*/ 2504312 h 3478673"/>
              <a:gd name="connsiteX2" fmla="*/ 929390 w 1126711"/>
              <a:gd name="connsiteY2" fmla="*/ 1612398 h 3478673"/>
              <a:gd name="connsiteX3" fmla="*/ 276775 w 1126711"/>
              <a:gd name="connsiteY3" fmla="*/ 1 h 347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6711" h="3478673">
                <a:moveTo>
                  <a:pt x="0" y="3478673"/>
                </a:moveTo>
                <a:cubicBezTo>
                  <a:pt x="374754" y="3126404"/>
                  <a:pt x="909404" y="2815358"/>
                  <a:pt x="1064302" y="2504312"/>
                </a:cubicBezTo>
                <a:cubicBezTo>
                  <a:pt x="1219200" y="2193266"/>
                  <a:pt x="1051810" y="1889716"/>
                  <a:pt x="929390" y="1612398"/>
                </a:cubicBezTo>
                <a:cubicBezTo>
                  <a:pt x="907586" y="1465176"/>
                  <a:pt x="275923" y="-1787"/>
                  <a:pt x="276775" y="1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/>
          <p:cNvSpPr/>
          <p:nvPr/>
        </p:nvSpPr>
        <p:spPr>
          <a:xfrm>
            <a:off x="18707395" y="8803322"/>
            <a:ext cx="1549488" cy="894108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2/325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57"/>
          <p:cNvSpPr/>
          <p:nvPr/>
        </p:nvSpPr>
        <p:spPr>
          <a:xfrm>
            <a:off x="16885920" y="9817330"/>
            <a:ext cx="2682240" cy="3715789"/>
          </a:xfrm>
          <a:custGeom>
            <a:avLst/>
            <a:gdLst>
              <a:gd name="connsiteX0" fmla="*/ 0 w 1905000"/>
              <a:gd name="connsiteY0" fmla="*/ 2118360 h 2118360"/>
              <a:gd name="connsiteX1" fmla="*/ 1371600 w 1905000"/>
              <a:gd name="connsiteY1" fmla="*/ 868680 h 2118360"/>
              <a:gd name="connsiteX2" fmla="*/ 1905000 w 1905000"/>
              <a:gd name="connsiteY2" fmla="*/ 0 h 2118360"/>
              <a:gd name="connsiteX0" fmla="*/ 0 w 1905000"/>
              <a:gd name="connsiteY0" fmla="*/ 2118360 h 2118360"/>
              <a:gd name="connsiteX1" fmla="*/ 1371600 w 1905000"/>
              <a:gd name="connsiteY1" fmla="*/ 868680 h 2118360"/>
              <a:gd name="connsiteX2" fmla="*/ 1905000 w 1905000"/>
              <a:gd name="connsiteY2" fmla="*/ 0 h 2118360"/>
              <a:gd name="connsiteX0" fmla="*/ 0 w 1951036"/>
              <a:gd name="connsiteY0" fmla="*/ 2185560 h 2185560"/>
              <a:gd name="connsiteX1" fmla="*/ 1371600 w 1951036"/>
              <a:gd name="connsiteY1" fmla="*/ 935880 h 2185560"/>
              <a:gd name="connsiteX2" fmla="*/ 1905000 w 1951036"/>
              <a:gd name="connsiteY2" fmla="*/ 67200 h 2185560"/>
              <a:gd name="connsiteX3" fmla="*/ 1925782 w 1951036"/>
              <a:gd name="connsiteY3" fmla="*/ 57502 h 2185560"/>
              <a:gd name="connsiteX0" fmla="*/ 0 w 2682240"/>
              <a:gd name="connsiteY0" fmla="*/ 3715789 h 3715789"/>
              <a:gd name="connsiteX1" fmla="*/ 1371600 w 2682240"/>
              <a:gd name="connsiteY1" fmla="*/ 2466109 h 3715789"/>
              <a:gd name="connsiteX2" fmla="*/ 1905000 w 2682240"/>
              <a:gd name="connsiteY2" fmla="*/ 1597429 h 3715789"/>
              <a:gd name="connsiteX3" fmla="*/ 2682240 w 2682240"/>
              <a:gd name="connsiteY3" fmla="*/ 0 h 371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2240" h="3715789">
                <a:moveTo>
                  <a:pt x="0" y="3715789"/>
                </a:moveTo>
                <a:cubicBezTo>
                  <a:pt x="457200" y="3299229"/>
                  <a:pt x="1054100" y="2819169"/>
                  <a:pt x="1371600" y="2466109"/>
                </a:cubicBezTo>
                <a:cubicBezTo>
                  <a:pt x="1689100" y="2113049"/>
                  <a:pt x="1727200" y="1886989"/>
                  <a:pt x="1905000" y="1597429"/>
                </a:cubicBezTo>
                <a:cubicBezTo>
                  <a:pt x="1997364" y="1451033"/>
                  <a:pt x="2677911" y="2020"/>
                  <a:pt x="2682240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Oval 301"/>
          <p:cNvSpPr/>
          <p:nvPr/>
        </p:nvSpPr>
        <p:spPr>
          <a:xfrm>
            <a:off x="17551876" y="11339736"/>
            <a:ext cx="1549488" cy="894108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635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2/401</a:t>
            </a:r>
          </a:p>
        </p:txBody>
      </p:sp>
      <p:sp>
        <p:nvSpPr>
          <p:cNvPr id="303" name="Freeform 302"/>
          <p:cNvSpPr/>
          <p:nvPr/>
        </p:nvSpPr>
        <p:spPr>
          <a:xfrm rot="8739231">
            <a:off x="16176494" y="12723409"/>
            <a:ext cx="2024743" cy="359229"/>
          </a:xfrm>
          <a:custGeom>
            <a:avLst/>
            <a:gdLst>
              <a:gd name="connsiteX0" fmla="*/ 2024743 w 2024743"/>
              <a:gd name="connsiteY0" fmla="*/ 0 h 391886"/>
              <a:gd name="connsiteX1" fmla="*/ 2024743 w 2024743"/>
              <a:gd name="connsiteY1" fmla="*/ 391886 h 391886"/>
              <a:gd name="connsiteX2" fmla="*/ 0 w 2024743"/>
              <a:gd name="connsiteY2" fmla="*/ 359229 h 391886"/>
              <a:gd name="connsiteX0" fmla="*/ 2024743 w 2024743"/>
              <a:gd name="connsiteY0" fmla="*/ 0 h 359229"/>
              <a:gd name="connsiteX1" fmla="*/ 0 w 2024743"/>
              <a:gd name="connsiteY1" fmla="*/ 359229 h 35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24743" h="359229">
                <a:moveTo>
                  <a:pt x="2024743" y="0"/>
                </a:moveTo>
                <a:lnTo>
                  <a:pt x="0" y="359229"/>
                </a:lnTo>
              </a:path>
            </a:pathLst>
          </a:custGeom>
          <a:noFill/>
          <a:ln w="63500">
            <a:solidFill>
              <a:schemeClr val="accent1">
                <a:lumMod val="75000"/>
              </a:schemeClr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Oval 303"/>
          <p:cNvSpPr/>
          <p:nvPr/>
        </p:nvSpPr>
        <p:spPr>
          <a:xfrm>
            <a:off x="21771500" y="1471679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5" name="Oval 304"/>
          <p:cNvSpPr/>
          <p:nvPr/>
        </p:nvSpPr>
        <p:spPr>
          <a:xfrm>
            <a:off x="17696543" y="975183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06" name="Oval 305"/>
          <p:cNvSpPr/>
          <p:nvPr/>
        </p:nvSpPr>
        <p:spPr>
          <a:xfrm>
            <a:off x="553651" y="795422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07" name="TextBox 306"/>
          <p:cNvSpPr txBox="1"/>
          <p:nvPr/>
        </p:nvSpPr>
        <p:spPr>
          <a:xfrm>
            <a:off x="1188895" y="7891061"/>
            <a:ext cx="460296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End of Day</a:t>
            </a:r>
          </a:p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1/325: La Fière</a:t>
            </a:r>
          </a:p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2/325: Ste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.-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Mère-Église</a:t>
            </a:r>
          </a:p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2/401: Vic. Chef-du-Pont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8" name="Group 307"/>
          <p:cNvGrpSpPr/>
          <p:nvPr/>
        </p:nvGrpSpPr>
        <p:grpSpPr>
          <a:xfrm rot="16030586">
            <a:off x="13145798" y="8626663"/>
            <a:ext cx="2570508" cy="1257473"/>
            <a:chOff x="1222502" y="5600579"/>
            <a:chExt cx="1869129" cy="816191"/>
          </a:xfrm>
        </p:grpSpPr>
        <p:sp>
          <p:nvSpPr>
            <p:cNvPr id="309" name="Oval 308"/>
            <p:cNvSpPr/>
            <p:nvPr/>
          </p:nvSpPr>
          <p:spPr>
            <a:xfrm>
              <a:off x="1222502" y="5600579"/>
              <a:ext cx="1869129" cy="5750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1/505</a:t>
              </a:r>
              <a:endParaRPr 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0" name="Rectangle 309"/>
            <p:cNvSpPr/>
            <p:nvPr/>
          </p:nvSpPr>
          <p:spPr>
            <a:xfrm rot="21505595">
              <a:off x="1927206" y="6034853"/>
              <a:ext cx="543719" cy="3819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 </a:t>
              </a:r>
              <a:r>
                <a:rPr lang="en-US" sz="2800" b="1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endParaRPr lang="en-US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21348635" y="13201169"/>
            <a:ext cx="1900478" cy="1351632"/>
            <a:chOff x="3990288" y="8035835"/>
            <a:chExt cx="1900478" cy="1351632"/>
          </a:xfrm>
        </p:grpSpPr>
        <p:grpSp>
          <p:nvGrpSpPr>
            <p:cNvPr id="186" name="Group 185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TextBox 211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TextBox 213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88" name="Straight Connector 187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46114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7432000" cy="1828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438768" y="13543006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347093" y="4942703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10695" y="593128"/>
            <a:ext cx="9716121" cy="1938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 Bridge – 7 Jun 44</a:t>
            </a:r>
          </a:p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German Attack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5127596" y="7968007"/>
            <a:ext cx="1892009" cy="1333448"/>
            <a:chOff x="3990288" y="3740073"/>
            <a:chExt cx="1892009" cy="1333448"/>
          </a:xfrm>
        </p:grpSpPr>
        <p:grpSp>
          <p:nvGrpSpPr>
            <p:cNvPr id="20" name="Group 19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24" name="Rectangle 2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88" name="TextBox 87"/>
          <p:cNvSpPr txBox="1"/>
          <p:nvPr/>
        </p:nvSpPr>
        <p:spPr>
          <a:xfrm>
            <a:off x="24515391" y="2457151"/>
            <a:ext cx="225574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0125839" y="7815866"/>
            <a:ext cx="1832189" cy="1211233"/>
            <a:chOff x="3982190" y="6174891"/>
            <a:chExt cx="1832189" cy="1211233"/>
          </a:xfrm>
        </p:grpSpPr>
        <p:grpSp>
          <p:nvGrpSpPr>
            <p:cNvPr id="78" name="Group 77"/>
            <p:cNvGrpSpPr/>
            <p:nvPr/>
          </p:nvGrpSpPr>
          <p:grpSpPr>
            <a:xfrm>
              <a:off x="3982190" y="6174891"/>
              <a:ext cx="1832189" cy="1211233"/>
              <a:chOff x="4842045" y="5061502"/>
              <a:chExt cx="1832189" cy="1211233"/>
            </a:xfrm>
          </p:grpSpPr>
          <p:grpSp>
            <p:nvGrpSpPr>
              <p:cNvPr id="79" name="Group 7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1" name="TextBox 80"/>
              <p:cNvSpPr txBox="1"/>
              <p:nvPr/>
            </p:nvSpPr>
            <p:spPr>
              <a:xfrm>
                <a:off x="4907404" y="5061502"/>
                <a:ext cx="38343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5564869" y="5791873"/>
                <a:ext cx="110936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1057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74" name="Straight Connector 7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Freeform 49"/>
          <p:cNvSpPr/>
          <p:nvPr/>
        </p:nvSpPr>
        <p:spPr>
          <a:xfrm>
            <a:off x="10689218" y="9133703"/>
            <a:ext cx="4701578" cy="1948068"/>
          </a:xfrm>
          <a:custGeom>
            <a:avLst/>
            <a:gdLst>
              <a:gd name="connsiteX0" fmla="*/ 0 w 10107827"/>
              <a:gd name="connsiteY0" fmla="*/ 0 h 6301946"/>
              <a:gd name="connsiteX1" fmla="*/ 469556 w 10107827"/>
              <a:gd name="connsiteY1" fmla="*/ 1532238 h 6301946"/>
              <a:gd name="connsiteX2" fmla="*/ 9366421 w 10107827"/>
              <a:gd name="connsiteY2" fmla="*/ 6104238 h 6301946"/>
              <a:gd name="connsiteX3" fmla="*/ 10107827 w 10107827"/>
              <a:gd name="connsiteY3" fmla="*/ 6301946 h 6301946"/>
              <a:gd name="connsiteX0" fmla="*/ 325128 w 10432955"/>
              <a:gd name="connsiteY0" fmla="*/ 0 h 6301946"/>
              <a:gd name="connsiteX1" fmla="*/ 794684 w 10432955"/>
              <a:gd name="connsiteY1" fmla="*/ 1532238 h 6301946"/>
              <a:gd name="connsiteX2" fmla="*/ 9691549 w 10432955"/>
              <a:gd name="connsiteY2" fmla="*/ 6104238 h 6301946"/>
              <a:gd name="connsiteX3" fmla="*/ 10432955 w 10432955"/>
              <a:gd name="connsiteY3" fmla="*/ 6301946 h 6301946"/>
              <a:gd name="connsiteX0" fmla="*/ 325128 w 9691549"/>
              <a:gd name="connsiteY0" fmla="*/ 0 h 6104238"/>
              <a:gd name="connsiteX1" fmla="*/ 794684 w 9691549"/>
              <a:gd name="connsiteY1" fmla="*/ 1532238 h 6104238"/>
              <a:gd name="connsiteX2" fmla="*/ 9691549 w 9691549"/>
              <a:gd name="connsiteY2" fmla="*/ 6104238 h 6104238"/>
              <a:gd name="connsiteX0" fmla="*/ 351986 w 9718407"/>
              <a:gd name="connsiteY0" fmla="*/ 0 h 6104238"/>
              <a:gd name="connsiteX1" fmla="*/ 821542 w 9718407"/>
              <a:gd name="connsiteY1" fmla="*/ 1532238 h 6104238"/>
              <a:gd name="connsiteX2" fmla="*/ 9718407 w 9718407"/>
              <a:gd name="connsiteY2" fmla="*/ 6104238 h 6104238"/>
              <a:gd name="connsiteX0" fmla="*/ 0 w 9366421"/>
              <a:gd name="connsiteY0" fmla="*/ 0 h 6104238"/>
              <a:gd name="connsiteX1" fmla="*/ 469556 w 9366421"/>
              <a:gd name="connsiteY1" fmla="*/ 1532238 h 6104238"/>
              <a:gd name="connsiteX2" fmla="*/ 9366421 w 9366421"/>
              <a:gd name="connsiteY2" fmla="*/ 6104238 h 6104238"/>
              <a:gd name="connsiteX0" fmla="*/ 244305 w 9812204"/>
              <a:gd name="connsiteY0" fmla="*/ 0 h 6266970"/>
              <a:gd name="connsiteX1" fmla="*/ 915339 w 9812204"/>
              <a:gd name="connsiteY1" fmla="*/ 1694970 h 6266970"/>
              <a:gd name="connsiteX2" fmla="*/ 9812204 w 9812204"/>
              <a:gd name="connsiteY2" fmla="*/ 6266970 h 6266970"/>
              <a:gd name="connsiteX0" fmla="*/ 131299 w 9947171"/>
              <a:gd name="connsiteY0" fmla="*/ 0 h 6530441"/>
              <a:gd name="connsiteX1" fmla="*/ 1050306 w 9947171"/>
              <a:gd name="connsiteY1" fmla="*/ 1958441 h 6530441"/>
              <a:gd name="connsiteX2" fmla="*/ 9947171 w 9947171"/>
              <a:gd name="connsiteY2" fmla="*/ 6530441 h 6530441"/>
              <a:gd name="connsiteX0" fmla="*/ 0 w 9815872"/>
              <a:gd name="connsiteY0" fmla="*/ 0 h 6530441"/>
              <a:gd name="connsiteX1" fmla="*/ 919007 w 9815872"/>
              <a:gd name="connsiteY1" fmla="*/ 1958441 h 6530441"/>
              <a:gd name="connsiteX2" fmla="*/ 9815872 w 9815872"/>
              <a:gd name="connsiteY2" fmla="*/ 6530441 h 6530441"/>
              <a:gd name="connsiteX0" fmla="*/ 48695 w 10100237"/>
              <a:gd name="connsiteY0" fmla="*/ 0 h 6445599"/>
              <a:gd name="connsiteX1" fmla="*/ 1203372 w 10100237"/>
              <a:gd name="connsiteY1" fmla="*/ 1873599 h 6445599"/>
              <a:gd name="connsiteX2" fmla="*/ 10100237 w 10100237"/>
              <a:gd name="connsiteY2" fmla="*/ 6445599 h 6445599"/>
              <a:gd name="connsiteX0" fmla="*/ 0 w 10051542"/>
              <a:gd name="connsiteY0" fmla="*/ 0 h 6445599"/>
              <a:gd name="connsiteX1" fmla="*/ 1154677 w 10051542"/>
              <a:gd name="connsiteY1" fmla="*/ 1873599 h 6445599"/>
              <a:gd name="connsiteX2" fmla="*/ 10051542 w 10051542"/>
              <a:gd name="connsiteY2" fmla="*/ 6445599 h 6445599"/>
              <a:gd name="connsiteX0" fmla="*/ 0 w 10051542"/>
              <a:gd name="connsiteY0" fmla="*/ 0 h 6445599"/>
              <a:gd name="connsiteX1" fmla="*/ 1154677 w 10051542"/>
              <a:gd name="connsiteY1" fmla="*/ 1873599 h 6445599"/>
              <a:gd name="connsiteX2" fmla="*/ 10051542 w 10051542"/>
              <a:gd name="connsiteY2" fmla="*/ 6445599 h 6445599"/>
              <a:gd name="connsiteX0" fmla="*/ 0 w 8896865"/>
              <a:gd name="connsiteY0" fmla="*/ 0 h 4572000"/>
              <a:gd name="connsiteX1" fmla="*/ 8896865 w 8896865"/>
              <a:gd name="connsiteY1" fmla="*/ 4572000 h 4572000"/>
              <a:gd name="connsiteX0" fmla="*/ 0 w 4610615"/>
              <a:gd name="connsiteY0" fmla="*/ 0 h 2362200"/>
              <a:gd name="connsiteX1" fmla="*/ 4610615 w 4610615"/>
              <a:gd name="connsiteY1" fmla="*/ 2362200 h 2362200"/>
              <a:gd name="connsiteX0" fmla="*/ 0 w 4610615"/>
              <a:gd name="connsiteY0" fmla="*/ 0 h 2362200"/>
              <a:gd name="connsiteX1" fmla="*/ 4610615 w 4610615"/>
              <a:gd name="connsiteY1" fmla="*/ 2362200 h 2362200"/>
              <a:gd name="connsiteX0" fmla="*/ 0 w 2557226"/>
              <a:gd name="connsiteY0" fmla="*/ 0 h 1295400"/>
              <a:gd name="connsiteX1" fmla="*/ 2557226 w 2557226"/>
              <a:gd name="connsiteY1" fmla="*/ 1295400 h 1295400"/>
              <a:gd name="connsiteX0" fmla="*/ 0 w 5071826"/>
              <a:gd name="connsiteY0" fmla="*/ 0 h 2009775"/>
              <a:gd name="connsiteX1" fmla="*/ 5071826 w 5071826"/>
              <a:gd name="connsiteY1" fmla="*/ 2009775 h 2009775"/>
              <a:gd name="connsiteX0" fmla="*/ 0 w 5071826"/>
              <a:gd name="connsiteY0" fmla="*/ 0 h 2009775"/>
              <a:gd name="connsiteX1" fmla="*/ 5071826 w 5071826"/>
              <a:gd name="connsiteY1" fmla="*/ 2009775 h 2009775"/>
              <a:gd name="connsiteX0" fmla="*/ 0 w 4701578"/>
              <a:gd name="connsiteY0" fmla="*/ 0 h 1948068"/>
              <a:gd name="connsiteX1" fmla="*/ 4701578 w 4701578"/>
              <a:gd name="connsiteY1" fmla="*/ 1948068 h 1948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01578" h="1948068">
                <a:moveTo>
                  <a:pt x="0" y="0"/>
                </a:moveTo>
                <a:cubicBezTo>
                  <a:pt x="1025200" y="564630"/>
                  <a:pt x="2066500" y="1476967"/>
                  <a:pt x="4701578" y="1948068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 rot="17053070">
            <a:off x="13433923" y="10186458"/>
            <a:ext cx="231483" cy="447204"/>
            <a:chOff x="13067607" y="4812450"/>
            <a:chExt cx="231483" cy="447204"/>
          </a:xfrm>
        </p:grpSpPr>
        <p:cxnSp>
          <p:nvCxnSpPr>
            <p:cNvPr id="95" name="Straight Connector 94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Rectangle 96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 rot="17115642">
            <a:off x="17111810" y="11473273"/>
            <a:ext cx="220133" cy="448733"/>
            <a:chOff x="12987867" y="6491111"/>
            <a:chExt cx="220133" cy="448733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12987867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3208000" y="6491111"/>
              <a:ext cx="0" cy="44873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Rectangle 107"/>
            <p:cNvSpPr/>
            <p:nvPr/>
          </p:nvSpPr>
          <p:spPr>
            <a:xfrm>
              <a:off x="12987867" y="6556022"/>
              <a:ext cx="220133" cy="316089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" name="Straight Connector 105"/>
            <p:cNvCxnSpPr/>
            <p:nvPr/>
          </p:nvCxnSpPr>
          <p:spPr>
            <a:xfrm>
              <a:off x="13058422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3137444" y="6556022"/>
              <a:ext cx="0" cy="316089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/>
          <p:cNvGrpSpPr/>
          <p:nvPr/>
        </p:nvGrpSpPr>
        <p:grpSpPr>
          <a:xfrm rot="17610351">
            <a:off x="18929082" y="12301188"/>
            <a:ext cx="249382" cy="648975"/>
            <a:chOff x="15407120" y="6707332"/>
            <a:chExt cx="249382" cy="648975"/>
          </a:xfrm>
        </p:grpSpPr>
        <p:sp>
          <p:nvSpPr>
            <p:cNvPr id="120" name="Freeform 119"/>
            <p:cNvSpPr/>
            <p:nvPr/>
          </p:nvSpPr>
          <p:spPr>
            <a:xfrm>
              <a:off x="15407120" y="6707332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>
              <a:off x="15407120" y="681921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>
              <a:off x="15407120" y="716667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" name="Straight Connector 123"/>
            <p:cNvCxnSpPr>
              <a:stCxn id="120" idx="1"/>
              <a:endCxn id="122" idx="1"/>
            </p:cNvCxnSpPr>
            <p:nvPr/>
          </p:nvCxnSpPr>
          <p:spPr>
            <a:xfrm>
              <a:off x="15531811" y="6707332"/>
              <a:ext cx="0" cy="45934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/>
            <p:nvPr/>
          </p:nvCxnSpPr>
          <p:spPr>
            <a:xfrm>
              <a:off x="15407120" y="7089198"/>
              <a:ext cx="2493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" name="Group 127"/>
          <p:cNvGrpSpPr/>
          <p:nvPr/>
        </p:nvGrpSpPr>
        <p:grpSpPr>
          <a:xfrm rot="16200000">
            <a:off x="19042958" y="11501880"/>
            <a:ext cx="249382" cy="648975"/>
            <a:chOff x="15407120" y="6707332"/>
            <a:chExt cx="249382" cy="648975"/>
          </a:xfrm>
        </p:grpSpPr>
        <p:sp>
          <p:nvSpPr>
            <p:cNvPr id="129" name="Freeform 128"/>
            <p:cNvSpPr/>
            <p:nvPr/>
          </p:nvSpPr>
          <p:spPr>
            <a:xfrm>
              <a:off x="15407120" y="6707332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>
              <a:off x="15407120" y="681921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15407120" y="7166673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" name="Straight Connector 131"/>
            <p:cNvCxnSpPr>
              <a:stCxn id="129" idx="1"/>
              <a:endCxn id="131" idx="1"/>
            </p:cNvCxnSpPr>
            <p:nvPr/>
          </p:nvCxnSpPr>
          <p:spPr>
            <a:xfrm>
              <a:off x="15531811" y="6707332"/>
              <a:ext cx="0" cy="45934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5407120" y="7089198"/>
              <a:ext cx="24938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" name="Group 147"/>
          <p:cNvGrpSpPr/>
          <p:nvPr/>
        </p:nvGrpSpPr>
        <p:grpSpPr>
          <a:xfrm rot="16428192">
            <a:off x="24767879" y="13043296"/>
            <a:ext cx="249382" cy="651665"/>
            <a:chOff x="17993320" y="6449786"/>
            <a:chExt cx="249382" cy="651665"/>
          </a:xfrm>
        </p:grpSpPr>
        <p:sp>
          <p:nvSpPr>
            <p:cNvPr id="137" name="Freeform 136"/>
            <p:cNvSpPr/>
            <p:nvPr/>
          </p:nvSpPr>
          <p:spPr>
            <a:xfrm>
              <a:off x="17993320" y="6911817"/>
              <a:ext cx="249382" cy="189634"/>
            </a:xfrm>
            <a:custGeom>
              <a:avLst/>
              <a:gdLst>
                <a:gd name="connsiteX0" fmla="*/ 0 w 249382"/>
                <a:gd name="connsiteY0" fmla="*/ 181841 h 189634"/>
                <a:gd name="connsiteX1" fmla="*/ 124691 w 249382"/>
                <a:gd name="connsiteY1" fmla="*/ 0 h 189634"/>
                <a:gd name="connsiteX2" fmla="*/ 249382 w 249382"/>
                <a:gd name="connsiteY2" fmla="*/ 189634 h 18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2" h="189634">
                  <a:moveTo>
                    <a:pt x="0" y="181841"/>
                  </a:moveTo>
                  <a:lnTo>
                    <a:pt x="124691" y="0"/>
                  </a:lnTo>
                  <a:lnTo>
                    <a:pt x="249382" y="189634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18018579" y="6770914"/>
              <a:ext cx="193221" cy="9797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" name="Straight Connector 143"/>
            <p:cNvCxnSpPr/>
            <p:nvPr/>
          </p:nvCxnSpPr>
          <p:spPr>
            <a:xfrm>
              <a:off x="18018579" y="6637564"/>
              <a:ext cx="0" cy="27425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18211800" y="6637564"/>
              <a:ext cx="0" cy="274253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>
              <a:endCxn id="137" idx="1"/>
            </p:cNvCxnSpPr>
            <p:nvPr/>
          </p:nvCxnSpPr>
          <p:spPr>
            <a:xfrm>
              <a:off x="18116550" y="6449786"/>
              <a:ext cx="1461" cy="46203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" name="Group 150"/>
          <p:cNvGrpSpPr/>
          <p:nvPr/>
        </p:nvGrpSpPr>
        <p:grpSpPr>
          <a:xfrm rot="17053070">
            <a:off x="16483451" y="10952577"/>
            <a:ext cx="231483" cy="447204"/>
            <a:chOff x="13067607" y="4812450"/>
            <a:chExt cx="231483" cy="447204"/>
          </a:xfrm>
        </p:grpSpPr>
        <p:cxnSp>
          <p:nvCxnSpPr>
            <p:cNvPr id="152" name="Straight Connector 151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Rectangle 153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" name="Group 155"/>
          <p:cNvGrpSpPr/>
          <p:nvPr/>
        </p:nvGrpSpPr>
        <p:grpSpPr>
          <a:xfrm rot="17053070">
            <a:off x="15478014" y="11081428"/>
            <a:ext cx="231483" cy="447204"/>
            <a:chOff x="13067607" y="4812450"/>
            <a:chExt cx="231483" cy="447204"/>
          </a:xfrm>
        </p:grpSpPr>
        <p:cxnSp>
          <p:nvCxnSpPr>
            <p:cNvPr id="157" name="Straight Connector 156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Rectangle 158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170"/>
          <p:cNvGrpSpPr/>
          <p:nvPr/>
        </p:nvGrpSpPr>
        <p:grpSpPr>
          <a:xfrm rot="17053070">
            <a:off x="14318472" y="10800216"/>
            <a:ext cx="231483" cy="447204"/>
            <a:chOff x="13067607" y="4812450"/>
            <a:chExt cx="231483" cy="447204"/>
          </a:xfrm>
        </p:grpSpPr>
        <p:cxnSp>
          <p:nvCxnSpPr>
            <p:cNvPr id="172" name="Straight Connector 171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Rectangle 173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Rectangle 185"/>
          <p:cNvSpPr/>
          <p:nvPr/>
        </p:nvSpPr>
        <p:spPr>
          <a:xfrm rot="17994584">
            <a:off x="22861149" y="7001180"/>
            <a:ext cx="828908" cy="2104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9" name="Group 198"/>
          <p:cNvGrpSpPr/>
          <p:nvPr/>
        </p:nvGrpSpPr>
        <p:grpSpPr>
          <a:xfrm rot="17791098">
            <a:off x="19939493" y="9531278"/>
            <a:ext cx="2718486" cy="1000022"/>
            <a:chOff x="22218080" y="6326717"/>
            <a:chExt cx="2718486" cy="1000022"/>
          </a:xfrm>
        </p:grpSpPr>
        <p:sp>
          <p:nvSpPr>
            <p:cNvPr id="200" name="Oval 199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201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 rot="16200000">
            <a:off x="16830100" y="15118203"/>
            <a:ext cx="2718486" cy="1000022"/>
            <a:chOff x="22218080" y="6326717"/>
            <a:chExt cx="2718486" cy="1000022"/>
          </a:xfrm>
        </p:grpSpPr>
        <p:sp>
          <p:nvSpPr>
            <p:cNvPr id="207" name="Oval 206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" name="Group 208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1919996" y="1410850"/>
            <a:ext cx="2503488" cy="942975"/>
            <a:chOff x="15361" y="4723"/>
            <a:chExt cx="1577" cy="594"/>
          </a:xfrm>
        </p:grpSpPr>
        <p:sp>
          <p:nvSpPr>
            <p:cNvPr id="21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pic>
        <p:nvPicPr>
          <p:cNvPr id="123" name="Picture 1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79" y="14261486"/>
            <a:ext cx="1402624" cy="1593662"/>
          </a:xfrm>
          <a:prstGeom prst="rect">
            <a:avLst/>
          </a:prstGeom>
          <a:noFill/>
        </p:spPr>
      </p:pic>
      <p:grpSp>
        <p:nvGrpSpPr>
          <p:cNvPr id="140" name="Group 139"/>
          <p:cNvGrpSpPr/>
          <p:nvPr/>
        </p:nvGrpSpPr>
        <p:grpSpPr>
          <a:xfrm>
            <a:off x="635239" y="16237559"/>
            <a:ext cx="8179043" cy="1572364"/>
            <a:chOff x="635239" y="16237559"/>
            <a:chExt cx="8179043" cy="1572364"/>
          </a:xfrm>
        </p:grpSpPr>
        <p:sp>
          <p:nvSpPr>
            <p:cNvPr id="141" name="TextBox 140"/>
            <p:cNvSpPr txBox="1"/>
            <p:nvPr/>
          </p:nvSpPr>
          <p:spPr>
            <a:xfrm>
              <a:off x="635239" y="16868877"/>
              <a:ext cx="817904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100                       200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3657767" y="17225148"/>
              <a:ext cx="150554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802792" y="16237559"/>
              <a:ext cx="6776039" cy="482886"/>
              <a:chOff x="802792" y="16237559"/>
              <a:chExt cx="6776039" cy="482886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802792" y="16237559"/>
                <a:ext cx="3388759" cy="482886"/>
              </a:xfrm>
              <a:prstGeom prst="rect">
                <a:avLst/>
              </a:prstGeom>
              <a:solidFill>
                <a:srgbClr val="C000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4190072" y="16237559"/>
                <a:ext cx="3388759" cy="482886"/>
              </a:xfrm>
              <a:prstGeom prst="rect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" name="Group 138"/>
          <p:cNvGrpSpPr/>
          <p:nvPr/>
        </p:nvGrpSpPr>
        <p:grpSpPr>
          <a:xfrm rot="17791098">
            <a:off x="21639966" y="6427073"/>
            <a:ext cx="2718486" cy="1000022"/>
            <a:chOff x="22218080" y="6326717"/>
            <a:chExt cx="2718486" cy="1000022"/>
          </a:xfrm>
        </p:grpSpPr>
        <p:sp>
          <p:nvSpPr>
            <p:cNvPr id="162" name="Oval 161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165" name="Oval 164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4" name="Group 133"/>
          <p:cNvGrpSpPr/>
          <p:nvPr/>
        </p:nvGrpSpPr>
        <p:grpSpPr>
          <a:xfrm>
            <a:off x="25146974" y="3170270"/>
            <a:ext cx="1892009" cy="1333448"/>
            <a:chOff x="3990288" y="3740073"/>
            <a:chExt cx="1892009" cy="1333448"/>
          </a:xfrm>
        </p:grpSpPr>
        <p:grpSp>
          <p:nvGrpSpPr>
            <p:cNvPr id="135" name="Group 134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TextBox 177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6" name="Group 135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79" name="Group 178"/>
          <p:cNvGrpSpPr/>
          <p:nvPr/>
        </p:nvGrpSpPr>
        <p:grpSpPr>
          <a:xfrm rot="17791098">
            <a:off x="22366540" y="3071400"/>
            <a:ext cx="2718486" cy="1000022"/>
            <a:chOff x="22218080" y="6326717"/>
            <a:chExt cx="2718486" cy="1000022"/>
          </a:xfrm>
        </p:grpSpPr>
        <p:sp>
          <p:nvSpPr>
            <p:cNvPr id="180" name="Oval 179"/>
            <p:cNvSpPr/>
            <p:nvPr/>
          </p:nvSpPr>
          <p:spPr>
            <a:xfrm>
              <a:off x="22218080" y="6326717"/>
              <a:ext cx="2718486" cy="894793"/>
            </a:xfrm>
            <a:prstGeom prst="ellipse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23162870" y="7116281"/>
              <a:ext cx="828908" cy="210458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23253338" y="7130919"/>
              <a:ext cx="647971" cy="143206"/>
              <a:chOff x="18614141" y="10116696"/>
              <a:chExt cx="647971" cy="143206"/>
            </a:xfrm>
          </p:grpSpPr>
          <p:sp>
            <p:nvSpPr>
              <p:cNvPr id="184" name="Oval 183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184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8" name="Group 187"/>
          <p:cNvGrpSpPr/>
          <p:nvPr/>
        </p:nvGrpSpPr>
        <p:grpSpPr>
          <a:xfrm rot="17053070">
            <a:off x="16988514" y="11148808"/>
            <a:ext cx="231483" cy="447204"/>
            <a:chOff x="13067607" y="4812450"/>
            <a:chExt cx="231483" cy="447204"/>
          </a:xfrm>
        </p:grpSpPr>
        <p:cxnSp>
          <p:nvCxnSpPr>
            <p:cNvPr id="189" name="Straight Connector 188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190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Explosion 1 7"/>
          <p:cNvSpPr/>
          <p:nvPr/>
        </p:nvSpPr>
        <p:spPr>
          <a:xfrm>
            <a:off x="13366772" y="10242945"/>
            <a:ext cx="345938" cy="362616"/>
          </a:xfrm>
          <a:prstGeom prst="irregularSeal1">
            <a:avLst/>
          </a:prstGeom>
          <a:gradFill>
            <a:gsLst>
              <a:gs pos="25000">
                <a:schemeClr val="bg1">
                  <a:lumMod val="50000"/>
                </a:schemeClr>
              </a:gs>
              <a:gs pos="70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Explosion 1 194"/>
          <p:cNvSpPr/>
          <p:nvPr/>
        </p:nvSpPr>
        <p:spPr>
          <a:xfrm>
            <a:off x="14245888" y="10855419"/>
            <a:ext cx="345938" cy="362616"/>
          </a:xfrm>
          <a:prstGeom prst="irregularSeal1">
            <a:avLst/>
          </a:prstGeom>
          <a:gradFill>
            <a:gsLst>
              <a:gs pos="25000">
                <a:schemeClr val="bg1">
                  <a:lumMod val="50000"/>
                </a:schemeClr>
              </a:gs>
              <a:gs pos="70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Explosion 1 195"/>
          <p:cNvSpPr/>
          <p:nvPr/>
        </p:nvSpPr>
        <p:spPr>
          <a:xfrm>
            <a:off x="15410863" y="11127401"/>
            <a:ext cx="345938" cy="362616"/>
          </a:xfrm>
          <a:prstGeom prst="irregularSeal1">
            <a:avLst/>
          </a:prstGeom>
          <a:gradFill>
            <a:gsLst>
              <a:gs pos="25000">
                <a:schemeClr val="bg1">
                  <a:lumMod val="50000"/>
                </a:schemeClr>
              </a:gs>
              <a:gs pos="70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Explosion 1 196"/>
          <p:cNvSpPr/>
          <p:nvPr/>
        </p:nvSpPr>
        <p:spPr>
          <a:xfrm>
            <a:off x="16451194" y="10984270"/>
            <a:ext cx="345938" cy="362616"/>
          </a:xfrm>
          <a:prstGeom prst="irregularSeal1">
            <a:avLst/>
          </a:prstGeom>
          <a:gradFill>
            <a:gsLst>
              <a:gs pos="25000">
                <a:schemeClr val="bg1">
                  <a:lumMod val="50000"/>
                </a:schemeClr>
              </a:gs>
              <a:gs pos="70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Explosion 1 197"/>
          <p:cNvSpPr/>
          <p:nvPr/>
        </p:nvSpPr>
        <p:spPr>
          <a:xfrm>
            <a:off x="17012138" y="11512479"/>
            <a:ext cx="345938" cy="362616"/>
          </a:xfrm>
          <a:prstGeom prst="irregularSeal1">
            <a:avLst/>
          </a:prstGeom>
          <a:gradFill>
            <a:gsLst>
              <a:gs pos="25000">
                <a:schemeClr val="bg1">
                  <a:lumMod val="50000"/>
                </a:schemeClr>
              </a:gs>
              <a:gs pos="70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3" name="Group 212"/>
          <p:cNvGrpSpPr/>
          <p:nvPr/>
        </p:nvGrpSpPr>
        <p:grpSpPr>
          <a:xfrm rot="17053070">
            <a:off x="15986210" y="11046683"/>
            <a:ext cx="231483" cy="447204"/>
            <a:chOff x="13067607" y="4812450"/>
            <a:chExt cx="231483" cy="447204"/>
          </a:xfrm>
        </p:grpSpPr>
        <p:cxnSp>
          <p:nvCxnSpPr>
            <p:cNvPr id="214" name="Straight Connector 213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Rectangle 218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1" name="Group 220"/>
          <p:cNvGrpSpPr/>
          <p:nvPr/>
        </p:nvGrpSpPr>
        <p:grpSpPr>
          <a:xfrm rot="17783700">
            <a:off x="9312540" y="8248057"/>
            <a:ext cx="231483" cy="447204"/>
            <a:chOff x="13067607" y="4812450"/>
            <a:chExt cx="231483" cy="447204"/>
          </a:xfrm>
        </p:grpSpPr>
        <p:cxnSp>
          <p:nvCxnSpPr>
            <p:cNvPr id="222" name="Straight Connector 221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223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6" name="Group 225"/>
          <p:cNvGrpSpPr/>
          <p:nvPr/>
        </p:nvGrpSpPr>
        <p:grpSpPr>
          <a:xfrm rot="17728751">
            <a:off x="8305531" y="7616985"/>
            <a:ext cx="231483" cy="447204"/>
            <a:chOff x="13067607" y="4812450"/>
            <a:chExt cx="231483" cy="447204"/>
          </a:xfrm>
        </p:grpSpPr>
        <p:cxnSp>
          <p:nvCxnSpPr>
            <p:cNvPr id="227" name="Straight Connector 226"/>
            <p:cNvCxnSpPr/>
            <p:nvPr/>
          </p:nvCxnSpPr>
          <p:spPr>
            <a:xfrm>
              <a:off x="13067607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>
              <a:off x="13299090" y="4812450"/>
              <a:ext cx="0" cy="44720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Rectangle 228"/>
            <p:cNvSpPr/>
            <p:nvPr/>
          </p:nvSpPr>
          <p:spPr>
            <a:xfrm>
              <a:off x="13067607" y="4876707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3183347" y="4877773"/>
              <a:ext cx="111211" cy="328690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" name="Straight Connector 9"/>
          <p:cNvCxnSpPr/>
          <p:nvPr/>
        </p:nvCxnSpPr>
        <p:spPr>
          <a:xfrm>
            <a:off x="23073252" y="5327423"/>
            <a:ext cx="1360715" cy="608682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 rot="1503927">
            <a:off x="24448898" y="5650887"/>
            <a:ext cx="3273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endParaRPr lang="en-US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31" name="Straight Connector 230"/>
          <p:cNvCxnSpPr/>
          <p:nvPr/>
        </p:nvCxnSpPr>
        <p:spPr>
          <a:xfrm>
            <a:off x="24797913" y="6094179"/>
            <a:ext cx="2349274" cy="977839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TextBox 231"/>
          <p:cNvSpPr txBox="1"/>
          <p:nvPr/>
        </p:nvSpPr>
        <p:spPr>
          <a:xfrm rot="1503927">
            <a:off x="24177558" y="6105500"/>
            <a:ext cx="4812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3" name="TextBox 232"/>
          <p:cNvSpPr txBox="1"/>
          <p:nvPr/>
        </p:nvSpPr>
        <p:spPr>
          <a:xfrm rot="1503927">
            <a:off x="24576576" y="5291493"/>
            <a:ext cx="4812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217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595" y="0"/>
            <a:ext cx="23382649" cy="1828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7672605" y="13301193"/>
            <a:ext cx="1429493" cy="722557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0893914" y="181757"/>
            <a:ext cx="11089895" cy="1015663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Merderet River: 8-9 June 1944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-3895" y="16670059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57623" y="15202856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-51276" y="15202856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3336" y="14234474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560" y="11719288"/>
            <a:ext cx="1402624" cy="1593662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4208429" y="19933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66032" y="4126523"/>
            <a:ext cx="23615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Gourbesville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580582">
            <a:off x="10222524" y="16911502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rot="1349370">
            <a:off x="17609087" y="3118193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14648" y="4923692"/>
            <a:ext cx="19623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Orglandes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26160" y="7317236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19247" y="1877141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5383997" y="2812126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3748806" y="7840456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6060904" y="8579119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0406975" y="8214146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9342472" y="10561197"/>
            <a:ext cx="142372" cy="13617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2696246" y="13742108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4523200" y="17298042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599471" y="15230006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777045" y="13764421"/>
            <a:ext cx="22808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Pont </a:t>
            </a:r>
            <a:r>
              <a:rPr lang="en-US" dirty="0" err="1"/>
              <a:t>L’Abbé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308122" y="11909465"/>
            <a:ext cx="1423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Renouf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4134287" y="10345753"/>
            <a:ext cx="2521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Bonneville</a:t>
            </a:r>
          </a:p>
        </p:txBody>
      </p:sp>
      <p:sp>
        <p:nvSpPr>
          <p:cNvPr id="107" name="Oval 106"/>
          <p:cNvSpPr/>
          <p:nvPr/>
        </p:nvSpPr>
        <p:spPr>
          <a:xfrm>
            <a:off x="21056920" y="516337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253753" y="98962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958123" y="2854645"/>
            <a:ext cx="30745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COL Millett Group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253753" y="29035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296011" y="462049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80772" y="4620499"/>
            <a:ext cx="30987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1/325 GIR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883201" y="1103312"/>
            <a:ext cx="2503488" cy="942975"/>
            <a:chOff x="15361" y="4723"/>
            <a:chExt cx="1577" cy="594"/>
          </a:xfrm>
        </p:grpSpPr>
        <p:sp>
          <p:nvSpPr>
            <p:cNvPr id="14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3123700" y="14078379"/>
            <a:ext cx="1933959" cy="1218337"/>
            <a:chOff x="3982190" y="6167787"/>
            <a:chExt cx="1933959" cy="1218337"/>
          </a:xfrm>
        </p:grpSpPr>
        <p:grpSp>
          <p:nvGrpSpPr>
            <p:cNvPr id="79" name="Group 78"/>
            <p:cNvGrpSpPr/>
            <p:nvPr/>
          </p:nvGrpSpPr>
          <p:grpSpPr>
            <a:xfrm>
              <a:off x="3982190" y="6167787"/>
              <a:ext cx="1933959" cy="1218337"/>
              <a:chOff x="3709199" y="8968057"/>
              <a:chExt cx="1933959" cy="1218337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2" name="Group 81"/>
              <p:cNvGrpSpPr/>
              <p:nvPr/>
            </p:nvGrpSpPr>
            <p:grpSpPr>
              <a:xfrm>
                <a:off x="3709199" y="8968057"/>
                <a:ext cx="1933959" cy="1218337"/>
                <a:chOff x="4842045" y="5054398"/>
                <a:chExt cx="1933959" cy="1218337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87" name="Rectangle 8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9" name="Freeform 8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5" name="TextBox 8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5564869" y="5791873"/>
                  <a:ext cx="121113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80" name="Straight Connector 7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Group 89"/>
          <p:cNvGrpSpPr/>
          <p:nvPr/>
        </p:nvGrpSpPr>
        <p:grpSpPr>
          <a:xfrm>
            <a:off x="12254798" y="11108753"/>
            <a:ext cx="1630468" cy="1858003"/>
            <a:chOff x="3840441" y="6167787"/>
            <a:chExt cx="1630468" cy="1858003"/>
          </a:xfrm>
        </p:grpSpPr>
        <p:grpSp>
          <p:nvGrpSpPr>
            <p:cNvPr id="91" name="Group 90"/>
            <p:cNvGrpSpPr/>
            <p:nvPr/>
          </p:nvGrpSpPr>
          <p:grpSpPr>
            <a:xfrm>
              <a:off x="3840441" y="6167787"/>
              <a:ext cx="1630468" cy="1858003"/>
              <a:chOff x="19018601" y="5746680"/>
              <a:chExt cx="1630468" cy="1858003"/>
            </a:xfrm>
          </p:grpSpPr>
          <p:grpSp>
            <p:nvGrpSpPr>
              <p:cNvPr id="93" name="Group 92"/>
              <p:cNvGrpSpPr/>
              <p:nvPr/>
            </p:nvGrpSpPr>
            <p:grpSpPr>
              <a:xfrm>
                <a:off x="19160350" y="5746680"/>
                <a:ext cx="1488719" cy="1218337"/>
                <a:chOff x="3709199" y="8968057"/>
                <a:chExt cx="1488719" cy="1218337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102"/>
                <p:cNvGrpSpPr/>
                <p:nvPr/>
              </p:nvGrpSpPr>
              <p:grpSpPr>
                <a:xfrm>
                  <a:off x="3709199" y="8968057"/>
                  <a:ext cx="1488719" cy="1218337"/>
                  <a:chOff x="4842045" y="5054398"/>
                  <a:chExt cx="1488719" cy="1218337"/>
                </a:xfrm>
              </p:grpSpPr>
              <p:grpSp>
                <p:nvGrpSpPr>
                  <p:cNvPr id="104" name="Group 103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09" name="Rectangle 108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reeform 109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Freeform 110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6" name="TextBox 105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108" name="TextBox 107"/>
                  <p:cNvSpPr txBox="1"/>
                  <p:nvPr/>
                </p:nvSpPr>
                <p:spPr>
                  <a:xfrm>
                    <a:off x="5592232" y="5803314"/>
                    <a:ext cx="738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94" name="Straight Connector 93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" name="Straight Connector 9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/>
          <p:cNvGrpSpPr/>
          <p:nvPr/>
        </p:nvGrpSpPr>
        <p:grpSpPr>
          <a:xfrm>
            <a:off x="14699591" y="7531060"/>
            <a:ext cx="1872849" cy="1218337"/>
            <a:chOff x="3982190" y="6167787"/>
            <a:chExt cx="1872849" cy="1218337"/>
          </a:xfrm>
        </p:grpSpPr>
        <p:grpSp>
          <p:nvGrpSpPr>
            <p:cNvPr id="113" name="Group 112"/>
            <p:cNvGrpSpPr/>
            <p:nvPr/>
          </p:nvGrpSpPr>
          <p:grpSpPr>
            <a:xfrm>
              <a:off x="3982190" y="6167787"/>
              <a:ext cx="1872849" cy="1218337"/>
              <a:chOff x="3709199" y="8968057"/>
              <a:chExt cx="1872849" cy="1218337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>
                <a:off x="3709199" y="8968057"/>
                <a:ext cx="1872849" cy="1218337"/>
                <a:chOff x="4842045" y="5054398"/>
                <a:chExt cx="1872849" cy="1218337"/>
              </a:xfrm>
            </p:grpSpPr>
            <p:grpSp>
              <p:nvGrpSpPr>
                <p:cNvPr id="117" name="Group 1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9" name="Freeform 12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18" name="TextBox 1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TextBox 118"/>
                <p:cNvSpPr txBox="1"/>
                <p:nvPr/>
              </p:nvSpPr>
              <p:spPr>
                <a:xfrm>
                  <a:off x="5564869" y="5791873"/>
                  <a:ext cx="115002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14" name="Straight Connector 11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Oval 168"/>
          <p:cNvSpPr/>
          <p:nvPr/>
        </p:nvSpPr>
        <p:spPr>
          <a:xfrm>
            <a:off x="13046157" y="3753729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TextBox 169"/>
          <p:cNvSpPr txBox="1"/>
          <p:nvPr/>
        </p:nvSpPr>
        <p:spPr>
          <a:xfrm>
            <a:off x="14563490" y="4167596"/>
            <a:ext cx="7489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2" name="Group 181"/>
          <p:cNvGrpSpPr/>
          <p:nvPr/>
        </p:nvGrpSpPr>
        <p:grpSpPr>
          <a:xfrm>
            <a:off x="16350381" y="12894875"/>
            <a:ext cx="2582225" cy="1788293"/>
            <a:chOff x="17268594" y="5881954"/>
            <a:chExt cx="2582225" cy="1788293"/>
          </a:xfrm>
        </p:grpSpPr>
        <p:grpSp>
          <p:nvGrpSpPr>
            <p:cNvPr id="183" name="Group 182"/>
            <p:cNvGrpSpPr/>
            <p:nvPr/>
          </p:nvGrpSpPr>
          <p:grpSpPr>
            <a:xfrm>
              <a:off x="17268594" y="5881954"/>
              <a:ext cx="2489251" cy="1788293"/>
              <a:chOff x="3739852" y="3740073"/>
              <a:chExt cx="2489251" cy="1788293"/>
            </a:xfrm>
          </p:grpSpPr>
          <p:grpSp>
            <p:nvGrpSpPr>
              <p:cNvPr id="185" name="Group 184"/>
              <p:cNvGrpSpPr/>
              <p:nvPr/>
            </p:nvGrpSpPr>
            <p:grpSpPr>
              <a:xfrm>
                <a:off x="3739852" y="3740073"/>
                <a:ext cx="2489251" cy="1788293"/>
                <a:chOff x="1527564" y="978925"/>
                <a:chExt cx="2489251" cy="1788293"/>
              </a:xfrm>
            </p:grpSpPr>
            <p:sp>
              <p:nvSpPr>
                <p:cNvPr id="189" name="Rectangle 188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Freeform 189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reeform 190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extBox 191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3" name="TextBox 192"/>
                <p:cNvSpPr txBox="1"/>
                <p:nvPr/>
              </p:nvSpPr>
              <p:spPr>
                <a:xfrm>
                  <a:off x="2807830" y="1697360"/>
                  <a:ext cx="120898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" name="TextBox 219"/>
                <p:cNvSpPr txBox="1"/>
                <p:nvPr/>
              </p:nvSpPr>
              <p:spPr>
                <a:xfrm>
                  <a:off x="1527564" y="2238868"/>
                  <a:ext cx="1755609" cy="528350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Shanley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6" name="Group 185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87" name="Freeform 186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8" name="Freeform 187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84" name="TextBox 183"/>
            <p:cNvSpPr txBox="1"/>
            <p:nvPr/>
          </p:nvSpPr>
          <p:spPr>
            <a:xfrm>
              <a:off x="18548860" y="6199481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12623112" y="5559660"/>
            <a:ext cx="2278324" cy="1660876"/>
            <a:chOff x="17402192" y="5881954"/>
            <a:chExt cx="2278324" cy="1660876"/>
          </a:xfrm>
        </p:grpSpPr>
        <p:grpSp>
          <p:nvGrpSpPr>
            <p:cNvPr id="208" name="Group 207"/>
            <p:cNvGrpSpPr/>
            <p:nvPr/>
          </p:nvGrpSpPr>
          <p:grpSpPr>
            <a:xfrm>
              <a:off x="17402192" y="5881954"/>
              <a:ext cx="1901619" cy="1660876"/>
              <a:chOff x="3873450" y="3740073"/>
              <a:chExt cx="1901619" cy="1660876"/>
            </a:xfrm>
          </p:grpSpPr>
          <p:grpSp>
            <p:nvGrpSpPr>
              <p:cNvPr id="210" name="Group 209"/>
              <p:cNvGrpSpPr/>
              <p:nvPr/>
            </p:nvGrpSpPr>
            <p:grpSpPr>
              <a:xfrm>
                <a:off x="3873450" y="3740073"/>
                <a:ext cx="1901619" cy="1660876"/>
                <a:chOff x="1661162" y="978925"/>
                <a:chExt cx="1901619" cy="1660876"/>
              </a:xfrm>
            </p:grpSpPr>
            <p:sp>
              <p:nvSpPr>
                <p:cNvPr id="214" name="Rectangle 213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Freeform 215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TextBox 216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" name="TextBox 217"/>
                <p:cNvSpPr txBox="1"/>
                <p:nvPr/>
              </p:nvSpPr>
              <p:spPr>
                <a:xfrm>
                  <a:off x="2776988" y="1870428"/>
                  <a:ext cx="785793" cy="5010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507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" name="TextBox 218"/>
                <p:cNvSpPr txBox="1"/>
                <p:nvPr/>
              </p:nvSpPr>
              <p:spPr>
                <a:xfrm>
                  <a:off x="1661162" y="2138702"/>
                  <a:ext cx="1223412" cy="5010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Millett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11" name="Group 210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12" name="Freeform 211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3" name="Freeform 212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09" name="TextBox 208"/>
            <p:cNvSpPr txBox="1"/>
            <p:nvPr/>
          </p:nvSpPr>
          <p:spPr>
            <a:xfrm>
              <a:off x="18518018" y="6379813"/>
              <a:ext cx="1162498" cy="501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47" name="Rectangle 246"/>
          <p:cNvSpPr/>
          <p:nvPr/>
        </p:nvSpPr>
        <p:spPr>
          <a:xfrm>
            <a:off x="21756411" y="14809503"/>
            <a:ext cx="1877650" cy="758451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4" name="Group 233"/>
          <p:cNvGrpSpPr/>
          <p:nvPr/>
        </p:nvGrpSpPr>
        <p:grpSpPr>
          <a:xfrm>
            <a:off x="20663602" y="14412032"/>
            <a:ext cx="2300947" cy="1281962"/>
            <a:chOff x="17519030" y="5881954"/>
            <a:chExt cx="2300947" cy="1281962"/>
          </a:xfrm>
        </p:grpSpPr>
        <p:grpSp>
          <p:nvGrpSpPr>
            <p:cNvPr id="235" name="Group 234"/>
            <p:cNvGrpSpPr/>
            <p:nvPr/>
          </p:nvGrpSpPr>
          <p:grpSpPr>
            <a:xfrm>
              <a:off x="17519030" y="5881954"/>
              <a:ext cx="1866533" cy="1281962"/>
              <a:chOff x="3990288" y="3740073"/>
              <a:chExt cx="1866533" cy="1281962"/>
            </a:xfrm>
          </p:grpSpPr>
          <p:grpSp>
            <p:nvGrpSpPr>
              <p:cNvPr id="237" name="Group 236"/>
              <p:cNvGrpSpPr/>
              <p:nvPr/>
            </p:nvGrpSpPr>
            <p:grpSpPr>
              <a:xfrm>
                <a:off x="3990288" y="3740073"/>
                <a:ext cx="1866533" cy="1281962"/>
                <a:chOff x="1778000" y="978925"/>
                <a:chExt cx="1866533" cy="1281962"/>
              </a:xfrm>
            </p:grpSpPr>
            <p:sp>
              <p:nvSpPr>
                <p:cNvPr id="241" name="Rectangle 240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Freeform 241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TextBox 243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" name="TextBox 244"/>
                <p:cNvSpPr txBox="1"/>
                <p:nvPr/>
              </p:nvSpPr>
              <p:spPr>
                <a:xfrm>
                  <a:off x="2776988" y="1732537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38" name="Group 237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39" name="Freeform 238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0" name="Freeform 239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36" name="TextBox 235"/>
            <p:cNvSpPr txBox="1"/>
            <p:nvPr/>
          </p:nvSpPr>
          <p:spPr>
            <a:xfrm>
              <a:off x="18518018" y="6227854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48" name="Rectangle 247"/>
          <p:cNvSpPr/>
          <p:nvPr/>
        </p:nvSpPr>
        <p:spPr>
          <a:xfrm>
            <a:off x="20888521" y="10555092"/>
            <a:ext cx="689474" cy="856826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1" name="Group 220"/>
          <p:cNvGrpSpPr/>
          <p:nvPr/>
        </p:nvGrpSpPr>
        <p:grpSpPr>
          <a:xfrm>
            <a:off x="19796057" y="10197019"/>
            <a:ext cx="2300947" cy="1328300"/>
            <a:chOff x="17519030" y="5881954"/>
            <a:chExt cx="2300947" cy="1328300"/>
          </a:xfrm>
        </p:grpSpPr>
        <p:grpSp>
          <p:nvGrpSpPr>
            <p:cNvPr id="222" name="Group 221"/>
            <p:cNvGrpSpPr/>
            <p:nvPr/>
          </p:nvGrpSpPr>
          <p:grpSpPr>
            <a:xfrm>
              <a:off x="17519030" y="5881954"/>
              <a:ext cx="1866533" cy="1328300"/>
              <a:chOff x="3990288" y="3740073"/>
              <a:chExt cx="1866533" cy="1328300"/>
            </a:xfrm>
          </p:grpSpPr>
          <p:grpSp>
            <p:nvGrpSpPr>
              <p:cNvPr id="224" name="Group 223"/>
              <p:cNvGrpSpPr/>
              <p:nvPr/>
            </p:nvGrpSpPr>
            <p:grpSpPr>
              <a:xfrm>
                <a:off x="3990288" y="3740073"/>
                <a:ext cx="1866533" cy="1328300"/>
                <a:chOff x="1778000" y="978925"/>
                <a:chExt cx="1866533" cy="1328300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Freeform 228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TextBox 230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" name="TextBox 231"/>
                <p:cNvSpPr txBox="1"/>
                <p:nvPr/>
              </p:nvSpPr>
              <p:spPr>
                <a:xfrm>
                  <a:off x="2776988" y="1778875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" name="Group 224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26" name="Freeform 225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7" name="Freeform 226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23" name="TextBox 222"/>
            <p:cNvSpPr txBox="1"/>
            <p:nvPr/>
          </p:nvSpPr>
          <p:spPr>
            <a:xfrm>
              <a:off x="18518018" y="6249348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21236134" y="5714873"/>
            <a:ext cx="1900478" cy="1351632"/>
            <a:chOff x="3990288" y="8035835"/>
            <a:chExt cx="1900478" cy="1351632"/>
          </a:xfrm>
        </p:grpSpPr>
        <p:grpSp>
          <p:nvGrpSpPr>
            <p:cNvPr id="250" name="Group 249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52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53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TextBox 254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TextBox 255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TextBox 256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251" name="Straight Connector 250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Freeform 6"/>
          <p:cNvSpPr/>
          <p:nvPr/>
        </p:nvSpPr>
        <p:spPr>
          <a:xfrm>
            <a:off x="14489147" y="6614676"/>
            <a:ext cx="1277262" cy="106596"/>
          </a:xfrm>
          <a:custGeom>
            <a:avLst/>
            <a:gdLst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107 h 469030"/>
              <a:gd name="connsiteX1" fmla="*/ 879964 w 1646360"/>
              <a:gd name="connsiteY1" fmla="*/ 41870 h 469030"/>
              <a:gd name="connsiteX2" fmla="*/ 1646360 w 1646360"/>
              <a:gd name="connsiteY2" fmla="*/ 469030 h 469030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6360"/>
              <a:gd name="connsiteY0" fmla="*/ 37291 h 506214"/>
              <a:gd name="connsiteX1" fmla="*/ 879964 w 1646360"/>
              <a:gd name="connsiteY1" fmla="*/ 79054 h 506214"/>
              <a:gd name="connsiteX2" fmla="*/ 1646360 w 1646360"/>
              <a:gd name="connsiteY2" fmla="*/ 506214 h 506214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7681"/>
              <a:gd name="connsiteY0" fmla="*/ 0 h 468923"/>
              <a:gd name="connsiteX1" fmla="*/ 879964 w 1647681"/>
              <a:gd name="connsiteY1" fmla="*/ 41763 h 468923"/>
              <a:gd name="connsiteX2" fmla="*/ 1646360 w 1647681"/>
              <a:gd name="connsiteY2" fmla="*/ 468923 h 468923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210932"/>
              <a:gd name="connsiteY0" fmla="*/ 3256 h 192261"/>
              <a:gd name="connsiteX1" fmla="*/ 879964 w 1210932"/>
              <a:gd name="connsiteY1" fmla="*/ 45019 h 192261"/>
              <a:gd name="connsiteX2" fmla="*/ 1210932 w 1210932"/>
              <a:gd name="connsiteY2" fmla="*/ 192261 h 192261"/>
              <a:gd name="connsiteX0" fmla="*/ 0 w 1210932"/>
              <a:gd name="connsiteY0" fmla="*/ 17200 h 206205"/>
              <a:gd name="connsiteX1" fmla="*/ 413434 w 1210932"/>
              <a:gd name="connsiteY1" fmla="*/ 27861 h 206205"/>
              <a:gd name="connsiteX2" fmla="*/ 1210932 w 1210932"/>
              <a:gd name="connsiteY2" fmla="*/ 206205 h 206205"/>
              <a:gd name="connsiteX0" fmla="*/ 0 w 1210932"/>
              <a:gd name="connsiteY0" fmla="*/ 31240 h 220245"/>
              <a:gd name="connsiteX1" fmla="*/ 413434 w 1210932"/>
              <a:gd name="connsiteY1" fmla="*/ 41901 h 220245"/>
              <a:gd name="connsiteX2" fmla="*/ 1210932 w 1210932"/>
              <a:gd name="connsiteY2" fmla="*/ 220245 h 220245"/>
              <a:gd name="connsiteX0" fmla="*/ 0 w 1210932"/>
              <a:gd name="connsiteY0" fmla="*/ 31240 h 220245"/>
              <a:gd name="connsiteX1" fmla="*/ 413434 w 1210932"/>
              <a:gd name="connsiteY1" fmla="*/ 41901 h 220245"/>
              <a:gd name="connsiteX2" fmla="*/ 1210932 w 1210932"/>
              <a:gd name="connsiteY2" fmla="*/ 220245 h 220245"/>
              <a:gd name="connsiteX0" fmla="*/ 0 w 1210932"/>
              <a:gd name="connsiteY0" fmla="*/ 44997 h 234002"/>
              <a:gd name="connsiteX1" fmla="*/ 537842 w 1210932"/>
              <a:gd name="connsiteY1" fmla="*/ 30776 h 234002"/>
              <a:gd name="connsiteX2" fmla="*/ 1210932 w 1210932"/>
              <a:gd name="connsiteY2" fmla="*/ 234002 h 234002"/>
              <a:gd name="connsiteX0" fmla="*/ 0 w 1210932"/>
              <a:gd name="connsiteY0" fmla="*/ 44997 h 234002"/>
              <a:gd name="connsiteX1" fmla="*/ 537842 w 1210932"/>
              <a:gd name="connsiteY1" fmla="*/ 30776 h 234002"/>
              <a:gd name="connsiteX2" fmla="*/ 1210932 w 1210932"/>
              <a:gd name="connsiteY2" fmla="*/ 234002 h 234002"/>
              <a:gd name="connsiteX0" fmla="*/ 0 w 1210932"/>
              <a:gd name="connsiteY0" fmla="*/ 52742 h 241747"/>
              <a:gd name="connsiteX1" fmla="*/ 537842 w 1210932"/>
              <a:gd name="connsiteY1" fmla="*/ 38521 h 241747"/>
              <a:gd name="connsiteX2" fmla="*/ 1210932 w 1210932"/>
              <a:gd name="connsiteY2" fmla="*/ 241747 h 241747"/>
              <a:gd name="connsiteX0" fmla="*/ 0 w 1210932"/>
              <a:gd name="connsiteY0" fmla="*/ 52742 h 241747"/>
              <a:gd name="connsiteX1" fmla="*/ 537842 w 1210932"/>
              <a:gd name="connsiteY1" fmla="*/ 38521 h 241747"/>
              <a:gd name="connsiteX2" fmla="*/ 1210932 w 1210932"/>
              <a:gd name="connsiteY2" fmla="*/ 241747 h 241747"/>
              <a:gd name="connsiteX0" fmla="*/ 0 w 1210932"/>
              <a:gd name="connsiteY0" fmla="*/ 72652 h 261657"/>
              <a:gd name="connsiteX1" fmla="*/ 544063 w 1210932"/>
              <a:gd name="connsiteY1" fmla="*/ 27329 h 261657"/>
              <a:gd name="connsiteX2" fmla="*/ 1210932 w 1210932"/>
              <a:gd name="connsiteY2" fmla="*/ 261657 h 261657"/>
              <a:gd name="connsiteX0" fmla="*/ 0 w 1210932"/>
              <a:gd name="connsiteY0" fmla="*/ 72652 h 261657"/>
              <a:gd name="connsiteX1" fmla="*/ 544063 w 1210932"/>
              <a:gd name="connsiteY1" fmla="*/ 27329 h 261657"/>
              <a:gd name="connsiteX2" fmla="*/ 1210932 w 1210932"/>
              <a:gd name="connsiteY2" fmla="*/ 261657 h 261657"/>
              <a:gd name="connsiteX0" fmla="*/ 0 w 1210932"/>
              <a:gd name="connsiteY0" fmla="*/ 59049 h 248054"/>
              <a:gd name="connsiteX1" fmla="*/ 544063 w 1210932"/>
              <a:gd name="connsiteY1" fmla="*/ 13726 h 248054"/>
              <a:gd name="connsiteX2" fmla="*/ 1210932 w 1210932"/>
              <a:gd name="connsiteY2" fmla="*/ 248054 h 248054"/>
              <a:gd name="connsiteX0" fmla="*/ 0 w 1210932"/>
              <a:gd name="connsiteY0" fmla="*/ 59049 h 248054"/>
              <a:gd name="connsiteX1" fmla="*/ 544063 w 1210932"/>
              <a:gd name="connsiteY1" fmla="*/ 13726 h 248054"/>
              <a:gd name="connsiteX2" fmla="*/ 1210932 w 1210932"/>
              <a:gd name="connsiteY2" fmla="*/ 248054 h 248054"/>
              <a:gd name="connsiteX0" fmla="*/ 0 w 1210932"/>
              <a:gd name="connsiteY0" fmla="*/ 59049 h 248054"/>
              <a:gd name="connsiteX1" fmla="*/ 544063 w 1210932"/>
              <a:gd name="connsiteY1" fmla="*/ 13726 h 248054"/>
              <a:gd name="connsiteX2" fmla="*/ 1210932 w 1210932"/>
              <a:gd name="connsiteY2" fmla="*/ 248054 h 248054"/>
              <a:gd name="connsiteX0" fmla="*/ 0 w 1210932"/>
              <a:gd name="connsiteY0" fmla="*/ 67198 h 256203"/>
              <a:gd name="connsiteX1" fmla="*/ 544063 w 1210932"/>
              <a:gd name="connsiteY1" fmla="*/ 21875 h 256203"/>
              <a:gd name="connsiteX2" fmla="*/ 1210932 w 1210932"/>
              <a:gd name="connsiteY2" fmla="*/ 256203 h 256203"/>
              <a:gd name="connsiteX0" fmla="*/ 0 w 1210932"/>
              <a:gd name="connsiteY0" fmla="*/ 61761 h 250766"/>
              <a:gd name="connsiteX1" fmla="*/ 544063 w 1210932"/>
              <a:gd name="connsiteY1" fmla="*/ 16438 h 250766"/>
              <a:gd name="connsiteX2" fmla="*/ 1210932 w 1210932"/>
              <a:gd name="connsiteY2" fmla="*/ 250766 h 250766"/>
              <a:gd name="connsiteX0" fmla="*/ 0 w 1210932"/>
              <a:gd name="connsiteY0" fmla="*/ 56344 h 245349"/>
              <a:gd name="connsiteX1" fmla="*/ 544063 w 1210932"/>
              <a:gd name="connsiteY1" fmla="*/ 11021 h 245349"/>
              <a:gd name="connsiteX2" fmla="*/ 1210932 w 1210932"/>
              <a:gd name="connsiteY2" fmla="*/ 245349 h 245349"/>
              <a:gd name="connsiteX0" fmla="*/ 0 w 1210932"/>
              <a:gd name="connsiteY0" fmla="*/ 72652 h 261657"/>
              <a:gd name="connsiteX1" fmla="*/ 544063 w 1210932"/>
              <a:gd name="connsiteY1" fmla="*/ 27329 h 261657"/>
              <a:gd name="connsiteX2" fmla="*/ 1210932 w 1210932"/>
              <a:gd name="connsiteY2" fmla="*/ 261657 h 261657"/>
              <a:gd name="connsiteX0" fmla="*/ 0 w 1210932"/>
              <a:gd name="connsiteY0" fmla="*/ 99914 h 288919"/>
              <a:gd name="connsiteX1" fmla="*/ 743116 w 1210932"/>
              <a:gd name="connsiteY1" fmla="*/ 17268 h 288919"/>
              <a:gd name="connsiteX2" fmla="*/ 1210932 w 1210932"/>
              <a:gd name="connsiteY2" fmla="*/ 288919 h 288919"/>
              <a:gd name="connsiteX0" fmla="*/ 0 w 1210932"/>
              <a:gd name="connsiteY0" fmla="*/ 83500 h 272505"/>
              <a:gd name="connsiteX1" fmla="*/ 743116 w 1210932"/>
              <a:gd name="connsiteY1" fmla="*/ 854 h 272505"/>
              <a:gd name="connsiteX2" fmla="*/ 1210932 w 1210932"/>
              <a:gd name="connsiteY2" fmla="*/ 272505 h 272505"/>
              <a:gd name="connsiteX0" fmla="*/ 0 w 1210932"/>
              <a:gd name="connsiteY0" fmla="*/ 52313 h 241318"/>
              <a:gd name="connsiteX1" fmla="*/ 512961 w 1210932"/>
              <a:gd name="connsiteY1" fmla="*/ 13210 h 241318"/>
              <a:gd name="connsiteX2" fmla="*/ 1210932 w 1210932"/>
              <a:gd name="connsiteY2" fmla="*/ 241318 h 241318"/>
              <a:gd name="connsiteX0" fmla="*/ 0 w 1210932"/>
              <a:gd name="connsiteY0" fmla="*/ 68469 h 257474"/>
              <a:gd name="connsiteX1" fmla="*/ 512961 w 1210932"/>
              <a:gd name="connsiteY1" fmla="*/ 29366 h 257474"/>
              <a:gd name="connsiteX2" fmla="*/ 1210932 w 1210932"/>
              <a:gd name="connsiteY2" fmla="*/ 257474 h 257474"/>
              <a:gd name="connsiteX0" fmla="*/ 0 w 1210932"/>
              <a:gd name="connsiteY0" fmla="*/ 46212 h 235217"/>
              <a:gd name="connsiteX1" fmla="*/ 512961 w 1210932"/>
              <a:gd name="connsiteY1" fmla="*/ 7109 h 235217"/>
              <a:gd name="connsiteX2" fmla="*/ 1210932 w 1210932"/>
              <a:gd name="connsiteY2" fmla="*/ 235217 h 235217"/>
              <a:gd name="connsiteX0" fmla="*/ 0 w 1210932"/>
              <a:gd name="connsiteY0" fmla="*/ 46212 h 235217"/>
              <a:gd name="connsiteX1" fmla="*/ 512961 w 1210932"/>
              <a:gd name="connsiteY1" fmla="*/ 7109 h 235217"/>
              <a:gd name="connsiteX2" fmla="*/ 1210932 w 1210932"/>
              <a:gd name="connsiteY2" fmla="*/ 235217 h 235217"/>
              <a:gd name="connsiteX0" fmla="*/ 0 w 1210932"/>
              <a:gd name="connsiteY0" fmla="*/ 46212 h 235217"/>
              <a:gd name="connsiteX1" fmla="*/ 512961 w 1210932"/>
              <a:gd name="connsiteY1" fmla="*/ 7109 h 235217"/>
              <a:gd name="connsiteX2" fmla="*/ 1210932 w 1210932"/>
              <a:gd name="connsiteY2" fmla="*/ 235217 h 235217"/>
              <a:gd name="connsiteX0" fmla="*/ 0 w 1277262"/>
              <a:gd name="connsiteY0" fmla="*/ 151686 h 151686"/>
              <a:gd name="connsiteX1" fmla="*/ 512961 w 1277262"/>
              <a:gd name="connsiteY1" fmla="*/ 112583 h 151686"/>
              <a:gd name="connsiteX2" fmla="*/ 1277262 w 1277262"/>
              <a:gd name="connsiteY2" fmla="*/ 99062 h 151686"/>
              <a:gd name="connsiteX0" fmla="*/ 0 w 1277262"/>
              <a:gd name="connsiteY0" fmla="*/ 52624 h 52624"/>
              <a:gd name="connsiteX1" fmla="*/ 512961 w 1277262"/>
              <a:gd name="connsiteY1" fmla="*/ 13521 h 52624"/>
              <a:gd name="connsiteX2" fmla="*/ 1277262 w 1277262"/>
              <a:gd name="connsiteY2" fmla="*/ 0 h 52624"/>
              <a:gd name="connsiteX0" fmla="*/ 0 w 1277262"/>
              <a:gd name="connsiteY0" fmla="*/ 52624 h 102851"/>
              <a:gd name="connsiteX1" fmla="*/ 508223 w 1277262"/>
              <a:gd name="connsiteY1" fmla="*/ 98802 h 102851"/>
              <a:gd name="connsiteX2" fmla="*/ 1277262 w 1277262"/>
              <a:gd name="connsiteY2" fmla="*/ 0 h 102851"/>
              <a:gd name="connsiteX0" fmla="*/ 0 w 1277262"/>
              <a:gd name="connsiteY0" fmla="*/ 52624 h 106596"/>
              <a:gd name="connsiteX1" fmla="*/ 508223 w 1277262"/>
              <a:gd name="connsiteY1" fmla="*/ 98802 h 106596"/>
              <a:gd name="connsiteX2" fmla="*/ 1277262 w 1277262"/>
              <a:gd name="connsiteY2" fmla="*/ 0 h 10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7262" h="106596">
                <a:moveTo>
                  <a:pt x="0" y="52624"/>
                </a:moveTo>
                <a:cubicBezTo>
                  <a:pt x="191397" y="81678"/>
                  <a:pt x="288454" y="124256"/>
                  <a:pt x="508223" y="98802"/>
                </a:cubicBezTo>
                <a:cubicBezTo>
                  <a:pt x="727992" y="73348"/>
                  <a:pt x="938324" y="66266"/>
                  <a:pt x="1277262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 rot="16674257">
            <a:off x="15426906" y="5450844"/>
            <a:ext cx="1646360" cy="468923"/>
          </a:xfrm>
          <a:custGeom>
            <a:avLst/>
            <a:gdLst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107 h 469030"/>
              <a:gd name="connsiteX1" fmla="*/ 879964 w 1646360"/>
              <a:gd name="connsiteY1" fmla="*/ 41870 h 469030"/>
              <a:gd name="connsiteX2" fmla="*/ 1646360 w 1646360"/>
              <a:gd name="connsiteY2" fmla="*/ 469030 h 469030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6360"/>
              <a:gd name="connsiteY0" fmla="*/ 37291 h 506214"/>
              <a:gd name="connsiteX1" fmla="*/ 879964 w 1646360"/>
              <a:gd name="connsiteY1" fmla="*/ 79054 h 506214"/>
              <a:gd name="connsiteX2" fmla="*/ 1646360 w 1646360"/>
              <a:gd name="connsiteY2" fmla="*/ 506214 h 506214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7681"/>
              <a:gd name="connsiteY0" fmla="*/ 0 h 468923"/>
              <a:gd name="connsiteX1" fmla="*/ 879964 w 1647681"/>
              <a:gd name="connsiteY1" fmla="*/ 41763 h 468923"/>
              <a:gd name="connsiteX2" fmla="*/ 1646360 w 1647681"/>
              <a:gd name="connsiteY2" fmla="*/ 468923 h 468923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46360" h="468923">
                <a:moveTo>
                  <a:pt x="0" y="0"/>
                </a:moveTo>
                <a:cubicBezTo>
                  <a:pt x="328246" y="23446"/>
                  <a:pt x="691296" y="11234"/>
                  <a:pt x="879964" y="41763"/>
                </a:cubicBezTo>
                <a:cubicBezTo>
                  <a:pt x="1068632" y="72292"/>
                  <a:pt x="1117845" y="126511"/>
                  <a:pt x="1646360" y="468923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278716" y="5175652"/>
            <a:ext cx="3775931" cy="3586622"/>
          </a:xfrm>
          <a:custGeom>
            <a:avLst/>
            <a:gdLst>
              <a:gd name="connsiteX0" fmla="*/ 4149969 w 4149969"/>
              <a:gd name="connsiteY0" fmla="*/ 726831 h 4360985"/>
              <a:gd name="connsiteX1" fmla="*/ 4149969 w 4149969"/>
              <a:gd name="connsiteY1" fmla="*/ 844062 h 4360985"/>
              <a:gd name="connsiteX2" fmla="*/ 2508738 w 4149969"/>
              <a:gd name="connsiteY2" fmla="*/ 0 h 4360985"/>
              <a:gd name="connsiteX3" fmla="*/ 562708 w 4149969"/>
              <a:gd name="connsiteY3" fmla="*/ 1125415 h 4360985"/>
              <a:gd name="connsiteX4" fmla="*/ 0 w 4149969"/>
              <a:gd name="connsiteY4" fmla="*/ 2860431 h 4360985"/>
              <a:gd name="connsiteX5" fmla="*/ 1289538 w 4149969"/>
              <a:gd name="connsiteY5" fmla="*/ 4360985 h 4360985"/>
              <a:gd name="connsiteX0" fmla="*/ 4149969 w 4149969"/>
              <a:gd name="connsiteY0" fmla="*/ 728886 h 4363040"/>
              <a:gd name="connsiteX1" fmla="*/ 4149969 w 4149969"/>
              <a:gd name="connsiteY1" fmla="*/ 846117 h 4363040"/>
              <a:gd name="connsiteX2" fmla="*/ 2508738 w 4149969"/>
              <a:gd name="connsiteY2" fmla="*/ 2055 h 4363040"/>
              <a:gd name="connsiteX3" fmla="*/ 562708 w 4149969"/>
              <a:gd name="connsiteY3" fmla="*/ 1127470 h 4363040"/>
              <a:gd name="connsiteX4" fmla="*/ 0 w 4149969"/>
              <a:gd name="connsiteY4" fmla="*/ 2862486 h 4363040"/>
              <a:gd name="connsiteX5" fmla="*/ 1289538 w 4149969"/>
              <a:gd name="connsiteY5" fmla="*/ 4363040 h 4363040"/>
              <a:gd name="connsiteX0" fmla="*/ 4149969 w 4149969"/>
              <a:gd name="connsiteY0" fmla="*/ 728886 h 4363040"/>
              <a:gd name="connsiteX1" fmla="*/ 4149969 w 4149969"/>
              <a:gd name="connsiteY1" fmla="*/ 846117 h 4363040"/>
              <a:gd name="connsiteX2" fmla="*/ 2508738 w 4149969"/>
              <a:gd name="connsiteY2" fmla="*/ 2055 h 4363040"/>
              <a:gd name="connsiteX3" fmla="*/ 562708 w 4149969"/>
              <a:gd name="connsiteY3" fmla="*/ 1127470 h 4363040"/>
              <a:gd name="connsiteX4" fmla="*/ 0 w 4149969"/>
              <a:gd name="connsiteY4" fmla="*/ 2862486 h 4363040"/>
              <a:gd name="connsiteX5" fmla="*/ 1289538 w 4149969"/>
              <a:gd name="connsiteY5" fmla="*/ 4363040 h 4363040"/>
              <a:gd name="connsiteX0" fmla="*/ 4172227 w 4172227"/>
              <a:gd name="connsiteY0" fmla="*/ 728886 h 4363040"/>
              <a:gd name="connsiteX1" fmla="*/ 4172227 w 4172227"/>
              <a:gd name="connsiteY1" fmla="*/ 846117 h 4363040"/>
              <a:gd name="connsiteX2" fmla="*/ 2530996 w 4172227"/>
              <a:gd name="connsiteY2" fmla="*/ 2055 h 4363040"/>
              <a:gd name="connsiteX3" fmla="*/ 584966 w 4172227"/>
              <a:gd name="connsiteY3" fmla="*/ 1127470 h 4363040"/>
              <a:gd name="connsiteX4" fmla="*/ 22258 w 4172227"/>
              <a:gd name="connsiteY4" fmla="*/ 2862486 h 4363040"/>
              <a:gd name="connsiteX5" fmla="*/ 1311796 w 4172227"/>
              <a:gd name="connsiteY5" fmla="*/ 4363040 h 4363040"/>
              <a:gd name="connsiteX0" fmla="*/ 4173428 w 4173428"/>
              <a:gd name="connsiteY0" fmla="*/ 728886 h 4363040"/>
              <a:gd name="connsiteX1" fmla="*/ 4173428 w 4173428"/>
              <a:gd name="connsiteY1" fmla="*/ 846117 h 4363040"/>
              <a:gd name="connsiteX2" fmla="*/ 2532197 w 4173428"/>
              <a:gd name="connsiteY2" fmla="*/ 2055 h 4363040"/>
              <a:gd name="connsiteX3" fmla="*/ 586167 w 4173428"/>
              <a:gd name="connsiteY3" fmla="*/ 1127470 h 4363040"/>
              <a:gd name="connsiteX4" fmla="*/ 23459 w 4173428"/>
              <a:gd name="connsiteY4" fmla="*/ 2862486 h 4363040"/>
              <a:gd name="connsiteX5" fmla="*/ 1312997 w 4173428"/>
              <a:gd name="connsiteY5" fmla="*/ 4363040 h 4363040"/>
              <a:gd name="connsiteX0" fmla="*/ 3909097 w 3909097"/>
              <a:gd name="connsiteY0" fmla="*/ 728886 h 4363040"/>
              <a:gd name="connsiteX1" fmla="*/ 3909097 w 3909097"/>
              <a:gd name="connsiteY1" fmla="*/ 846117 h 4363040"/>
              <a:gd name="connsiteX2" fmla="*/ 2267866 w 3909097"/>
              <a:gd name="connsiteY2" fmla="*/ 2055 h 4363040"/>
              <a:gd name="connsiteX3" fmla="*/ 321836 w 3909097"/>
              <a:gd name="connsiteY3" fmla="*/ 1127470 h 4363040"/>
              <a:gd name="connsiteX4" fmla="*/ 30732 w 3909097"/>
              <a:gd name="connsiteY4" fmla="*/ 2916806 h 4363040"/>
              <a:gd name="connsiteX5" fmla="*/ 1048666 w 3909097"/>
              <a:gd name="connsiteY5" fmla="*/ 4363040 h 4363040"/>
              <a:gd name="connsiteX0" fmla="*/ 3880638 w 3880638"/>
              <a:gd name="connsiteY0" fmla="*/ 728886 h 4363040"/>
              <a:gd name="connsiteX1" fmla="*/ 3880638 w 3880638"/>
              <a:gd name="connsiteY1" fmla="*/ 846117 h 4363040"/>
              <a:gd name="connsiteX2" fmla="*/ 2239407 w 3880638"/>
              <a:gd name="connsiteY2" fmla="*/ 2055 h 4363040"/>
              <a:gd name="connsiteX3" fmla="*/ 293377 w 3880638"/>
              <a:gd name="connsiteY3" fmla="*/ 1127470 h 4363040"/>
              <a:gd name="connsiteX4" fmla="*/ 2273 w 3880638"/>
              <a:gd name="connsiteY4" fmla="*/ 2916806 h 4363040"/>
              <a:gd name="connsiteX5" fmla="*/ 1020207 w 3880638"/>
              <a:gd name="connsiteY5" fmla="*/ 4363040 h 4363040"/>
              <a:gd name="connsiteX0" fmla="*/ 3899114 w 3899114"/>
              <a:gd name="connsiteY0" fmla="*/ 728886 h 4363040"/>
              <a:gd name="connsiteX1" fmla="*/ 3899114 w 3899114"/>
              <a:gd name="connsiteY1" fmla="*/ 846117 h 4363040"/>
              <a:gd name="connsiteX2" fmla="*/ 2257883 w 3899114"/>
              <a:gd name="connsiteY2" fmla="*/ 2055 h 4363040"/>
              <a:gd name="connsiteX3" fmla="*/ 311853 w 3899114"/>
              <a:gd name="connsiteY3" fmla="*/ 1127470 h 4363040"/>
              <a:gd name="connsiteX4" fmla="*/ 20749 w 3899114"/>
              <a:gd name="connsiteY4" fmla="*/ 2916806 h 4363040"/>
              <a:gd name="connsiteX5" fmla="*/ 1038683 w 3899114"/>
              <a:gd name="connsiteY5" fmla="*/ 4363040 h 4363040"/>
              <a:gd name="connsiteX0" fmla="*/ 3899114 w 3899114"/>
              <a:gd name="connsiteY0" fmla="*/ 726831 h 4360985"/>
              <a:gd name="connsiteX1" fmla="*/ 2257883 w 3899114"/>
              <a:gd name="connsiteY1" fmla="*/ 0 h 4360985"/>
              <a:gd name="connsiteX2" fmla="*/ 311853 w 3899114"/>
              <a:gd name="connsiteY2" fmla="*/ 1125415 h 4360985"/>
              <a:gd name="connsiteX3" fmla="*/ 20749 w 3899114"/>
              <a:gd name="connsiteY3" fmla="*/ 2914751 h 4360985"/>
              <a:gd name="connsiteX4" fmla="*/ 1038683 w 3899114"/>
              <a:gd name="connsiteY4" fmla="*/ 4360985 h 4360985"/>
              <a:gd name="connsiteX0" fmla="*/ 3899114 w 3899114"/>
              <a:gd name="connsiteY0" fmla="*/ 732345 h 4366499"/>
              <a:gd name="connsiteX1" fmla="*/ 2257883 w 3899114"/>
              <a:gd name="connsiteY1" fmla="*/ 5514 h 4366499"/>
              <a:gd name="connsiteX2" fmla="*/ 311853 w 3899114"/>
              <a:gd name="connsiteY2" fmla="*/ 1130929 h 4366499"/>
              <a:gd name="connsiteX3" fmla="*/ 20749 w 3899114"/>
              <a:gd name="connsiteY3" fmla="*/ 2920265 h 4366499"/>
              <a:gd name="connsiteX4" fmla="*/ 1038683 w 3899114"/>
              <a:gd name="connsiteY4" fmla="*/ 4366499 h 4366499"/>
              <a:gd name="connsiteX0" fmla="*/ 3899114 w 3899114"/>
              <a:gd name="connsiteY0" fmla="*/ 732780 h 4366934"/>
              <a:gd name="connsiteX1" fmla="*/ 2257883 w 3899114"/>
              <a:gd name="connsiteY1" fmla="*/ 5949 h 4366934"/>
              <a:gd name="connsiteX2" fmla="*/ 311853 w 3899114"/>
              <a:gd name="connsiteY2" fmla="*/ 1131364 h 4366934"/>
              <a:gd name="connsiteX3" fmla="*/ 20749 w 3899114"/>
              <a:gd name="connsiteY3" fmla="*/ 2920700 h 4366934"/>
              <a:gd name="connsiteX4" fmla="*/ 1038683 w 3899114"/>
              <a:gd name="connsiteY4" fmla="*/ 4366934 h 4366934"/>
              <a:gd name="connsiteX0" fmla="*/ 3899114 w 3899114"/>
              <a:gd name="connsiteY0" fmla="*/ 732780 h 2920700"/>
              <a:gd name="connsiteX1" fmla="*/ 2257883 w 3899114"/>
              <a:gd name="connsiteY1" fmla="*/ 5949 h 2920700"/>
              <a:gd name="connsiteX2" fmla="*/ 311853 w 3899114"/>
              <a:gd name="connsiteY2" fmla="*/ 1131364 h 2920700"/>
              <a:gd name="connsiteX3" fmla="*/ 20749 w 3899114"/>
              <a:gd name="connsiteY3" fmla="*/ 2920700 h 2920700"/>
              <a:gd name="connsiteX0" fmla="*/ 3822653 w 3822653"/>
              <a:gd name="connsiteY0" fmla="*/ 732780 h 3477291"/>
              <a:gd name="connsiteX1" fmla="*/ 2181422 w 3822653"/>
              <a:gd name="connsiteY1" fmla="*/ 5949 h 3477291"/>
              <a:gd name="connsiteX2" fmla="*/ 235392 w 3822653"/>
              <a:gd name="connsiteY2" fmla="*/ 1131364 h 3477291"/>
              <a:gd name="connsiteX3" fmla="*/ 53619 w 3822653"/>
              <a:gd name="connsiteY3" fmla="*/ 3477291 h 3477291"/>
              <a:gd name="connsiteX0" fmla="*/ 3822653 w 3822653"/>
              <a:gd name="connsiteY0" fmla="*/ 732780 h 3477291"/>
              <a:gd name="connsiteX1" fmla="*/ 2181422 w 3822653"/>
              <a:gd name="connsiteY1" fmla="*/ 5949 h 3477291"/>
              <a:gd name="connsiteX2" fmla="*/ 235392 w 3822653"/>
              <a:gd name="connsiteY2" fmla="*/ 1131364 h 3477291"/>
              <a:gd name="connsiteX3" fmla="*/ 53619 w 3822653"/>
              <a:gd name="connsiteY3" fmla="*/ 3477291 h 3477291"/>
              <a:gd name="connsiteX0" fmla="*/ 3846759 w 3846759"/>
              <a:gd name="connsiteY0" fmla="*/ 732780 h 3477291"/>
              <a:gd name="connsiteX1" fmla="*/ 2205528 w 3846759"/>
              <a:gd name="connsiteY1" fmla="*/ 5949 h 3477291"/>
              <a:gd name="connsiteX2" fmla="*/ 259498 w 3846759"/>
              <a:gd name="connsiteY2" fmla="*/ 1131364 h 3477291"/>
              <a:gd name="connsiteX3" fmla="*/ 77725 w 3846759"/>
              <a:gd name="connsiteY3" fmla="*/ 3477291 h 3477291"/>
              <a:gd name="connsiteX0" fmla="*/ 3775931 w 3775931"/>
              <a:gd name="connsiteY0" fmla="*/ 732780 h 3586622"/>
              <a:gd name="connsiteX1" fmla="*/ 2134700 w 3775931"/>
              <a:gd name="connsiteY1" fmla="*/ 5949 h 3586622"/>
              <a:gd name="connsiteX2" fmla="*/ 188670 w 3775931"/>
              <a:gd name="connsiteY2" fmla="*/ 1131364 h 3586622"/>
              <a:gd name="connsiteX3" fmla="*/ 136106 w 3775931"/>
              <a:gd name="connsiteY3" fmla="*/ 3586622 h 3586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75931" h="3586622">
                <a:moveTo>
                  <a:pt x="3775931" y="732780"/>
                </a:moveTo>
                <a:cubicBezTo>
                  <a:pt x="3246961" y="445236"/>
                  <a:pt x="2732577" y="-60482"/>
                  <a:pt x="2134700" y="5949"/>
                </a:cubicBezTo>
                <a:cubicBezTo>
                  <a:pt x="1536823" y="72380"/>
                  <a:pt x="521769" y="534585"/>
                  <a:pt x="188670" y="1131364"/>
                </a:cubicBezTo>
                <a:cubicBezTo>
                  <a:pt x="-144429" y="1728143"/>
                  <a:pt x="46757" y="3216513"/>
                  <a:pt x="136106" y="3586622"/>
                </a:cubicBezTo>
              </a:path>
            </a:pathLst>
          </a:cu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3" name="Freeform 232"/>
          <p:cNvSpPr/>
          <p:nvPr/>
        </p:nvSpPr>
        <p:spPr>
          <a:xfrm rot="12074830">
            <a:off x="16592097" y="8143036"/>
            <a:ext cx="766396" cy="427160"/>
          </a:xfrm>
          <a:custGeom>
            <a:avLst/>
            <a:gdLst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312985"/>
              <a:gd name="connsiteY0" fmla="*/ 0 h 468923"/>
              <a:gd name="connsiteX1" fmla="*/ 984739 w 1312985"/>
              <a:gd name="connsiteY1" fmla="*/ 70338 h 468923"/>
              <a:gd name="connsiteX2" fmla="*/ 1312985 w 1312985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0 h 468923"/>
              <a:gd name="connsiteX1" fmla="*/ 1318114 w 1646360"/>
              <a:gd name="connsiteY1" fmla="*/ 70338 h 468923"/>
              <a:gd name="connsiteX2" fmla="*/ 1646360 w 1646360"/>
              <a:gd name="connsiteY2" fmla="*/ 468923 h 468923"/>
              <a:gd name="connsiteX0" fmla="*/ 0 w 1646360"/>
              <a:gd name="connsiteY0" fmla="*/ 107 h 469030"/>
              <a:gd name="connsiteX1" fmla="*/ 879964 w 1646360"/>
              <a:gd name="connsiteY1" fmla="*/ 41870 h 469030"/>
              <a:gd name="connsiteX2" fmla="*/ 1646360 w 1646360"/>
              <a:gd name="connsiteY2" fmla="*/ 469030 h 469030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6360"/>
              <a:gd name="connsiteY0" fmla="*/ 37291 h 506214"/>
              <a:gd name="connsiteX1" fmla="*/ 879964 w 1646360"/>
              <a:gd name="connsiteY1" fmla="*/ 79054 h 506214"/>
              <a:gd name="connsiteX2" fmla="*/ 1646360 w 1646360"/>
              <a:gd name="connsiteY2" fmla="*/ 506214 h 506214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1647681"/>
              <a:gd name="connsiteY0" fmla="*/ 0 h 468923"/>
              <a:gd name="connsiteX1" fmla="*/ 879964 w 1647681"/>
              <a:gd name="connsiteY1" fmla="*/ 41763 h 468923"/>
              <a:gd name="connsiteX2" fmla="*/ 1646360 w 1647681"/>
              <a:gd name="connsiteY2" fmla="*/ 468923 h 468923"/>
              <a:gd name="connsiteX0" fmla="*/ 0 w 1646360"/>
              <a:gd name="connsiteY0" fmla="*/ 0 h 468923"/>
              <a:gd name="connsiteX1" fmla="*/ 879964 w 1646360"/>
              <a:gd name="connsiteY1" fmla="*/ 41763 h 468923"/>
              <a:gd name="connsiteX2" fmla="*/ 1646360 w 1646360"/>
              <a:gd name="connsiteY2" fmla="*/ 468923 h 468923"/>
              <a:gd name="connsiteX0" fmla="*/ 0 w 766396"/>
              <a:gd name="connsiteY0" fmla="*/ 0 h 427160"/>
              <a:gd name="connsiteX1" fmla="*/ 766396 w 766396"/>
              <a:gd name="connsiteY1" fmla="*/ 427160 h 42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6396" h="427160">
                <a:moveTo>
                  <a:pt x="0" y="0"/>
                </a:moveTo>
                <a:cubicBezTo>
                  <a:pt x="188668" y="30529"/>
                  <a:pt x="237881" y="84748"/>
                  <a:pt x="766396" y="42716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/>
          <p:cNvSpPr/>
          <p:nvPr/>
        </p:nvSpPr>
        <p:spPr>
          <a:xfrm>
            <a:off x="17067415" y="6857544"/>
            <a:ext cx="1408964" cy="726200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4" name="Group 193"/>
          <p:cNvGrpSpPr/>
          <p:nvPr/>
        </p:nvGrpSpPr>
        <p:grpSpPr>
          <a:xfrm>
            <a:off x="15725111" y="6469713"/>
            <a:ext cx="2313248" cy="1665534"/>
            <a:chOff x="17373540" y="5881954"/>
            <a:chExt cx="2313248" cy="1665534"/>
          </a:xfrm>
        </p:grpSpPr>
        <p:grpSp>
          <p:nvGrpSpPr>
            <p:cNvPr id="195" name="Group 194"/>
            <p:cNvGrpSpPr/>
            <p:nvPr/>
          </p:nvGrpSpPr>
          <p:grpSpPr>
            <a:xfrm>
              <a:off x="17373540" y="5881954"/>
              <a:ext cx="2236304" cy="1665534"/>
              <a:chOff x="3844798" y="3740073"/>
              <a:chExt cx="2236304" cy="1665534"/>
            </a:xfrm>
          </p:grpSpPr>
          <p:grpSp>
            <p:nvGrpSpPr>
              <p:cNvPr id="197" name="Group 196"/>
              <p:cNvGrpSpPr/>
              <p:nvPr/>
            </p:nvGrpSpPr>
            <p:grpSpPr>
              <a:xfrm>
                <a:off x="3844798" y="3740073"/>
                <a:ext cx="2236304" cy="1665534"/>
                <a:chOff x="1632510" y="978925"/>
                <a:chExt cx="2236304" cy="1665534"/>
              </a:xfrm>
            </p:grpSpPr>
            <p:sp>
              <p:nvSpPr>
                <p:cNvPr id="201" name="Rectangle 200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Freeform 201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202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TextBox 203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" name="TextBox 204"/>
                <p:cNvSpPr txBox="1"/>
                <p:nvPr/>
              </p:nvSpPr>
              <p:spPr>
                <a:xfrm>
                  <a:off x="2783260" y="1687017"/>
                  <a:ext cx="1085554" cy="5010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2/507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TextBox 205"/>
                <p:cNvSpPr txBox="1"/>
                <p:nvPr/>
              </p:nvSpPr>
              <p:spPr>
                <a:xfrm>
                  <a:off x="1632510" y="2143360"/>
                  <a:ext cx="1535933" cy="5010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Timmes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98" name="Group 197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99" name="Freeform 198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0" name="Freeform 199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96" name="TextBox 195"/>
            <p:cNvSpPr txBox="1"/>
            <p:nvPr/>
          </p:nvSpPr>
          <p:spPr>
            <a:xfrm>
              <a:off x="18524290" y="6196402"/>
              <a:ext cx="1162498" cy="501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28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950109" y="915800"/>
            <a:ext cx="30987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508 PIR (-) at Chef-du-Pont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7125375" y="14569500"/>
            <a:ext cx="2679928" cy="1680359"/>
          </a:xfrm>
          <a:custGeom>
            <a:avLst/>
            <a:gdLst>
              <a:gd name="connsiteX0" fmla="*/ 0 w 2274277"/>
              <a:gd name="connsiteY0" fmla="*/ 0 h 2063261"/>
              <a:gd name="connsiteX1" fmla="*/ 609600 w 2274277"/>
              <a:gd name="connsiteY1" fmla="*/ 1148861 h 2063261"/>
              <a:gd name="connsiteX2" fmla="*/ 1735016 w 2274277"/>
              <a:gd name="connsiteY2" fmla="*/ 2063261 h 2063261"/>
              <a:gd name="connsiteX3" fmla="*/ 2274277 w 2274277"/>
              <a:gd name="connsiteY3" fmla="*/ 1969477 h 2063261"/>
              <a:gd name="connsiteX0" fmla="*/ 0 w 2274277"/>
              <a:gd name="connsiteY0" fmla="*/ 0 h 2063261"/>
              <a:gd name="connsiteX1" fmla="*/ 609600 w 2274277"/>
              <a:gd name="connsiteY1" fmla="*/ 1148861 h 2063261"/>
              <a:gd name="connsiteX2" fmla="*/ 1735016 w 2274277"/>
              <a:gd name="connsiteY2" fmla="*/ 2063261 h 2063261"/>
              <a:gd name="connsiteX3" fmla="*/ 2274277 w 2274277"/>
              <a:gd name="connsiteY3" fmla="*/ 1969477 h 2063261"/>
              <a:gd name="connsiteX0" fmla="*/ 0 w 2274277"/>
              <a:gd name="connsiteY0" fmla="*/ 0 h 2064432"/>
              <a:gd name="connsiteX1" fmla="*/ 609600 w 2274277"/>
              <a:gd name="connsiteY1" fmla="*/ 1148861 h 2064432"/>
              <a:gd name="connsiteX2" fmla="*/ 1735016 w 2274277"/>
              <a:gd name="connsiteY2" fmla="*/ 2063261 h 2064432"/>
              <a:gd name="connsiteX3" fmla="*/ 2274277 w 2274277"/>
              <a:gd name="connsiteY3" fmla="*/ 1969477 h 2064432"/>
              <a:gd name="connsiteX0" fmla="*/ 0 w 1735016"/>
              <a:gd name="connsiteY0" fmla="*/ 0 h 2064432"/>
              <a:gd name="connsiteX1" fmla="*/ 609600 w 1735016"/>
              <a:gd name="connsiteY1" fmla="*/ 1148861 h 2064432"/>
              <a:gd name="connsiteX2" fmla="*/ 1735016 w 1735016"/>
              <a:gd name="connsiteY2" fmla="*/ 2063261 h 2064432"/>
              <a:gd name="connsiteX0" fmla="*/ 0 w 1735016"/>
              <a:gd name="connsiteY0" fmla="*/ 0 h 2063261"/>
              <a:gd name="connsiteX1" fmla="*/ 609600 w 1735016"/>
              <a:gd name="connsiteY1" fmla="*/ 1148861 h 2063261"/>
              <a:gd name="connsiteX2" fmla="*/ 1735016 w 1735016"/>
              <a:gd name="connsiteY2" fmla="*/ 2063261 h 2063261"/>
              <a:gd name="connsiteX0" fmla="*/ 0 w 1735016"/>
              <a:gd name="connsiteY0" fmla="*/ 0 h 2063261"/>
              <a:gd name="connsiteX1" fmla="*/ 609600 w 1735016"/>
              <a:gd name="connsiteY1" fmla="*/ 1148861 h 2063261"/>
              <a:gd name="connsiteX2" fmla="*/ 1735016 w 1735016"/>
              <a:gd name="connsiteY2" fmla="*/ 2063261 h 2063261"/>
              <a:gd name="connsiteX0" fmla="*/ 0 w 1735016"/>
              <a:gd name="connsiteY0" fmla="*/ 0 h 2063261"/>
              <a:gd name="connsiteX1" fmla="*/ 609600 w 1735016"/>
              <a:gd name="connsiteY1" fmla="*/ 1148861 h 2063261"/>
              <a:gd name="connsiteX2" fmla="*/ 1735016 w 1735016"/>
              <a:gd name="connsiteY2" fmla="*/ 2063261 h 2063261"/>
              <a:gd name="connsiteX0" fmla="*/ 0 w 2413280"/>
              <a:gd name="connsiteY0" fmla="*/ 0 h 2048189"/>
              <a:gd name="connsiteX1" fmla="*/ 1287864 w 2413280"/>
              <a:gd name="connsiteY1" fmla="*/ 1133789 h 2048189"/>
              <a:gd name="connsiteX2" fmla="*/ 2413280 w 2413280"/>
              <a:gd name="connsiteY2" fmla="*/ 2048189 h 2048189"/>
              <a:gd name="connsiteX0" fmla="*/ 0 w 2413280"/>
              <a:gd name="connsiteY0" fmla="*/ 0 h 2048189"/>
              <a:gd name="connsiteX1" fmla="*/ 463899 w 2413280"/>
              <a:gd name="connsiteY1" fmla="*/ 1028281 h 2048189"/>
              <a:gd name="connsiteX2" fmla="*/ 2413280 w 2413280"/>
              <a:gd name="connsiteY2" fmla="*/ 2048189 h 2048189"/>
              <a:gd name="connsiteX0" fmla="*/ 0 w 2413280"/>
              <a:gd name="connsiteY0" fmla="*/ 0 h 2048189"/>
              <a:gd name="connsiteX1" fmla="*/ 463899 w 2413280"/>
              <a:gd name="connsiteY1" fmla="*/ 1028281 h 2048189"/>
              <a:gd name="connsiteX2" fmla="*/ 2413280 w 2413280"/>
              <a:gd name="connsiteY2" fmla="*/ 2048189 h 2048189"/>
              <a:gd name="connsiteX0" fmla="*/ 0 w 2734828"/>
              <a:gd name="connsiteY0" fmla="*/ 0 h 1932633"/>
              <a:gd name="connsiteX1" fmla="*/ 463899 w 2734828"/>
              <a:gd name="connsiteY1" fmla="*/ 1028281 h 1932633"/>
              <a:gd name="connsiteX2" fmla="*/ 2734828 w 2734828"/>
              <a:gd name="connsiteY2" fmla="*/ 1932633 h 1932633"/>
              <a:gd name="connsiteX0" fmla="*/ 0 w 2734828"/>
              <a:gd name="connsiteY0" fmla="*/ 0 h 1932633"/>
              <a:gd name="connsiteX1" fmla="*/ 463899 w 2734828"/>
              <a:gd name="connsiteY1" fmla="*/ 1028281 h 1932633"/>
              <a:gd name="connsiteX2" fmla="*/ 2734828 w 2734828"/>
              <a:gd name="connsiteY2" fmla="*/ 1932633 h 1932633"/>
              <a:gd name="connsiteX0" fmla="*/ 0 w 2734828"/>
              <a:gd name="connsiteY0" fmla="*/ 0 h 1932633"/>
              <a:gd name="connsiteX1" fmla="*/ 463899 w 2734828"/>
              <a:gd name="connsiteY1" fmla="*/ 1028281 h 1932633"/>
              <a:gd name="connsiteX2" fmla="*/ 2734828 w 2734828"/>
              <a:gd name="connsiteY2" fmla="*/ 1932633 h 1932633"/>
              <a:gd name="connsiteX0" fmla="*/ 0 w 2734828"/>
              <a:gd name="connsiteY0" fmla="*/ 0 h 1932633"/>
              <a:gd name="connsiteX1" fmla="*/ 463899 w 2734828"/>
              <a:gd name="connsiteY1" fmla="*/ 1028281 h 1932633"/>
              <a:gd name="connsiteX2" fmla="*/ 2734828 w 2734828"/>
              <a:gd name="connsiteY2" fmla="*/ 1932633 h 1932633"/>
              <a:gd name="connsiteX0" fmla="*/ 0 w 2729804"/>
              <a:gd name="connsiteY0" fmla="*/ 0 h 2068286"/>
              <a:gd name="connsiteX1" fmla="*/ 458875 w 2729804"/>
              <a:gd name="connsiteY1" fmla="*/ 1163934 h 2068286"/>
              <a:gd name="connsiteX2" fmla="*/ 2729804 w 2729804"/>
              <a:gd name="connsiteY2" fmla="*/ 2068286 h 2068286"/>
              <a:gd name="connsiteX0" fmla="*/ 0 w 2729804"/>
              <a:gd name="connsiteY0" fmla="*/ 0 h 2068286"/>
              <a:gd name="connsiteX1" fmla="*/ 458875 w 2729804"/>
              <a:gd name="connsiteY1" fmla="*/ 1163934 h 2068286"/>
              <a:gd name="connsiteX2" fmla="*/ 2729804 w 2729804"/>
              <a:gd name="connsiteY2" fmla="*/ 2068286 h 2068286"/>
              <a:gd name="connsiteX0" fmla="*/ 0 w 2691011"/>
              <a:gd name="connsiteY0" fmla="*/ 0 h 1741319"/>
              <a:gd name="connsiteX1" fmla="*/ 420082 w 2691011"/>
              <a:gd name="connsiteY1" fmla="*/ 836967 h 1741319"/>
              <a:gd name="connsiteX2" fmla="*/ 2691011 w 2691011"/>
              <a:gd name="connsiteY2" fmla="*/ 1741319 h 1741319"/>
              <a:gd name="connsiteX0" fmla="*/ 0 w 2674386"/>
              <a:gd name="connsiteY0" fmla="*/ 0 h 1608315"/>
              <a:gd name="connsiteX1" fmla="*/ 403457 w 2674386"/>
              <a:gd name="connsiteY1" fmla="*/ 703963 h 1608315"/>
              <a:gd name="connsiteX2" fmla="*/ 2674386 w 2674386"/>
              <a:gd name="connsiteY2" fmla="*/ 1608315 h 1608315"/>
              <a:gd name="connsiteX0" fmla="*/ 0 w 2679928"/>
              <a:gd name="connsiteY0" fmla="*/ 0 h 1680359"/>
              <a:gd name="connsiteX1" fmla="*/ 408999 w 2679928"/>
              <a:gd name="connsiteY1" fmla="*/ 776007 h 1680359"/>
              <a:gd name="connsiteX2" fmla="*/ 2679928 w 2679928"/>
              <a:gd name="connsiteY2" fmla="*/ 1680359 h 1680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9928" h="1680359">
                <a:moveTo>
                  <a:pt x="0" y="0"/>
                </a:moveTo>
                <a:cubicBezTo>
                  <a:pt x="52475" y="403051"/>
                  <a:pt x="-45968" y="431293"/>
                  <a:pt x="408999" y="776007"/>
                </a:cubicBezTo>
                <a:cubicBezTo>
                  <a:pt x="863966" y="1120721"/>
                  <a:pt x="2485101" y="1636257"/>
                  <a:pt x="2679928" y="1680359"/>
                </a:cubicBezTo>
              </a:path>
            </a:pathLst>
          </a:cu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/>
          <p:cNvCxnSpPr/>
          <p:nvPr/>
        </p:nvCxnSpPr>
        <p:spPr>
          <a:xfrm flipH="1">
            <a:off x="19746081" y="15121025"/>
            <a:ext cx="851157" cy="846591"/>
          </a:xfrm>
          <a:prstGeom prst="straightConnector1">
            <a:avLst/>
          </a:pr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8" name="Oval 267"/>
          <p:cNvSpPr/>
          <p:nvPr/>
        </p:nvSpPr>
        <p:spPr>
          <a:xfrm>
            <a:off x="19824152" y="1453724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9" name="Oval 148"/>
          <p:cNvSpPr/>
          <p:nvPr/>
        </p:nvSpPr>
        <p:spPr>
          <a:xfrm>
            <a:off x="14891464" y="55893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20428124" y="8276872"/>
            <a:ext cx="1499162" cy="85134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8" name="Group 257"/>
          <p:cNvGrpSpPr/>
          <p:nvPr/>
        </p:nvGrpSpPr>
        <p:grpSpPr>
          <a:xfrm>
            <a:off x="20484851" y="8992490"/>
            <a:ext cx="1876548" cy="1224903"/>
            <a:chOff x="3990288" y="8035835"/>
            <a:chExt cx="1876548" cy="1224903"/>
          </a:xfrm>
        </p:grpSpPr>
        <p:grpSp>
          <p:nvGrpSpPr>
            <p:cNvPr id="259" name="Group 258"/>
            <p:cNvGrpSpPr/>
            <p:nvPr/>
          </p:nvGrpSpPr>
          <p:grpSpPr>
            <a:xfrm>
              <a:off x="3990288" y="8035835"/>
              <a:ext cx="1876548" cy="1224903"/>
              <a:chOff x="1778000" y="978925"/>
              <a:chExt cx="1876548" cy="1224903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6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6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TextBox 263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>
                <a:off x="2809510" y="1334629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TextBox 291"/>
              <p:cNvSpPr txBox="1"/>
              <p:nvPr/>
            </p:nvSpPr>
            <p:spPr>
              <a:xfrm>
                <a:off x="2787003" y="1675478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401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260" name="Straight Connector 259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0" name="Group 279"/>
          <p:cNvGrpSpPr/>
          <p:nvPr/>
        </p:nvGrpSpPr>
        <p:grpSpPr>
          <a:xfrm>
            <a:off x="19325855" y="8109689"/>
            <a:ext cx="2300947" cy="1222408"/>
            <a:chOff x="17519030" y="5881954"/>
            <a:chExt cx="2300947" cy="1222408"/>
          </a:xfrm>
        </p:grpSpPr>
        <p:grpSp>
          <p:nvGrpSpPr>
            <p:cNvPr id="281" name="Group 280"/>
            <p:cNvGrpSpPr/>
            <p:nvPr/>
          </p:nvGrpSpPr>
          <p:grpSpPr>
            <a:xfrm>
              <a:off x="17519030" y="5881954"/>
              <a:ext cx="1866533" cy="1222408"/>
              <a:chOff x="3990288" y="3740073"/>
              <a:chExt cx="1866533" cy="1222408"/>
            </a:xfrm>
          </p:grpSpPr>
          <p:grpSp>
            <p:nvGrpSpPr>
              <p:cNvPr id="283" name="Group 282"/>
              <p:cNvGrpSpPr/>
              <p:nvPr/>
            </p:nvGrpSpPr>
            <p:grpSpPr>
              <a:xfrm>
                <a:off x="3990288" y="3740073"/>
                <a:ext cx="1866533" cy="1222408"/>
                <a:chOff x="1778000" y="978925"/>
                <a:chExt cx="1866533" cy="1222408"/>
              </a:xfrm>
            </p:grpSpPr>
            <p:sp>
              <p:nvSpPr>
                <p:cNvPr id="287" name="Rectangle 286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Freeform 287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Freeform 288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TextBox 289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" name="TextBox 290"/>
                <p:cNvSpPr txBox="1"/>
                <p:nvPr/>
              </p:nvSpPr>
              <p:spPr>
                <a:xfrm>
                  <a:off x="2776988" y="1584253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84" name="Group 283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85" name="Freeform 284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6" name="Freeform 285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82" name="TextBox 281"/>
            <p:cNvSpPr txBox="1"/>
            <p:nvPr/>
          </p:nvSpPr>
          <p:spPr>
            <a:xfrm>
              <a:off x="18518018" y="6079570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69" name="Rectangle 268"/>
          <p:cNvSpPr/>
          <p:nvPr/>
        </p:nvSpPr>
        <p:spPr>
          <a:xfrm>
            <a:off x="20493318" y="15669977"/>
            <a:ext cx="1898051" cy="455483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0416931" y="15682951"/>
            <a:ext cx="2009077" cy="3732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Lindquist</a:t>
            </a:r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6879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Picture 18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7022" y="5175"/>
            <a:ext cx="18991001" cy="18266808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12164333" y="5655940"/>
            <a:ext cx="1659100" cy="937987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4668081" y="6013701"/>
            <a:ext cx="1603917" cy="973014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2660499" y="5660731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37323" y="181757"/>
            <a:ext cx="641714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Area of Operations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2172" y="1245655"/>
            <a:ext cx="1044550" cy="1469038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3490" y="10596107"/>
            <a:ext cx="1514475" cy="1514475"/>
          </a:xfrm>
          <a:prstGeom prst="rect">
            <a:avLst/>
          </a:prstGeom>
        </p:spPr>
      </p:pic>
      <p:sp>
        <p:nvSpPr>
          <p:cNvPr id="42" name="TextBox 41"/>
          <p:cNvSpPr txBox="1"/>
          <p:nvPr/>
        </p:nvSpPr>
        <p:spPr>
          <a:xfrm>
            <a:off x="15156857" y="6039538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O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55482" y="3398930"/>
            <a:ext cx="16898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O: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2222772" y="4812613"/>
            <a:ext cx="152259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T: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2112489" y="12820013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D: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2112489" y="14304303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A: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112489" y="15640798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C: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087542" y="6250120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N: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065677" y="7688988"/>
            <a:ext cx="167969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LZ W: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1244381" y="17127731"/>
            <a:ext cx="257153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Sea land: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10305535" y="5054823"/>
            <a:ext cx="13742893" cy="9977431"/>
          </a:xfrm>
          <a:custGeom>
            <a:avLst/>
            <a:gdLst>
              <a:gd name="connsiteX0" fmla="*/ 593124 w 13740714"/>
              <a:gd name="connsiteY0" fmla="*/ 4942702 h 9934832"/>
              <a:gd name="connsiteX1" fmla="*/ 98854 w 13740714"/>
              <a:gd name="connsiteY1" fmla="*/ 4720281 h 9934832"/>
              <a:gd name="connsiteX2" fmla="*/ 0 w 13740714"/>
              <a:gd name="connsiteY2" fmla="*/ 3583459 h 9934832"/>
              <a:gd name="connsiteX3" fmla="*/ 518984 w 13740714"/>
              <a:gd name="connsiteY3" fmla="*/ 1902940 h 9934832"/>
              <a:gd name="connsiteX4" fmla="*/ 889687 w 13740714"/>
              <a:gd name="connsiteY4" fmla="*/ 1210962 h 9934832"/>
              <a:gd name="connsiteX5" fmla="*/ 1210962 w 13740714"/>
              <a:gd name="connsiteY5" fmla="*/ 691978 h 9934832"/>
              <a:gd name="connsiteX6" fmla="*/ 2001795 w 13740714"/>
              <a:gd name="connsiteY6" fmla="*/ 0 h 9934832"/>
              <a:gd name="connsiteX7" fmla="*/ 2570206 w 13740714"/>
              <a:gd name="connsiteY7" fmla="*/ 98854 h 9934832"/>
              <a:gd name="connsiteX8" fmla="*/ 3188043 w 13740714"/>
              <a:gd name="connsiteY8" fmla="*/ 420130 h 9934832"/>
              <a:gd name="connsiteX9" fmla="*/ 4349579 w 13740714"/>
              <a:gd name="connsiteY9" fmla="*/ 840259 h 9934832"/>
              <a:gd name="connsiteX10" fmla="*/ 4819135 w 13740714"/>
              <a:gd name="connsiteY10" fmla="*/ 889686 h 9934832"/>
              <a:gd name="connsiteX11" fmla="*/ 5708822 w 13740714"/>
              <a:gd name="connsiteY11" fmla="*/ 420130 h 9934832"/>
              <a:gd name="connsiteX12" fmla="*/ 6351373 w 13740714"/>
              <a:gd name="connsiteY12" fmla="*/ 296562 h 9934832"/>
              <a:gd name="connsiteX13" fmla="*/ 7241060 w 13740714"/>
              <a:gd name="connsiteY13" fmla="*/ 370702 h 9934832"/>
              <a:gd name="connsiteX14" fmla="*/ 8204887 w 13740714"/>
              <a:gd name="connsiteY14" fmla="*/ 617838 h 9934832"/>
              <a:gd name="connsiteX15" fmla="*/ 8921579 w 13740714"/>
              <a:gd name="connsiteY15" fmla="*/ 617838 h 9934832"/>
              <a:gd name="connsiteX16" fmla="*/ 9811265 w 13740714"/>
              <a:gd name="connsiteY16" fmla="*/ 296562 h 9934832"/>
              <a:gd name="connsiteX17" fmla="*/ 10305535 w 13740714"/>
              <a:gd name="connsiteY17" fmla="*/ 345989 h 9934832"/>
              <a:gd name="connsiteX18" fmla="*/ 10972800 w 13740714"/>
              <a:gd name="connsiteY18" fmla="*/ 642551 h 9934832"/>
              <a:gd name="connsiteX19" fmla="*/ 11294076 w 13740714"/>
              <a:gd name="connsiteY19" fmla="*/ 1383957 h 9934832"/>
              <a:gd name="connsiteX20" fmla="*/ 11368216 w 13740714"/>
              <a:gd name="connsiteY20" fmla="*/ 2174789 h 9934832"/>
              <a:gd name="connsiteX21" fmla="*/ 12010768 w 13740714"/>
              <a:gd name="connsiteY21" fmla="*/ 2990335 h 9934832"/>
              <a:gd name="connsiteX22" fmla="*/ 12801600 w 13740714"/>
              <a:gd name="connsiteY22" fmla="*/ 3435178 h 9934832"/>
              <a:gd name="connsiteX23" fmla="*/ 13666573 w 13740714"/>
              <a:gd name="connsiteY23" fmla="*/ 4769708 h 9934832"/>
              <a:gd name="connsiteX24" fmla="*/ 13617146 w 13740714"/>
              <a:gd name="connsiteY24" fmla="*/ 5412259 h 9934832"/>
              <a:gd name="connsiteX25" fmla="*/ 13740714 w 13740714"/>
              <a:gd name="connsiteY25" fmla="*/ 6623221 h 9934832"/>
              <a:gd name="connsiteX26" fmla="*/ 13419438 w 13740714"/>
              <a:gd name="connsiteY26" fmla="*/ 7933038 h 9934832"/>
              <a:gd name="connsiteX27" fmla="*/ 12900454 w 13740714"/>
              <a:gd name="connsiteY27" fmla="*/ 8575589 h 9934832"/>
              <a:gd name="connsiteX28" fmla="*/ 12851027 w 13740714"/>
              <a:gd name="connsiteY28" fmla="*/ 9094573 h 9934832"/>
              <a:gd name="connsiteX29" fmla="*/ 12579179 w 13740714"/>
              <a:gd name="connsiteY29" fmla="*/ 9662984 h 9934832"/>
              <a:gd name="connsiteX30" fmla="*/ 12282616 w 13740714"/>
              <a:gd name="connsiteY30" fmla="*/ 9662984 h 9934832"/>
              <a:gd name="connsiteX31" fmla="*/ 11788346 w 13740714"/>
              <a:gd name="connsiteY31" fmla="*/ 9489989 h 9934832"/>
              <a:gd name="connsiteX32" fmla="*/ 11541211 w 13740714"/>
              <a:gd name="connsiteY32" fmla="*/ 9489989 h 9934832"/>
              <a:gd name="connsiteX33" fmla="*/ 11294076 w 13740714"/>
              <a:gd name="connsiteY33" fmla="*/ 9786551 h 9934832"/>
              <a:gd name="connsiteX34" fmla="*/ 10775092 w 13740714"/>
              <a:gd name="connsiteY34" fmla="*/ 9489989 h 9934832"/>
              <a:gd name="connsiteX35" fmla="*/ 10527957 w 13740714"/>
              <a:gd name="connsiteY35" fmla="*/ 9934832 h 9934832"/>
              <a:gd name="connsiteX36" fmla="*/ 9934833 w 13740714"/>
              <a:gd name="connsiteY36" fmla="*/ 9514702 h 9934832"/>
              <a:gd name="connsiteX37" fmla="*/ 9218141 w 13740714"/>
              <a:gd name="connsiteY37" fmla="*/ 9588843 h 9934832"/>
              <a:gd name="connsiteX38" fmla="*/ 8106033 w 13740714"/>
              <a:gd name="connsiteY38" fmla="*/ 8971005 h 9934832"/>
              <a:gd name="connsiteX39" fmla="*/ 7414054 w 13740714"/>
              <a:gd name="connsiteY39" fmla="*/ 7834184 h 9934832"/>
              <a:gd name="connsiteX40" fmla="*/ 7241060 w 13740714"/>
              <a:gd name="connsiteY40" fmla="*/ 7661189 h 9934832"/>
              <a:gd name="connsiteX41" fmla="*/ 7068065 w 13740714"/>
              <a:gd name="connsiteY41" fmla="*/ 7265773 h 9934832"/>
              <a:gd name="connsiteX42" fmla="*/ 6425514 w 13740714"/>
              <a:gd name="connsiteY42" fmla="*/ 7216346 h 9934832"/>
              <a:gd name="connsiteX43" fmla="*/ 6301946 w 13740714"/>
              <a:gd name="connsiteY43" fmla="*/ 6870357 h 9934832"/>
              <a:gd name="connsiteX44" fmla="*/ 5585254 w 13740714"/>
              <a:gd name="connsiteY44" fmla="*/ 6845643 h 9934832"/>
              <a:gd name="connsiteX45" fmla="*/ 5338119 w 13740714"/>
              <a:gd name="connsiteY45" fmla="*/ 6178378 h 9934832"/>
              <a:gd name="connsiteX46" fmla="*/ 5066270 w 13740714"/>
              <a:gd name="connsiteY46" fmla="*/ 5609967 h 9934832"/>
              <a:gd name="connsiteX47" fmla="*/ 5239265 w 13740714"/>
              <a:gd name="connsiteY47" fmla="*/ 5239265 h 9934832"/>
              <a:gd name="connsiteX48" fmla="*/ 5066270 w 13740714"/>
              <a:gd name="connsiteY48" fmla="*/ 4744994 h 9934832"/>
              <a:gd name="connsiteX49" fmla="*/ 4349579 w 13740714"/>
              <a:gd name="connsiteY49" fmla="*/ 5016843 h 9934832"/>
              <a:gd name="connsiteX50" fmla="*/ 4077730 w 13740714"/>
              <a:gd name="connsiteY50" fmla="*/ 5461686 h 9934832"/>
              <a:gd name="connsiteX51" fmla="*/ 3410465 w 13740714"/>
              <a:gd name="connsiteY51" fmla="*/ 5659394 h 9934832"/>
              <a:gd name="connsiteX52" fmla="*/ 2940908 w 13740714"/>
              <a:gd name="connsiteY52" fmla="*/ 5684108 h 9934832"/>
              <a:gd name="connsiteX53" fmla="*/ 2496065 w 13740714"/>
              <a:gd name="connsiteY53" fmla="*/ 5560540 h 9934832"/>
              <a:gd name="connsiteX54" fmla="*/ 1828800 w 13740714"/>
              <a:gd name="connsiteY54" fmla="*/ 5511113 h 9934832"/>
              <a:gd name="connsiteX55" fmla="*/ 1433384 w 13740714"/>
              <a:gd name="connsiteY55" fmla="*/ 5189838 h 9934832"/>
              <a:gd name="connsiteX56" fmla="*/ 1087395 w 13740714"/>
              <a:gd name="connsiteY56" fmla="*/ 4819135 h 9934832"/>
              <a:gd name="connsiteX57" fmla="*/ 593124 w 13740714"/>
              <a:gd name="connsiteY57" fmla="*/ 4942702 h 9934832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349579 w 13740714"/>
              <a:gd name="connsiteY9" fmla="*/ 876418 h 9970991"/>
              <a:gd name="connsiteX10" fmla="*/ 4819135 w 13740714"/>
              <a:gd name="connsiteY10" fmla="*/ 925845 h 9970991"/>
              <a:gd name="connsiteX11" fmla="*/ 5708822 w 13740714"/>
              <a:gd name="connsiteY11" fmla="*/ 456289 h 9970991"/>
              <a:gd name="connsiteX12" fmla="*/ 6351373 w 13740714"/>
              <a:gd name="connsiteY12" fmla="*/ 332721 h 9970991"/>
              <a:gd name="connsiteX13" fmla="*/ 7241060 w 13740714"/>
              <a:gd name="connsiteY13" fmla="*/ 406861 h 9970991"/>
              <a:gd name="connsiteX14" fmla="*/ 8204887 w 13740714"/>
              <a:gd name="connsiteY14" fmla="*/ 653997 h 9970991"/>
              <a:gd name="connsiteX15" fmla="*/ 8921579 w 13740714"/>
              <a:gd name="connsiteY15" fmla="*/ 653997 h 9970991"/>
              <a:gd name="connsiteX16" fmla="*/ 9811265 w 13740714"/>
              <a:gd name="connsiteY16" fmla="*/ 332721 h 9970991"/>
              <a:gd name="connsiteX17" fmla="*/ 10305535 w 13740714"/>
              <a:gd name="connsiteY17" fmla="*/ 382148 h 9970991"/>
              <a:gd name="connsiteX18" fmla="*/ 10972800 w 13740714"/>
              <a:gd name="connsiteY18" fmla="*/ 678710 h 9970991"/>
              <a:gd name="connsiteX19" fmla="*/ 11294076 w 13740714"/>
              <a:gd name="connsiteY19" fmla="*/ 1420116 h 9970991"/>
              <a:gd name="connsiteX20" fmla="*/ 11368216 w 13740714"/>
              <a:gd name="connsiteY20" fmla="*/ 2210948 h 9970991"/>
              <a:gd name="connsiteX21" fmla="*/ 12010768 w 13740714"/>
              <a:gd name="connsiteY21" fmla="*/ 3026494 h 9970991"/>
              <a:gd name="connsiteX22" fmla="*/ 12801600 w 13740714"/>
              <a:gd name="connsiteY22" fmla="*/ 3471337 h 9970991"/>
              <a:gd name="connsiteX23" fmla="*/ 13666573 w 13740714"/>
              <a:gd name="connsiteY23" fmla="*/ 4805867 h 9970991"/>
              <a:gd name="connsiteX24" fmla="*/ 13617146 w 13740714"/>
              <a:gd name="connsiteY24" fmla="*/ 5448418 h 9970991"/>
              <a:gd name="connsiteX25" fmla="*/ 13740714 w 13740714"/>
              <a:gd name="connsiteY25" fmla="*/ 6659380 h 9970991"/>
              <a:gd name="connsiteX26" fmla="*/ 13419438 w 13740714"/>
              <a:gd name="connsiteY26" fmla="*/ 7969197 h 9970991"/>
              <a:gd name="connsiteX27" fmla="*/ 12900454 w 13740714"/>
              <a:gd name="connsiteY27" fmla="*/ 8611748 h 9970991"/>
              <a:gd name="connsiteX28" fmla="*/ 12851027 w 13740714"/>
              <a:gd name="connsiteY28" fmla="*/ 9130732 h 9970991"/>
              <a:gd name="connsiteX29" fmla="*/ 12579179 w 13740714"/>
              <a:gd name="connsiteY29" fmla="*/ 9699143 h 9970991"/>
              <a:gd name="connsiteX30" fmla="*/ 12282616 w 13740714"/>
              <a:gd name="connsiteY30" fmla="*/ 9699143 h 9970991"/>
              <a:gd name="connsiteX31" fmla="*/ 11788346 w 13740714"/>
              <a:gd name="connsiteY31" fmla="*/ 9526148 h 9970991"/>
              <a:gd name="connsiteX32" fmla="*/ 11541211 w 13740714"/>
              <a:gd name="connsiteY32" fmla="*/ 9526148 h 9970991"/>
              <a:gd name="connsiteX33" fmla="*/ 11294076 w 13740714"/>
              <a:gd name="connsiteY33" fmla="*/ 9822710 h 9970991"/>
              <a:gd name="connsiteX34" fmla="*/ 10775092 w 13740714"/>
              <a:gd name="connsiteY34" fmla="*/ 9526148 h 9970991"/>
              <a:gd name="connsiteX35" fmla="*/ 10527957 w 13740714"/>
              <a:gd name="connsiteY35" fmla="*/ 9970991 h 9970991"/>
              <a:gd name="connsiteX36" fmla="*/ 9934833 w 13740714"/>
              <a:gd name="connsiteY36" fmla="*/ 9550861 h 9970991"/>
              <a:gd name="connsiteX37" fmla="*/ 9218141 w 13740714"/>
              <a:gd name="connsiteY37" fmla="*/ 9625002 h 9970991"/>
              <a:gd name="connsiteX38" fmla="*/ 8106033 w 13740714"/>
              <a:gd name="connsiteY38" fmla="*/ 9007164 h 9970991"/>
              <a:gd name="connsiteX39" fmla="*/ 7414054 w 13740714"/>
              <a:gd name="connsiteY39" fmla="*/ 7870343 h 9970991"/>
              <a:gd name="connsiteX40" fmla="*/ 7241060 w 13740714"/>
              <a:gd name="connsiteY40" fmla="*/ 7697348 h 9970991"/>
              <a:gd name="connsiteX41" fmla="*/ 7068065 w 13740714"/>
              <a:gd name="connsiteY41" fmla="*/ 7301932 h 9970991"/>
              <a:gd name="connsiteX42" fmla="*/ 6425514 w 13740714"/>
              <a:gd name="connsiteY42" fmla="*/ 7252505 h 9970991"/>
              <a:gd name="connsiteX43" fmla="*/ 6301946 w 13740714"/>
              <a:gd name="connsiteY43" fmla="*/ 6906516 h 9970991"/>
              <a:gd name="connsiteX44" fmla="*/ 5585254 w 13740714"/>
              <a:gd name="connsiteY44" fmla="*/ 6881802 h 9970991"/>
              <a:gd name="connsiteX45" fmla="*/ 5338119 w 13740714"/>
              <a:gd name="connsiteY45" fmla="*/ 6214537 h 9970991"/>
              <a:gd name="connsiteX46" fmla="*/ 5066270 w 13740714"/>
              <a:gd name="connsiteY46" fmla="*/ 5646126 h 9970991"/>
              <a:gd name="connsiteX47" fmla="*/ 5239265 w 13740714"/>
              <a:gd name="connsiteY47" fmla="*/ 5275424 h 9970991"/>
              <a:gd name="connsiteX48" fmla="*/ 5066270 w 13740714"/>
              <a:gd name="connsiteY48" fmla="*/ 4781153 h 9970991"/>
              <a:gd name="connsiteX49" fmla="*/ 4349579 w 13740714"/>
              <a:gd name="connsiteY49" fmla="*/ 5053002 h 9970991"/>
              <a:gd name="connsiteX50" fmla="*/ 4077730 w 13740714"/>
              <a:gd name="connsiteY50" fmla="*/ 5497845 h 9970991"/>
              <a:gd name="connsiteX51" fmla="*/ 3410465 w 13740714"/>
              <a:gd name="connsiteY51" fmla="*/ 5695553 h 9970991"/>
              <a:gd name="connsiteX52" fmla="*/ 2940908 w 13740714"/>
              <a:gd name="connsiteY52" fmla="*/ 5720267 h 9970991"/>
              <a:gd name="connsiteX53" fmla="*/ 2496065 w 13740714"/>
              <a:gd name="connsiteY53" fmla="*/ 5596699 h 9970991"/>
              <a:gd name="connsiteX54" fmla="*/ 1828800 w 13740714"/>
              <a:gd name="connsiteY54" fmla="*/ 5547272 h 9970991"/>
              <a:gd name="connsiteX55" fmla="*/ 1433384 w 13740714"/>
              <a:gd name="connsiteY55" fmla="*/ 5225997 h 9970991"/>
              <a:gd name="connsiteX56" fmla="*/ 1087395 w 13740714"/>
              <a:gd name="connsiteY56" fmla="*/ 4855294 h 9970991"/>
              <a:gd name="connsiteX57" fmla="*/ 593124 w 13740714"/>
              <a:gd name="connsiteY57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349579 w 13740714"/>
              <a:gd name="connsiteY9" fmla="*/ 876418 h 9970991"/>
              <a:gd name="connsiteX10" fmla="*/ 4819135 w 13740714"/>
              <a:gd name="connsiteY10" fmla="*/ 925845 h 9970991"/>
              <a:gd name="connsiteX11" fmla="*/ 5708822 w 13740714"/>
              <a:gd name="connsiteY11" fmla="*/ 456289 h 9970991"/>
              <a:gd name="connsiteX12" fmla="*/ 6351373 w 13740714"/>
              <a:gd name="connsiteY12" fmla="*/ 332721 h 9970991"/>
              <a:gd name="connsiteX13" fmla="*/ 7241060 w 13740714"/>
              <a:gd name="connsiteY13" fmla="*/ 406861 h 9970991"/>
              <a:gd name="connsiteX14" fmla="*/ 8204887 w 13740714"/>
              <a:gd name="connsiteY14" fmla="*/ 653997 h 9970991"/>
              <a:gd name="connsiteX15" fmla="*/ 8921579 w 13740714"/>
              <a:gd name="connsiteY15" fmla="*/ 653997 h 9970991"/>
              <a:gd name="connsiteX16" fmla="*/ 9811265 w 13740714"/>
              <a:gd name="connsiteY16" fmla="*/ 332721 h 9970991"/>
              <a:gd name="connsiteX17" fmla="*/ 10305535 w 13740714"/>
              <a:gd name="connsiteY17" fmla="*/ 382148 h 9970991"/>
              <a:gd name="connsiteX18" fmla="*/ 10972800 w 13740714"/>
              <a:gd name="connsiteY18" fmla="*/ 678710 h 9970991"/>
              <a:gd name="connsiteX19" fmla="*/ 11294076 w 13740714"/>
              <a:gd name="connsiteY19" fmla="*/ 1420116 h 9970991"/>
              <a:gd name="connsiteX20" fmla="*/ 11368216 w 13740714"/>
              <a:gd name="connsiteY20" fmla="*/ 2210948 h 9970991"/>
              <a:gd name="connsiteX21" fmla="*/ 12010768 w 13740714"/>
              <a:gd name="connsiteY21" fmla="*/ 3026494 h 9970991"/>
              <a:gd name="connsiteX22" fmla="*/ 12801600 w 13740714"/>
              <a:gd name="connsiteY22" fmla="*/ 3471337 h 9970991"/>
              <a:gd name="connsiteX23" fmla="*/ 13666573 w 13740714"/>
              <a:gd name="connsiteY23" fmla="*/ 4805867 h 9970991"/>
              <a:gd name="connsiteX24" fmla="*/ 13617146 w 13740714"/>
              <a:gd name="connsiteY24" fmla="*/ 5448418 h 9970991"/>
              <a:gd name="connsiteX25" fmla="*/ 13740714 w 13740714"/>
              <a:gd name="connsiteY25" fmla="*/ 6659380 h 9970991"/>
              <a:gd name="connsiteX26" fmla="*/ 13419438 w 13740714"/>
              <a:gd name="connsiteY26" fmla="*/ 7969197 h 9970991"/>
              <a:gd name="connsiteX27" fmla="*/ 12900454 w 13740714"/>
              <a:gd name="connsiteY27" fmla="*/ 8611748 h 9970991"/>
              <a:gd name="connsiteX28" fmla="*/ 12851027 w 13740714"/>
              <a:gd name="connsiteY28" fmla="*/ 9130732 h 9970991"/>
              <a:gd name="connsiteX29" fmla="*/ 12579179 w 13740714"/>
              <a:gd name="connsiteY29" fmla="*/ 9699143 h 9970991"/>
              <a:gd name="connsiteX30" fmla="*/ 12282616 w 13740714"/>
              <a:gd name="connsiteY30" fmla="*/ 9699143 h 9970991"/>
              <a:gd name="connsiteX31" fmla="*/ 11788346 w 13740714"/>
              <a:gd name="connsiteY31" fmla="*/ 9526148 h 9970991"/>
              <a:gd name="connsiteX32" fmla="*/ 11541211 w 13740714"/>
              <a:gd name="connsiteY32" fmla="*/ 9526148 h 9970991"/>
              <a:gd name="connsiteX33" fmla="*/ 11294076 w 13740714"/>
              <a:gd name="connsiteY33" fmla="*/ 9822710 h 9970991"/>
              <a:gd name="connsiteX34" fmla="*/ 10775092 w 13740714"/>
              <a:gd name="connsiteY34" fmla="*/ 9526148 h 9970991"/>
              <a:gd name="connsiteX35" fmla="*/ 10527957 w 13740714"/>
              <a:gd name="connsiteY35" fmla="*/ 9970991 h 9970991"/>
              <a:gd name="connsiteX36" fmla="*/ 9934833 w 13740714"/>
              <a:gd name="connsiteY36" fmla="*/ 9550861 h 9970991"/>
              <a:gd name="connsiteX37" fmla="*/ 9218141 w 13740714"/>
              <a:gd name="connsiteY37" fmla="*/ 9625002 h 9970991"/>
              <a:gd name="connsiteX38" fmla="*/ 8106033 w 13740714"/>
              <a:gd name="connsiteY38" fmla="*/ 9007164 h 9970991"/>
              <a:gd name="connsiteX39" fmla="*/ 7414054 w 13740714"/>
              <a:gd name="connsiteY39" fmla="*/ 7870343 h 9970991"/>
              <a:gd name="connsiteX40" fmla="*/ 7241060 w 13740714"/>
              <a:gd name="connsiteY40" fmla="*/ 7697348 h 9970991"/>
              <a:gd name="connsiteX41" fmla="*/ 7068065 w 13740714"/>
              <a:gd name="connsiteY41" fmla="*/ 7301932 h 9970991"/>
              <a:gd name="connsiteX42" fmla="*/ 6425514 w 13740714"/>
              <a:gd name="connsiteY42" fmla="*/ 7252505 h 9970991"/>
              <a:gd name="connsiteX43" fmla="*/ 6301946 w 13740714"/>
              <a:gd name="connsiteY43" fmla="*/ 6906516 h 9970991"/>
              <a:gd name="connsiteX44" fmla="*/ 5585254 w 13740714"/>
              <a:gd name="connsiteY44" fmla="*/ 6881802 h 9970991"/>
              <a:gd name="connsiteX45" fmla="*/ 5338119 w 13740714"/>
              <a:gd name="connsiteY45" fmla="*/ 6214537 h 9970991"/>
              <a:gd name="connsiteX46" fmla="*/ 5066270 w 13740714"/>
              <a:gd name="connsiteY46" fmla="*/ 5646126 h 9970991"/>
              <a:gd name="connsiteX47" fmla="*/ 5239265 w 13740714"/>
              <a:gd name="connsiteY47" fmla="*/ 5275424 h 9970991"/>
              <a:gd name="connsiteX48" fmla="*/ 5066270 w 13740714"/>
              <a:gd name="connsiteY48" fmla="*/ 4781153 h 9970991"/>
              <a:gd name="connsiteX49" fmla="*/ 4349579 w 13740714"/>
              <a:gd name="connsiteY49" fmla="*/ 5053002 h 9970991"/>
              <a:gd name="connsiteX50" fmla="*/ 4077730 w 13740714"/>
              <a:gd name="connsiteY50" fmla="*/ 5497845 h 9970991"/>
              <a:gd name="connsiteX51" fmla="*/ 3410465 w 13740714"/>
              <a:gd name="connsiteY51" fmla="*/ 5695553 h 9970991"/>
              <a:gd name="connsiteX52" fmla="*/ 2940908 w 13740714"/>
              <a:gd name="connsiteY52" fmla="*/ 5720267 h 9970991"/>
              <a:gd name="connsiteX53" fmla="*/ 2496065 w 13740714"/>
              <a:gd name="connsiteY53" fmla="*/ 5596699 h 9970991"/>
              <a:gd name="connsiteX54" fmla="*/ 1828800 w 13740714"/>
              <a:gd name="connsiteY54" fmla="*/ 5547272 h 9970991"/>
              <a:gd name="connsiteX55" fmla="*/ 1433384 w 13740714"/>
              <a:gd name="connsiteY55" fmla="*/ 5225997 h 9970991"/>
              <a:gd name="connsiteX56" fmla="*/ 1087395 w 13740714"/>
              <a:gd name="connsiteY56" fmla="*/ 4855294 h 9970991"/>
              <a:gd name="connsiteX57" fmla="*/ 593124 w 13740714"/>
              <a:gd name="connsiteY57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819135 w 13740714"/>
              <a:gd name="connsiteY9" fmla="*/ 925845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4898"/>
              <a:gd name="connsiteY0" fmla="*/ 4978861 h 9970991"/>
              <a:gd name="connsiteX1" fmla="*/ 98854 w 13744898"/>
              <a:gd name="connsiteY1" fmla="*/ 4756440 h 9970991"/>
              <a:gd name="connsiteX2" fmla="*/ 0 w 13744898"/>
              <a:gd name="connsiteY2" fmla="*/ 3619618 h 9970991"/>
              <a:gd name="connsiteX3" fmla="*/ 518984 w 13744898"/>
              <a:gd name="connsiteY3" fmla="*/ 1939099 h 9970991"/>
              <a:gd name="connsiteX4" fmla="*/ 889687 w 13744898"/>
              <a:gd name="connsiteY4" fmla="*/ 1247121 h 9970991"/>
              <a:gd name="connsiteX5" fmla="*/ 1210962 w 13744898"/>
              <a:gd name="connsiteY5" fmla="*/ 728137 h 9970991"/>
              <a:gd name="connsiteX6" fmla="*/ 2001795 w 13744898"/>
              <a:gd name="connsiteY6" fmla="*/ 36159 h 9970991"/>
              <a:gd name="connsiteX7" fmla="*/ 2570206 w 13744898"/>
              <a:gd name="connsiteY7" fmla="*/ 135013 h 9970991"/>
              <a:gd name="connsiteX8" fmla="*/ 3188043 w 13744898"/>
              <a:gd name="connsiteY8" fmla="*/ 456289 h 9970991"/>
              <a:gd name="connsiteX9" fmla="*/ 4547287 w 13744898"/>
              <a:gd name="connsiteY9" fmla="*/ 950558 h 9970991"/>
              <a:gd name="connsiteX10" fmla="*/ 5708822 w 13744898"/>
              <a:gd name="connsiteY10" fmla="*/ 456289 h 9970991"/>
              <a:gd name="connsiteX11" fmla="*/ 6351373 w 13744898"/>
              <a:gd name="connsiteY11" fmla="*/ 332721 h 9970991"/>
              <a:gd name="connsiteX12" fmla="*/ 7241060 w 13744898"/>
              <a:gd name="connsiteY12" fmla="*/ 406861 h 9970991"/>
              <a:gd name="connsiteX13" fmla="*/ 8204887 w 13744898"/>
              <a:gd name="connsiteY13" fmla="*/ 653997 h 9970991"/>
              <a:gd name="connsiteX14" fmla="*/ 8921579 w 13744898"/>
              <a:gd name="connsiteY14" fmla="*/ 653997 h 9970991"/>
              <a:gd name="connsiteX15" fmla="*/ 9811265 w 13744898"/>
              <a:gd name="connsiteY15" fmla="*/ 332721 h 9970991"/>
              <a:gd name="connsiteX16" fmla="*/ 10305535 w 13744898"/>
              <a:gd name="connsiteY16" fmla="*/ 382148 h 9970991"/>
              <a:gd name="connsiteX17" fmla="*/ 10972800 w 13744898"/>
              <a:gd name="connsiteY17" fmla="*/ 678710 h 9970991"/>
              <a:gd name="connsiteX18" fmla="*/ 11294076 w 13744898"/>
              <a:gd name="connsiteY18" fmla="*/ 1420116 h 9970991"/>
              <a:gd name="connsiteX19" fmla="*/ 11368216 w 13744898"/>
              <a:gd name="connsiteY19" fmla="*/ 2210948 h 9970991"/>
              <a:gd name="connsiteX20" fmla="*/ 12010768 w 13744898"/>
              <a:gd name="connsiteY20" fmla="*/ 3026494 h 9970991"/>
              <a:gd name="connsiteX21" fmla="*/ 12801600 w 13744898"/>
              <a:gd name="connsiteY21" fmla="*/ 3471337 h 9970991"/>
              <a:gd name="connsiteX22" fmla="*/ 13666573 w 13744898"/>
              <a:gd name="connsiteY22" fmla="*/ 4805867 h 9970991"/>
              <a:gd name="connsiteX23" fmla="*/ 13617146 w 13744898"/>
              <a:gd name="connsiteY23" fmla="*/ 5448418 h 9970991"/>
              <a:gd name="connsiteX24" fmla="*/ 13740714 w 13744898"/>
              <a:gd name="connsiteY24" fmla="*/ 6659380 h 9970991"/>
              <a:gd name="connsiteX25" fmla="*/ 13419438 w 13744898"/>
              <a:gd name="connsiteY25" fmla="*/ 7969197 h 9970991"/>
              <a:gd name="connsiteX26" fmla="*/ 12900454 w 13744898"/>
              <a:gd name="connsiteY26" fmla="*/ 8611748 h 9970991"/>
              <a:gd name="connsiteX27" fmla="*/ 12851027 w 13744898"/>
              <a:gd name="connsiteY27" fmla="*/ 9130732 h 9970991"/>
              <a:gd name="connsiteX28" fmla="*/ 12579179 w 13744898"/>
              <a:gd name="connsiteY28" fmla="*/ 9699143 h 9970991"/>
              <a:gd name="connsiteX29" fmla="*/ 12282616 w 13744898"/>
              <a:gd name="connsiteY29" fmla="*/ 9699143 h 9970991"/>
              <a:gd name="connsiteX30" fmla="*/ 11788346 w 13744898"/>
              <a:gd name="connsiteY30" fmla="*/ 9526148 h 9970991"/>
              <a:gd name="connsiteX31" fmla="*/ 11541211 w 13744898"/>
              <a:gd name="connsiteY31" fmla="*/ 9526148 h 9970991"/>
              <a:gd name="connsiteX32" fmla="*/ 11294076 w 13744898"/>
              <a:gd name="connsiteY32" fmla="*/ 9822710 h 9970991"/>
              <a:gd name="connsiteX33" fmla="*/ 10775092 w 13744898"/>
              <a:gd name="connsiteY33" fmla="*/ 9526148 h 9970991"/>
              <a:gd name="connsiteX34" fmla="*/ 10527957 w 13744898"/>
              <a:gd name="connsiteY34" fmla="*/ 9970991 h 9970991"/>
              <a:gd name="connsiteX35" fmla="*/ 9934833 w 13744898"/>
              <a:gd name="connsiteY35" fmla="*/ 9550861 h 9970991"/>
              <a:gd name="connsiteX36" fmla="*/ 9218141 w 13744898"/>
              <a:gd name="connsiteY36" fmla="*/ 9625002 h 9970991"/>
              <a:gd name="connsiteX37" fmla="*/ 8106033 w 13744898"/>
              <a:gd name="connsiteY37" fmla="*/ 9007164 h 9970991"/>
              <a:gd name="connsiteX38" fmla="*/ 7414054 w 13744898"/>
              <a:gd name="connsiteY38" fmla="*/ 7870343 h 9970991"/>
              <a:gd name="connsiteX39" fmla="*/ 7241060 w 13744898"/>
              <a:gd name="connsiteY39" fmla="*/ 7697348 h 9970991"/>
              <a:gd name="connsiteX40" fmla="*/ 7068065 w 13744898"/>
              <a:gd name="connsiteY40" fmla="*/ 7301932 h 9970991"/>
              <a:gd name="connsiteX41" fmla="*/ 6425514 w 13744898"/>
              <a:gd name="connsiteY41" fmla="*/ 7252505 h 9970991"/>
              <a:gd name="connsiteX42" fmla="*/ 6301946 w 13744898"/>
              <a:gd name="connsiteY42" fmla="*/ 6906516 h 9970991"/>
              <a:gd name="connsiteX43" fmla="*/ 5585254 w 13744898"/>
              <a:gd name="connsiteY43" fmla="*/ 6881802 h 9970991"/>
              <a:gd name="connsiteX44" fmla="*/ 5338119 w 13744898"/>
              <a:gd name="connsiteY44" fmla="*/ 6214537 h 9970991"/>
              <a:gd name="connsiteX45" fmla="*/ 5066270 w 13744898"/>
              <a:gd name="connsiteY45" fmla="*/ 5646126 h 9970991"/>
              <a:gd name="connsiteX46" fmla="*/ 5239265 w 13744898"/>
              <a:gd name="connsiteY46" fmla="*/ 5275424 h 9970991"/>
              <a:gd name="connsiteX47" fmla="*/ 5066270 w 13744898"/>
              <a:gd name="connsiteY47" fmla="*/ 4781153 h 9970991"/>
              <a:gd name="connsiteX48" fmla="*/ 4349579 w 13744898"/>
              <a:gd name="connsiteY48" fmla="*/ 5053002 h 9970991"/>
              <a:gd name="connsiteX49" fmla="*/ 4077730 w 13744898"/>
              <a:gd name="connsiteY49" fmla="*/ 5497845 h 9970991"/>
              <a:gd name="connsiteX50" fmla="*/ 3410465 w 13744898"/>
              <a:gd name="connsiteY50" fmla="*/ 5695553 h 9970991"/>
              <a:gd name="connsiteX51" fmla="*/ 2940908 w 13744898"/>
              <a:gd name="connsiteY51" fmla="*/ 5720267 h 9970991"/>
              <a:gd name="connsiteX52" fmla="*/ 2496065 w 13744898"/>
              <a:gd name="connsiteY52" fmla="*/ 5596699 h 9970991"/>
              <a:gd name="connsiteX53" fmla="*/ 1828800 w 13744898"/>
              <a:gd name="connsiteY53" fmla="*/ 5547272 h 9970991"/>
              <a:gd name="connsiteX54" fmla="*/ 1433384 w 13744898"/>
              <a:gd name="connsiteY54" fmla="*/ 5225997 h 9970991"/>
              <a:gd name="connsiteX55" fmla="*/ 1087395 w 13744898"/>
              <a:gd name="connsiteY55" fmla="*/ 4855294 h 9970991"/>
              <a:gd name="connsiteX56" fmla="*/ 593124 w 13744898"/>
              <a:gd name="connsiteY56" fmla="*/ 4978861 h 9970991"/>
              <a:gd name="connsiteX0" fmla="*/ 593124 w 13770183"/>
              <a:gd name="connsiteY0" fmla="*/ 4978861 h 9970991"/>
              <a:gd name="connsiteX1" fmla="*/ 98854 w 13770183"/>
              <a:gd name="connsiteY1" fmla="*/ 4756440 h 9970991"/>
              <a:gd name="connsiteX2" fmla="*/ 0 w 13770183"/>
              <a:gd name="connsiteY2" fmla="*/ 3619618 h 9970991"/>
              <a:gd name="connsiteX3" fmla="*/ 518984 w 13770183"/>
              <a:gd name="connsiteY3" fmla="*/ 1939099 h 9970991"/>
              <a:gd name="connsiteX4" fmla="*/ 889687 w 13770183"/>
              <a:gd name="connsiteY4" fmla="*/ 1247121 h 9970991"/>
              <a:gd name="connsiteX5" fmla="*/ 1210962 w 13770183"/>
              <a:gd name="connsiteY5" fmla="*/ 728137 h 9970991"/>
              <a:gd name="connsiteX6" fmla="*/ 2001795 w 13770183"/>
              <a:gd name="connsiteY6" fmla="*/ 36159 h 9970991"/>
              <a:gd name="connsiteX7" fmla="*/ 2570206 w 13770183"/>
              <a:gd name="connsiteY7" fmla="*/ 135013 h 9970991"/>
              <a:gd name="connsiteX8" fmla="*/ 3188043 w 13770183"/>
              <a:gd name="connsiteY8" fmla="*/ 456289 h 9970991"/>
              <a:gd name="connsiteX9" fmla="*/ 4547287 w 13770183"/>
              <a:gd name="connsiteY9" fmla="*/ 950558 h 9970991"/>
              <a:gd name="connsiteX10" fmla="*/ 5708822 w 13770183"/>
              <a:gd name="connsiteY10" fmla="*/ 456289 h 9970991"/>
              <a:gd name="connsiteX11" fmla="*/ 6351373 w 13770183"/>
              <a:gd name="connsiteY11" fmla="*/ 332721 h 9970991"/>
              <a:gd name="connsiteX12" fmla="*/ 7241060 w 13770183"/>
              <a:gd name="connsiteY12" fmla="*/ 406861 h 9970991"/>
              <a:gd name="connsiteX13" fmla="*/ 8204887 w 13770183"/>
              <a:gd name="connsiteY13" fmla="*/ 653997 h 9970991"/>
              <a:gd name="connsiteX14" fmla="*/ 8921579 w 13770183"/>
              <a:gd name="connsiteY14" fmla="*/ 653997 h 9970991"/>
              <a:gd name="connsiteX15" fmla="*/ 9811265 w 13770183"/>
              <a:gd name="connsiteY15" fmla="*/ 332721 h 9970991"/>
              <a:gd name="connsiteX16" fmla="*/ 10305535 w 13770183"/>
              <a:gd name="connsiteY16" fmla="*/ 382148 h 9970991"/>
              <a:gd name="connsiteX17" fmla="*/ 10972800 w 13770183"/>
              <a:gd name="connsiteY17" fmla="*/ 678710 h 9970991"/>
              <a:gd name="connsiteX18" fmla="*/ 11294076 w 13770183"/>
              <a:gd name="connsiteY18" fmla="*/ 1420116 h 9970991"/>
              <a:gd name="connsiteX19" fmla="*/ 11368216 w 13770183"/>
              <a:gd name="connsiteY19" fmla="*/ 2210948 h 9970991"/>
              <a:gd name="connsiteX20" fmla="*/ 12010768 w 13770183"/>
              <a:gd name="connsiteY20" fmla="*/ 3026494 h 9970991"/>
              <a:gd name="connsiteX21" fmla="*/ 12801600 w 13770183"/>
              <a:gd name="connsiteY21" fmla="*/ 3471337 h 9970991"/>
              <a:gd name="connsiteX22" fmla="*/ 13666573 w 13770183"/>
              <a:gd name="connsiteY22" fmla="*/ 4805867 h 9970991"/>
              <a:gd name="connsiteX23" fmla="*/ 13617146 w 13770183"/>
              <a:gd name="connsiteY23" fmla="*/ 5448418 h 9970991"/>
              <a:gd name="connsiteX24" fmla="*/ 13740714 w 13770183"/>
              <a:gd name="connsiteY24" fmla="*/ 6659380 h 9970991"/>
              <a:gd name="connsiteX25" fmla="*/ 13419438 w 13770183"/>
              <a:gd name="connsiteY25" fmla="*/ 7969197 h 9970991"/>
              <a:gd name="connsiteX26" fmla="*/ 12900454 w 13770183"/>
              <a:gd name="connsiteY26" fmla="*/ 8611748 h 9970991"/>
              <a:gd name="connsiteX27" fmla="*/ 12851027 w 13770183"/>
              <a:gd name="connsiteY27" fmla="*/ 9130732 h 9970991"/>
              <a:gd name="connsiteX28" fmla="*/ 12579179 w 13770183"/>
              <a:gd name="connsiteY28" fmla="*/ 9699143 h 9970991"/>
              <a:gd name="connsiteX29" fmla="*/ 12282616 w 13770183"/>
              <a:gd name="connsiteY29" fmla="*/ 9699143 h 9970991"/>
              <a:gd name="connsiteX30" fmla="*/ 11788346 w 13770183"/>
              <a:gd name="connsiteY30" fmla="*/ 9526148 h 9970991"/>
              <a:gd name="connsiteX31" fmla="*/ 11541211 w 13770183"/>
              <a:gd name="connsiteY31" fmla="*/ 9526148 h 9970991"/>
              <a:gd name="connsiteX32" fmla="*/ 11294076 w 13770183"/>
              <a:gd name="connsiteY32" fmla="*/ 9822710 h 9970991"/>
              <a:gd name="connsiteX33" fmla="*/ 10775092 w 13770183"/>
              <a:gd name="connsiteY33" fmla="*/ 9526148 h 9970991"/>
              <a:gd name="connsiteX34" fmla="*/ 10527957 w 13770183"/>
              <a:gd name="connsiteY34" fmla="*/ 9970991 h 9970991"/>
              <a:gd name="connsiteX35" fmla="*/ 9934833 w 13770183"/>
              <a:gd name="connsiteY35" fmla="*/ 9550861 h 9970991"/>
              <a:gd name="connsiteX36" fmla="*/ 9218141 w 13770183"/>
              <a:gd name="connsiteY36" fmla="*/ 9625002 h 9970991"/>
              <a:gd name="connsiteX37" fmla="*/ 8106033 w 13770183"/>
              <a:gd name="connsiteY37" fmla="*/ 9007164 h 9970991"/>
              <a:gd name="connsiteX38" fmla="*/ 7414054 w 13770183"/>
              <a:gd name="connsiteY38" fmla="*/ 7870343 h 9970991"/>
              <a:gd name="connsiteX39" fmla="*/ 7241060 w 13770183"/>
              <a:gd name="connsiteY39" fmla="*/ 7697348 h 9970991"/>
              <a:gd name="connsiteX40" fmla="*/ 7068065 w 13770183"/>
              <a:gd name="connsiteY40" fmla="*/ 7301932 h 9970991"/>
              <a:gd name="connsiteX41" fmla="*/ 6425514 w 13770183"/>
              <a:gd name="connsiteY41" fmla="*/ 7252505 h 9970991"/>
              <a:gd name="connsiteX42" fmla="*/ 6301946 w 13770183"/>
              <a:gd name="connsiteY42" fmla="*/ 6906516 h 9970991"/>
              <a:gd name="connsiteX43" fmla="*/ 5585254 w 13770183"/>
              <a:gd name="connsiteY43" fmla="*/ 6881802 h 9970991"/>
              <a:gd name="connsiteX44" fmla="*/ 5338119 w 13770183"/>
              <a:gd name="connsiteY44" fmla="*/ 6214537 h 9970991"/>
              <a:gd name="connsiteX45" fmla="*/ 5066270 w 13770183"/>
              <a:gd name="connsiteY45" fmla="*/ 5646126 h 9970991"/>
              <a:gd name="connsiteX46" fmla="*/ 5239265 w 13770183"/>
              <a:gd name="connsiteY46" fmla="*/ 5275424 h 9970991"/>
              <a:gd name="connsiteX47" fmla="*/ 5066270 w 13770183"/>
              <a:gd name="connsiteY47" fmla="*/ 4781153 h 9970991"/>
              <a:gd name="connsiteX48" fmla="*/ 4349579 w 13770183"/>
              <a:gd name="connsiteY48" fmla="*/ 5053002 h 9970991"/>
              <a:gd name="connsiteX49" fmla="*/ 4077730 w 13770183"/>
              <a:gd name="connsiteY49" fmla="*/ 5497845 h 9970991"/>
              <a:gd name="connsiteX50" fmla="*/ 3410465 w 13770183"/>
              <a:gd name="connsiteY50" fmla="*/ 5695553 h 9970991"/>
              <a:gd name="connsiteX51" fmla="*/ 2940908 w 13770183"/>
              <a:gd name="connsiteY51" fmla="*/ 5720267 h 9970991"/>
              <a:gd name="connsiteX52" fmla="*/ 2496065 w 13770183"/>
              <a:gd name="connsiteY52" fmla="*/ 5596699 h 9970991"/>
              <a:gd name="connsiteX53" fmla="*/ 1828800 w 13770183"/>
              <a:gd name="connsiteY53" fmla="*/ 5547272 h 9970991"/>
              <a:gd name="connsiteX54" fmla="*/ 1433384 w 13770183"/>
              <a:gd name="connsiteY54" fmla="*/ 5225997 h 9970991"/>
              <a:gd name="connsiteX55" fmla="*/ 1087395 w 13770183"/>
              <a:gd name="connsiteY55" fmla="*/ 4855294 h 9970991"/>
              <a:gd name="connsiteX56" fmla="*/ 593124 w 1377018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499213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499213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10004083"/>
              <a:gd name="connsiteX1" fmla="*/ 98854 w 13742893"/>
              <a:gd name="connsiteY1" fmla="*/ 4756440 h 10004083"/>
              <a:gd name="connsiteX2" fmla="*/ 0 w 13742893"/>
              <a:gd name="connsiteY2" fmla="*/ 3619618 h 10004083"/>
              <a:gd name="connsiteX3" fmla="*/ 518984 w 13742893"/>
              <a:gd name="connsiteY3" fmla="*/ 1939099 h 10004083"/>
              <a:gd name="connsiteX4" fmla="*/ 889687 w 13742893"/>
              <a:gd name="connsiteY4" fmla="*/ 1247121 h 10004083"/>
              <a:gd name="connsiteX5" fmla="*/ 1210962 w 13742893"/>
              <a:gd name="connsiteY5" fmla="*/ 728137 h 10004083"/>
              <a:gd name="connsiteX6" fmla="*/ 2001795 w 13742893"/>
              <a:gd name="connsiteY6" fmla="*/ 36159 h 10004083"/>
              <a:gd name="connsiteX7" fmla="*/ 2570206 w 13742893"/>
              <a:gd name="connsiteY7" fmla="*/ 135013 h 10004083"/>
              <a:gd name="connsiteX8" fmla="*/ 3188043 w 13742893"/>
              <a:gd name="connsiteY8" fmla="*/ 456289 h 10004083"/>
              <a:gd name="connsiteX9" fmla="*/ 4547287 w 13742893"/>
              <a:gd name="connsiteY9" fmla="*/ 950558 h 10004083"/>
              <a:gd name="connsiteX10" fmla="*/ 5708822 w 13742893"/>
              <a:gd name="connsiteY10" fmla="*/ 456289 h 10004083"/>
              <a:gd name="connsiteX11" fmla="*/ 6351373 w 13742893"/>
              <a:gd name="connsiteY11" fmla="*/ 332721 h 10004083"/>
              <a:gd name="connsiteX12" fmla="*/ 7241060 w 13742893"/>
              <a:gd name="connsiteY12" fmla="*/ 406861 h 10004083"/>
              <a:gd name="connsiteX13" fmla="*/ 8204887 w 13742893"/>
              <a:gd name="connsiteY13" fmla="*/ 565097 h 10004083"/>
              <a:gd name="connsiteX14" fmla="*/ 8921579 w 13742893"/>
              <a:gd name="connsiteY14" fmla="*/ 539697 h 10004083"/>
              <a:gd name="connsiteX15" fmla="*/ 9849365 w 13742893"/>
              <a:gd name="connsiteY15" fmla="*/ 459721 h 10004083"/>
              <a:gd name="connsiteX16" fmla="*/ 10478530 w 13742893"/>
              <a:gd name="connsiteY16" fmla="*/ 406862 h 10004083"/>
              <a:gd name="connsiteX17" fmla="*/ 10972800 w 13742893"/>
              <a:gd name="connsiteY17" fmla="*/ 678710 h 10004083"/>
              <a:gd name="connsiteX18" fmla="*/ 11294076 w 13742893"/>
              <a:gd name="connsiteY18" fmla="*/ 1420116 h 10004083"/>
              <a:gd name="connsiteX19" fmla="*/ 11368216 w 13742893"/>
              <a:gd name="connsiteY19" fmla="*/ 2210948 h 10004083"/>
              <a:gd name="connsiteX20" fmla="*/ 12010768 w 13742893"/>
              <a:gd name="connsiteY20" fmla="*/ 3026494 h 10004083"/>
              <a:gd name="connsiteX21" fmla="*/ 12801600 w 13742893"/>
              <a:gd name="connsiteY21" fmla="*/ 3471337 h 10004083"/>
              <a:gd name="connsiteX22" fmla="*/ 13666573 w 13742893"/>
              <a:gd name="connsiteY22" fmla="*/ 4805867 h 10004083"/>
              <a:gd name="connsiteX23" fmla="*/ 13617146 w 13742893"/>
              <a:gd name="connsiteY23" fmla="*/ 5448418 h 10004083"/>
              <a:gd name="connsiteX24" fmla="*/ 13740714 w 13742893"/>
              <a:gd name="connsiteY24" fmla="*/ 6659380 h 10004083"/>
              <a:gd name="connsiteX25" fmla="*/ 13493579 w 13742893"/>
              <a:gd name="connsiteY25" fmla="*/ 7969197 h 10004083"/>
              <a:gd name="connsiteX26" fmla="*/ 12900454 w 13742893"/>
              <a:gd name="connsiteY26" fmla="*/ 8611748 h 10004083"/>
              <a:gd name="connsiteX27" fmla="*/ 12851027 w 13742893"/>
              <a:gd name="connsiteY27" fmla="*/ 9130732 h 10004083"/>
              <a:gd name="connsiteX28" fmla="*/ 12579179 w 13742893"/>
              <a:gd name="connsiteY28" fmla="*/ 9699143 h 10004083"/>
              <a:gd name="connsiteX29" fmla="*/ 12282616 w 13742893"/>
              <a:gd name="connsiteY29" fmla="*/ 9699143 h 10004083"/>
              <a:gd name="connsiteX30" fmla="*/ 11788346 w 13742893"/>
              <a:gd name="connsiteY30" fmla="*/ 9526148 h 10004083"/>
              <a:gd name="connsiteX31" fmla="*/ 11541211 w 13742893"/>
              <a:gd name="connsiteY31" fmla="*/ 9526148 h 10004083"/>
              <a:gd name="connsiteX32" fmla="*/ 11294076 w 13742893"/>
              <a:gd name="connsiteY32" fmla="*/ 9822710 h 10004083"/>
              <a:gd name="connsiteX33" fmla="*/ 10775092 w 13742893"/>
              <a:gd name="connsiteY33" fmla="*/ 9526148 h 10004083"/>
              <a:gd name="connsiteX34" fmla="*/ 10515078 w 13742893"/>
              <a:gd name="connsiteY34" fmla="*/ 9977431 h 10004083"/>
              <a:gd name="connsiteX35" fmla="*/ 9934833 w 13742893"/>
              <a:gd name="connsiteY35" fmla="*/ 9550861 h 10004083"/>
              <a:gd name="connsiteX36" fmla="*/ 9218141 w 13742893"/>
              <a:gd name="connsiteY36" fmla="*/ 9625002 h 10004083"/>
              <a:gd name="connsiteX37" fmla="*/ 8106033 w 13742893"/>
              <a:gd name="connsiteY37" fmla="*/ 9007164 h 10004083"/>
              <a:gd name="connsiteX38" fmla="*/ 7414054 w 13742893"/>
              <a:gd name="connsiteY38" fmla="*/ 7870343 h 10004083"/>
              <a:gd name="connsiteX39" fmla="*/ 7241060 w 13742893"/>
              <a:gd name="connsiteY39" fmla="*/ 7697348 h 10004083"/>
              <a:gd name="connsiteX40" fmla="*/ 7068065 w 13742893"/>
              <a:gd name="connsiteY40" fmla="*/ 7301932 h 10004083"/>
              <a:gd name="connsiteX41" fmla="*/ 6425514 w 13742893"/>
              <a:gd name="connsiteY41" fmla="*/ 7252505 h 10004083"/>
              <a:gd name="connsiteX42" fmla="*/ 6301946 w 13742893"/>
              <a:gd name="connsiteY42" fmla="*/ 6906516 h 10004083"/>
              <a:gd name="connsiteX43" fmla="*/ 5585254 w 13742893"/>
              <a:gd name="connsiteY43" fmla="*/ 6881802 h 10004083"/>
              <a:gd name="connsiteX44" fmla="*/ 5338119 w 13742893"/>
              <a:gd name="connsiteY44" fmla="*/ 6214537 h 10004083"/>
              <a:gd name="connsiteX45" fmla="*/ 5066270 w 13742893"/>
              <a:gd name="connsiteY45" fmla="*/ 5646126 h 10004083"/>
              <a:gd name="connsiteX46" fmla="*/ 5239265 w 13742893"/>
              <a:gd name="connsiteY46" fmla="*/ 5275424 h 10004083"/>
              <a:gd name="connsiteX47" fmla="*/ 4992130 w 13742893"/>
              <a:gd name="connsiteY47" fmla="*/ 4781153 h 10004083"/>
              <a:gd name="connsiteX48" fmla="*/ 4349579 w 13742893"/>
              <a:gd name="connsiteY48" fmla="*/ 5053002 h 10004083"/>
              <a:gd name="connsiteX49" fmla="*/ 4077730 w 13742893"/>
              <a:gd name="connsiteY49" fmla="*/ 5497845 h 10004083"/>
              <a:gd name="connsiteX50" fmla="*/ 3410465 w 13742893"/>
              <a:gd name="connsiteY50" fmla="*/ 5695553 h 10004083"/>
              <a:gd name="connsiteX51" fmla="*/ 2940908 w 13742893"/>
              <a:gd name="connsiteY51" fmla="*/ 5720267 h 10004083"/>
              <a:gd name="connsiteX52" fmla="*/ 2496065 w 13742893"/>
              <a:gd name="connsiteY52" fmla="*/ 5596699 h 10004083"/>
              <a:gd name="connsiteX53" fmla="*/ 1828800 w 13742893"/>
              <a:gd name="connsiteY53" fmla="*/ 5547272 h 10004083"/>
              <a:gd name="connsiteX54" fmla="*/ 1433384 w 13742893"/>
              <a:gd name="connsiteY54" fmla="*/ 5225997 h 10004083"/>
              <a:gd name="connsiteX55" fmla="*/ 1087395 w 13742893"/>
              <a:gd name="connsiteY55" fmla="*/ 4855294 h 10004083"/>
              <a:gd name="connsiteX56" fmla="*/ 593124 w 13742893"/>
              <a:gd name="connsiteY56" fmla="*/ 4978861 h 10004083"/>
              <a:gd name="connsiteX0" fmla="*/ 593124 w 13742893"/>
              <a:gd name="connsiteY0" fmla="*/ 4978861 h 9979290"/>
              <a:gd name="connsiteX1" fmla="*/ 98854 w 13742893"/>
              <a:gd name="connsiteY1" fmla="*/ 4756440 h 9979290"/>
              <a:gd name="connsiteX2" fmla="*/ 0 w 13742893"/>
              <a:gd name="connsiteY2" fmla="*/ 3619618 h 9979290"/>
              <a:gd name="connsiteX3" fmla="*/ 518984 w 13742893"/>
              <a:gd name="connsiteY3" fmla="*/ 1939099 h 9979290"/>
              <a:gd name="connsiteX4" fmla="*/ 889687 w 13742893"/>
              <a:gd name="connsiteY4" fmla="*/ 1247121 h 9979290"/>
              <a:gd name="connsiteX5" fmla="*/ 1210962 w 13742893"/>
              <a:gd name="connsiteY5" fmla="*/ 728137 h 9979290"/>
              <a:gd name="connsiteX6" fmla="*/ 2001795 w 13742893"/>
              <a:gd name="connsiteY6" fmla="*/ 36159 h 9979290"/>
              <a:gd name="connsiteX7" fmla="*/ 2570206 w 13742893"/>
              <a:gd name="connsiteY7" fmla="*/ 135013 h 9979290"/>
              <a:gd name="connsiteX8" fmla="*/ 3188043 w 13742893"/>
              <a:gd name="connsiteY8" fmla="*/ 456289 h 9979290"/>
              <a:gd name="connsiteX9" fmla="*/ 4547287 w 13742893"/>
              <a:gd name="connsiteY9" fmla="*/ 950558 h 9979290"/>
              <a:gd name="connsiteX10" fmla="*/ 5708822 w 13742893"/>
              <a:gd name="connsiteY10" fmla="*/ 456289 h 9979290"/>
              <a:gd name="connsiteX11" fmla="*/ 6351373 w 13742893"/>
              <a:gd name="connsiteY11" fmla="*/ 332721 h 9979290"/>
              <a:gd name="connsiteX12" fmla="*/ 7241060 w 13742893"/>
              <a:gd name="connsiteY12" fmla="*/ 406861 h 9979290"/>
              <a:gd name="connsiteX13" fmla="*/ 8204887 w 13742893"/>
              <a:gd name="connsiteY13" fmla="*/ 565097 h 9979290"/>
              <a:gd name="connsiteX14" fmla="*/ 8921579 w 13742893"/>
              <a:gd name="connsiteY14" fmla="*/ 539697 h 9979290"/>
              <a:gd name="connsiteX15" fmla="*/ 9849365 w 13742893"/>
              <a:gd name="connsiteY15" fmla="*/ 459721 h 9979290"/>
              <a:gd name="connsiteX16" fmla="*/ 10478530 w 13742893"/>
              <a:gd name="connsiteY16" fmla="*/ 406862 h 9979290"/>
              <a:gd name="connsiteX17" fmla="*/ 10972800 w 13742893"/>
              <a:gd name="connsiteY17" fmla="*/ 678710 h 9979290"/>
              <a:gd name="connsiteX18" fmla="*/ 11294076 w 13742893"/>
              <a:gd name="connsiteY18" fmla="*/ 1420116 h 9979290"/>
              <a:gd name="connsiteX19" fmla="*/ 11368216 w 13742893"/>
              <a:gd name="connsiteY19" fmla="*/ 2210948 h 9979290"/>
              <a:gd name="connsiteX20" fmla="*/ 12010768 w 13742893"/>
              <a:gd name="connsiteY20" fmla="*/ 3026494 h 9979290"/>
              <a:gd name="connsiteX21" fmla="*/ 12801600 w 13742893"/>
              <a:gd name="connsiteY21" fmla="*/ 3471337 h 9979290"/>
              <a:gd name="connsiteX22" fmla="*/ 13666573 w 13742893"/>
              <a:gd name="connsiteY22" fmla="*/ 4805867 h 9979290"/>
              <a:gd name="connsiteX23" fmla="*/ 13617146 w 13742893"/>
              <a:gd name="connsiteY23" fmla="*/ 5448418 h 9979290"/>
              <a:gd name="connsiteX24" fmla="*/ 13740714 w 13742893"/>
              <a:gd name="connsiteY24" fmla="*/ 6659380 h 9979290"/>
              <a:gd name="connsiteX25" fmla="*/ 13493579 w 13742893"/>
              <a:gd name="connsiteY25" fmla="*/ 7969197 h 9979290"/>
              <a:gd name="connsiteX26" fmla="*/ 12900454 w 13742893"/>
              <a:gd name="connsiteY26" fmla="*/ 8611748 h 9979290"/>
              <a:gd name="connsiteX27" fmla="*/ 12851027 w 13742893"/>
              <a:gd name="connsiteY27" fmla="*/ 9130732 h 9979290"/>
              <a:gd name="connsiteX28" fmla="*/ 12579179 w 13742893"/>
              <a:gd name="connsiteY28" fmla="*/ 9699143 h 9979290"/>
              <a:gd name="connsiteX29" fmla="*/ 12282616 w 13742893"/>
              <a:gd name="connsiteY29" fmla="*/ 9699143 h 9979290"/>
              <a:gd name="connsiteX30" fmla="*/ 11788346 w 13742893"/>
              <a:gd name="connsiteY30" fmla="*/ 9526148 h 9979290"/>
              <a:gd name="connsiteX31" fmla="*/ 11541211 w 13742893"/>
              <a:gd name="connsiteY31" fmla="*/ 9526148 h 9979290"/>
              <a:gd name="connsiteX32" fmla="*/ 11294076 w 13742893"/>
              <a:gd name="connsiteY32" fmla="*/ 9822710 h 9979290"/>
              <a:gd name="connsiteX33" fmla="*/ 10775092 w 13742893"/>
              <a:gd name="connsiteY33" fmla="*/ 9526148 h 9979290"/>
              <a:gd name="connsiteX34" fmla="*/ 10515078 w 13742893"/>
              <a:gd name="connsiteY34" fmla="*/ 9977431 h 9979290"/>
              <a:gd name="connsiteX35" fmla="*/ 9934833 w 13742893"/>
              <a:gd name="connsiteY35" fmla="*/ 9550861 h 9979290"/>
              <a:gd name="connsiteX36" fmla="*/ 9218141 w 13742893"/>
              <a:gd name="connsiteY36" fmla="*/ 9625002 h 9979290"/>
              <a:gd name="connsiteX37" fmla="*/ 8106033 w 13742893"/>
              <a:gd name="connsiteY37" fmla="*/ 9007164 h 9979290"/>
              <a:gd name="connsiteX38" fmla="*/ 7414054 w 13742893"/>
              <a:gd name="connsiteY38" fmla="*/ 7870343 h 9979290"/>
              <a:gd name="connsiteX39" fmla="*/ 7241060 w 13742893"/>
              <a:gd name="connsiteY39" fmla="*/ 7697348 h 9979290"/>
              <a:gd name="connsiteX40" fmla="*/ 7068065 w 13742893"/>
              <a:gd name="connsiteY40" fmla="*/ 7301932 h 9979290"/>
              <a:gd name="connsiteX41" fmla="*/ 6425514 w 13742893"/>
              <a:gd name="connsiteY41" fmla="*/ 7252505 h 9979290"/>
              <a:gd name="connsiteX42" fmla="*/ 6301946 w 13742893"/>
              <a:gd name="connsiteY42" fmla="*/ 6906516 h 9979290"/>
              <a:gd name="connsiteX43" fmla="*/ 5585254 w 13742893"/>
              <a:gd name="connsiteY43" fmla="*/ 6881802 h 9979290"/>
              <a:gd name="connsiteX44" fmla="*/ 5338119 w 13742893"/>
              <a:gd name="connsiteY44" fmla="*/ 6214537 h 9979290"/>
              <a:gd name="connsiteX45" fmla="*/ 5066270 w 13742893"/>
              <a:gd name="connsiteY45" fmla="*/ 5646126 h 9979290"/>
              <a:gd name="connsiteX46" fmla="*/ 5239265 w 13742893"/>
              <a:gd name="connsiteY46" fmla="*/ 5275424 h 9979290"/>
              <a:gd name="connsiteX47" fmla="*/ 4992130 w 13742893"/>
              <a:gd name="connsiteY47" fmla="*/ 4781153 h 9979290"/>
              <a:gd name="connsiteX48" fmla="*/ 4349579 w 13742893"/>
              <a:gd name="connsiteY48" fmla="*/ 5053002 h 9979290"/>
              <a:gd name="connsiteX49" fmla="*/ 4077730 w 13742893"/>
              <a:gd name="connsiteY49" fmla="*/ 5497845 h 9979290"/>
              <a:gd name="connsiteX50" fmla="*/ 3410465 w 13742893"/>
              <a:gd name="connsiteY50" fmla="*/ 5695553 h 9979290"/>
              <a:gd name="connsiteX51" fmla="*/ 2940908 w 13742893"/>
              <a:gd name="connsiteY51" fmla="*/ 5720267 h 9979290"/>
              <a:gd name="connsiteX52" fmla="*/ 2496065 w 13742893"/>
              <a:gd name="connsiteY52" fmla="*/ 5596699 h 9979290"/>
              <a:gd name="connsiteX53" fmla="*/ 1828800 w 13742893"/>
              <a:gd name="connsiteY53" fmla="*/ 5547272 h 9979290"/>
              <a:gd name="connsiteX54" fmla="*/ 1433384 w 13742893"/>
              <a:gd name="connsiteY54" fmla="*/ 5225997 h 9979290"/>
              <a:gd name="connsiteX55" fmla="*/ 1087395 w 13742893"/>
              <a:gd name="connsiteY55" fmla="*/ 4855294 h 9979290"/>
              <a:gd name="connsiteX56" fmla="*/ 593124 w 13742893"/>
              <a:gd name="connsiteY56" fmla="*/ 4978861 h 9979290"/>
              <a:gd name="connsiteX0" fmla="*/ 593124 w 13742893"/>
              <a:gd name="connsiteY0" fmla="*/ 4978861 h 9979290"/>
              <a:gd name="connsiteX1" fmla="*/ 98854 w 13742893"/>
              <a:gd name="connsiteY1" fmla="*/ 4756440 h 9979290"/>
              <a:gd name="connsiteX2" fmla="*/ 0 w 13742893"/>
              <a:gd name="connsiteY2" fmla="*/ 3619618 h 9979290"/>
              <a:gd name="connsiteX3" fmla="*/ 518984 w 13742893"/>
              <a:gd name="connsiteY3" fmla="*/ 1939099 h 9979290"/>
              <a:gd name="connsiteX4" fmla="*/ 889687 w 13742893"/>
              <a:gd name="connsiteY4" fmla="*/ 1247121 h 9979290"/>
              <a:gd name="connsiteX5" fmla="*/ 1210962 w 13742893"/>
              <a:gd name="connsiteY5" fmla="*/ 728137 h 9979290"/>
              <a:gd name="connsiteX6" fmla="*/ 2001795 w 13742893"/>
              <a:gd name="connsiteY6" fmla="*/ 36159 h 9979290"/>
              <a:gd name="connsiteX7" fmla="*/ 2570206 w 13742893"/>
              <a:gd name="connsiteY7" fmla="*/ 135013 h 9979290"/>
              <a:gd name="connsiteX8" fmla="*/ 3188043 w 13742893"/>
              <a:gd name="connsiteY8" fmla="*/ 456289 h 9979290"/>
              <a:gd name="connsiteX9" fmla="*/ 4547287 w 13742893"/>
              <a:gd name="connsiteY9" fmla="*/ 950558 h 9979290"/>
              <a:gd name="connsiteX10" fmla="*/ 5708822 w 13742893"/>
              <a:gd name="connsiteY10" fmla="*/ 456289 h 9979290"/>
              <a:gd name="connsiteX11" fmla="*/ 6351373 w 13742893"/>
              <a:gd name="connsiteY11" fmla="*/ 332721 h 9979290"/>
              <a:gd name="connsiteX12" fmla="*/ 7241060 w 13742893"/>
              <a:gd name="connsiteY12" fmla="*/ 406861 h 9979290"/>
              <a:gd name="connsiteX13" fmla="*/ 8204887 w 13742893"/>
              <a:gd name="connsiteY13" fmla="*/ 565097 h 9979290"/>
              <a:gd name="connsiteX14" fmla="*/ 8921579 w 13742893"/>
              <a:gd name="connsiteY14" fmla="*/ 539697 h 9979290"/>
              <a:gd name="connsiteX15" fmla="*/ 9849365 w 13742893"/>
              <a:gd name="connsiteY15" fmla="*/ 459721 h 9979290"/>
              <a:gd name="connsiteX16" fmla="*/ 10478530 w 13742893"/>
              <a:gd name="connsiteY16" fmla="*/ 406862 h 9979290"/>
              <a:gd name="connsiteX17" fmla="*/ 10972800 w 13742893"/>
              <a:gd name="connsiteY17" fmla="*/ 678710 h 9979290"/>
              <a:gd name="connsiteX18" fmla="*/ 11294076 w 13742893"/>
              <a:gd name="connsiteY18" fmla="*/ 1420116 h 9979290"/>
              <a:gd name="connsiteX19" fmla="*/ 11368216 w 13742893"/>
              <a:gd name="connsiteY19" fmla="*/ 2210948 h 9979290"/>
              <a:gd name="connsiteX20" fmla="*/ 12010768 w 13742893"/>
              <a:gd name="connsiteY20" fmla="*/ 3026494 h 9979290"/>
              <a:gd name="connsiteX21" fmla="*/ 12801600 w 13742893"/>
              <a:gd name="connsiteY21" fmla="*/ 3471337 h 9979290"/>
              <a:gd name="connsiteX22" fmla="*/ 13666573 w 13742893"/>
              <a:gd name="connsiteY22" fmla="*/ 4805867 h 9979290"/>
              <a:gd name="connsiteX23" fmla="*/ 13617146 w 13742893"/>
              <a:gd name="connsiteY23" fmla="*/ 5448418 h 9979290"/>
              <a:gd name="connsiteX24" fmla="*/ 13740714 w 13742893"/>
              <a:gd name="connsiteY24" fmla="*/ 6659380 h 9979290"/>
              <a:gd name="connsiteX25" fmla="*/ 13493579 w 13742893"/>
              <a:gd name="connsiteY25" fmla="*/ 7969197 h 9979290"/>
              <a:gd name="connsiteX26" fmla="*/ 12900454 w 13742893"/>
              <a:gd name="connsiteY26" fmla="*/ 8611748 h 9979290"/>
              <a:gd name="connsiteX27" fmla="*/ 12851027 w 13742893"/>
              <a:gd name="connsiteY27" fmla="*/ 9130732 h 9979290"/>
              <a:gd name="connsiteX28" fmla="*/ 12579179 w 13742893"/>
              <a:gd name="connsiteY28" fmla="*/ 9699143 h 9979290"/>
              <a:gd name="connsiteX29" fmla="*/ 12282616 w 13742893"/>
              <a:gd name="connsiteY29" fmla="*/ 9699143 h 9979290"/>
              <a:gd name="connsiteX30" fmla="*/ 11788346 w 13742893"/>
              <a:gd name="connsiteY30" fmla="*/ 9526148 h 9979290"/>
              <a:gd name="connsiteX31" fmla="*/ 11541211 w 13742893"/>
              <a:gd name="connsiteY31" fmla="*/ 9526148 h 9979290"/>
              <a:gd name="connsiteX32" fmla="*/ 11294076 w 13742893"/>
              <a:gd name="connsiteY32" fmla="*/ 9822710 h 9979290"/>
              <a:gd name="connsiteX33" fmla="*/ 10775092 w 13742893"/>
              <a:gd name="connsiteY33" fmla="*/ 9526148 h 9979290"/>
              <a:gd name="connsiteX34" fmla="*/ 10515078 w 13742893"/>
              <a:gd name="connsiteY34" fmla="*/ 9977431 h 9979290"/>
              <a:gd name="connsiteX35" fmla="*/ 9934833 w 13742893"/>
              <a:gd name="connsiteY35" fmla="*/ 9550861 h 9979290"/>
              <a:gd name="connsiteX36" fmla="*/ 9218141 w 13742893"/>
              <a:gd name="connsiteY36" fmla="*/ 9625002 h 9979290"/>
              <a:gd name="connsiteX37" fmla="*/ 8106033 w 13742893"/>
              <a:gd name="connsiteY37" fmla="*/ 9007164 h 9979290"/>
              <a:gd name="connsiteX38" fmla="*/ 7414054 w 13742893"/>
              <a:gd name="connsiteY38" fmla="*/ 7870343 h 9979290"/>
              <a:gd name="connsiteX39" fmla="*/ 7241060 w 13742893"/>
              <a:gd name="connsiteY39" fmla="*/ 7697348 h 9979290"/>
              <a:gd name="connsiteX40" fmla="*/ 7068065 w 13742893"/>
              <a:gd name="connsiteY40" fmla="*/ 7301932 h 9979290"/>
              <a:gd name="connsiteX41" fmla="*/ 6425514 w 13742893"/>
              <a:gd name="connsiteY41" fmla="*/ 7252505 h 9979290"/>
              <a:gd name="connsiteX42" fmla="*/ 6301946 w 13742893"/>
              <a:gd name="connsiteY42" fmla="*/ 6906516 h 9979290"/>
              <a:gd name="connsiteX43" fmla="*/ 5585254 w 13742893"/>
              <a:gd name="connsiteY43" fmla="*/ 6881802 h 9979290"/>
              <a:gd name="connsiteX44" fmla="*/ 5338119 w 13742893"/>
              <a:gd name="connsiteY44" fmla="*/ 6214537 h 9979290"/>
              <a:gd name="connsiteX45" fmla="*/ 5066270 w 13742893"/>
              <a:gd name="connsiteY45" fmla="*/ 5646126 h 9979290"/>
              <a:gd name="connsiteX46" fmla="*/ 5239265 w 13742893"/>
              <a:gd name="connsiteY46" fmla="*/ 5275424 h 9979290"/>
              <a:gd name="connsiteX47" fmla="*/ 4992130 w 13742893"/>
              <a:gd name="connsiteY47" fmla="*/ 4781153 h 9979290"/>
              <a:gd name="connsiteX48" fmla="*/ 4349579 w 13742893"/>
              <a:gd name="connsiteY48" fmla="*/ 5053002 h 9979290"/>
              <a:gd name="connsiteX49" fmla="*/ 4077730 w 13742893"/>
              <a:gd name="connsiteY49" fmla="*/ 5497845 h 9979290"/>
              <a:gd name="connsiteX50" fmla="*/ 3410465 w 13742893"/>
              <a:gd name="connsiteY50" fmla="*/ 5695553 h 9979290"/>
              <a:gd name="connsiteX51" fmla="*/ 2940908 w 13742893"/>
              <a:gd name="connsiteY51" fmla="*/ 5720267 h 9979290"/>
              <a:gd name="connsiteX52" fmla="*/ 2496065 w 13742893"/>
              <a:gd name="connsiteY52" fmla="*/ 5596699 h 9979290"/>
              <a:gd name="connsiteX53" fmla="*/ 1828800 w 13742893"/>
              <a:gd name="connsiteY53" fmla="*/ 5547272 h 9979290"/>
              <a:gd name="connsiteX54" fmla="*/ 1433384 w 13742893"/>
              <a:gd name="connsiteY54" fmla="*/ 5225997 h 9979290"/>
              <a:gd name="connsiteX55" fmla="*/ 1087395 w 13742893"/>
              <a:gd name="connsiteY55" fmla="*/ 4855294 h 9979290"/>
              <a:gd name="connsiteX56" fmla="*/ 593124 w 13742893"/>
              <a:gd name="connsiteY56" fmla="*/ 4978861 h 9979290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21893 w 13742893"/>
              <a:gd name="connsiteY30" fmla="*/ 9481072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21893 w 13742893"/>
              <a:gd name="connsiteY30" fmla="*/ 9481072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843865 w 13742893"/>
              <a:gd name="connsiteY29" fmla="*/ 9423116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742893" h="9977431">
                <a:moveTo>
                  <a:pt x="593124" y="4978861"/>
                </a:moveTo>
                <a:cubicBezTo>
                  <a:pt x="428367" y="4962385"/>
                  <a:pt x="131805" y="5135381"/>
                  <a:pt x="98854" y="4756440"/>
                </a:cubicBezTo>
                <a:lnTo>
                  <a:pt x="0" y="3619618"/>
                </a:lnTo>
                <a:cubicBezTo>
                  <a:pt x="70022" y="3150061"/>
                  <a:pt x="370703" y="2334515"/>
                  <a:pt x="518984" y="1939099"/>
                </a:cubicBezTo>
                <a:cubicBezTo>
                  <a:pt x="667265" y="1543683"/>
                  <a:pt x="782595" y="1420116"/>
                  <a:pt x="889687" y="1247121"/>
                </a:cubicBezTo>
                <a:lnTo>
                  <a:pt x="1210962" y="728137"/>
                </a:lnTo>
                <a:cubicBezTo>
                  <a:pt x="1318054" y="555142"/>
                  <a:pt x="1775254" y="135013"/>
                  <a:pt x="2001795" y="36159"/>
                </a:cubicBezTo>
                <a:cubicBezTo>
                  <a:pt x="2228336" y="-62695"/>
                  <a:pt x="2372498" y="64991"/>
                  <a:pt x="2570206" y="135013"/>
                </a:cubicBezTo>
                <a:lnTo>
                  <a:pt x="3188043" y="456289"/>
                </a:lnTo>
                <a:lnTo>
                  <a:pt x="4547287" y="950558"/>
                </a:lnTo>
                <a:cubicBezTo>
                  <a:pt x="4967417" y="950558"/>
                  <a:pt x="5494638" y="497478"/>
                  <a:pt x="5708822" y="456289"/>
                </a:cubicBezTo>
                <a:lnTo>
                  <a:pt x="6351373" y="332721"/>
                </a:lnTo>
                <a:cubicBezTo>
                  <a:pt x="6606746" y="324483"/>
                  <a:pt x="6932141" y="368132"/>
                  <a:pt x="7241060" y="406861"/>
                </a:cubicBezTo>
                <a:cubicBezTo>
                  <a:pt x="7549979" y="445590"/>
                  <a:pt x="7924801" y="542958"/>
                  <a:pt x="8204887" y="565097"/>
                </a:cubicBezTo>
                <a:cubicBezTo>
                  <a:pt x="8484973" y="587236"/>
                  <a:pt x="8647499" y="557260"/>
                  <a:pt x="8921579" y="539697"/>
                </a:cubicBezTo>
                <a:cubicBezTo>
                  <a:pt x="9195659" y="522134"/>
                  <a:pt x="9589873" y="519960"/>
                  <a:pt x="9849365" y="459721"/>
                </a:cubicBezTo>
                <a:cubicBezTo>
                  <a:pt x="10108857" y="399482"/>
                  <a:pt x="10291291" y="370364"/>
                  <a:pt x="10478530" y="406862"/>
                </a:cubicBezTo>
                <a:cubicBezTo>
                  <a:pt x="10665769" y="443360"/>
                  <a:pt x="10836876" y="509834"/>
                  <a:pt x="10972800" y="678710"/>
                </a:cubicBezTo>
                <a:cubicBezTo>
                  <a:pt x="11108724" y="847586"/>
                  <a:pt x="11269363" y="1156505"/>
                  <a:pt x="11294076" y="1420116"/>
                </a:cubicBezTo>
                <a:lnTo>
                  <a:pt x="11368216" y="2210948"/>
                </a:lnTo>
                <a:cubicBezTo>
                  <a:pt x="11487665" y="2478678"/>
                  <a:pt x="11747157" y="2878213"/>
                  <a:pt x="12010768" y="3026494"/>
                </a:cubicBezTo>
                <a:lnTo>
                  <a:pt x="12801600" y="3471337"/>
                </a:lnTo>
                <a:cubicBezTo>
                  <a:pt x="13077567" y="3767899"/>
                  <a:pt x="13683049" y="4591683"/>
                  <a:pt x="13666573" y="4805867"/>
                </a:cubicBezTo>
                <a:lnTo>
                  <a:pt x="13617146" y="5448418"/>
                </a:lnTo>
                <a:cubicBezTo>
                  <a:pt x="13629503" y="5757337"/>
                  <a:pt x="13761309" y="6239250"/>
                  <a:pt x="13740714" y="6659380"/>
                </a:cubicBezTo>
                <a:cubicBezTo>
                  <a:pt x="13720119" y="7079510"/>
                  <a:pt x="13691287" y="7755013"/>
                  <a:pt x="13493579" y="7969197"/>
                </a:cubicBezTo>
                <a:lnTo>
                  <a:pt x="12900454" y="8611748"/>
                </a:lnTo>
                <a:cubicBezTo>
                  <a:pt x="12702746" y="8825932"/>
                  <a:pt x="12904573" y="8949500"/>
                  <a:pt x="12851027" y="9130732"/>
                </a:cubicBezTo>
                <a:cubicBezTo>
                  <a:pt x="12730360" y="9339521"/>
                  <a:pt x="12674088" y="9651340"/>
                  <a:pt x="12489027" y="9757098"/>
                </a:cubicBezTo>
                <a:cubicBezTo>
                  <a:pt x="12267505" y="9815488"/>
                  <a:pt x="12082734" y="9355299"/>
                  <a:pt x="11843865" y="9423116"/>
                </a:cubicBezTo>
                <a:cubicBezTo>
                  <a:pt x="11604996" y="9490933"/>
                  <a:pt x="11679340" y="9809833"/>
                  <a:pt x="11364910" y="9816272"/>
                </a:cubicBezTo>
                <a:cubicBezTo>
                  <a:pt x="11095788" y="9812095"/>
                  <a:pt x="10928537" y="9443479"/>
                  <a:pt x="10775092" y="9526148"/>
                </a:cubicBezTo>
                <a:cubicBezTo>
                  <a:pt x="10641198" y="9558519"/>
                  <a:pt x="10687608" y="9957939"/>
                  <a:pt x="10515078" y="9977431"/>
                </a:cubicBezTo>
                <a:cubicBezTo>
                  <a:pt x="10271714" y="9971165"/>
                  <a:pt x="10150989" y="9609599"/>
                  <a:pt x="9934833" y="9550861"/>
                </a:cubicBezTo>
                <a:cubicBezTo>
                  <a:pt x="9718677" y="9492123"/>
                  <a:pt x="9613557" y="9781521"/>
                  <a:pt x="9218141" y="9625002"/>
                </a:cubicBezTo>
                <a:cubicBezTo>
                  <a:pt x="8822725" y="9468483"/>
                  <a:pt x="8427309" y="9237824"/>
                  <a:pt x="8106033" y="9007164"/>
                </a:cubicBezTo>
                <a:cubicBezTo>
                  <a:pt x="7784757" y="8776504"/>
                  <a:pt x="7471719" y="7928008"/>
                  <a:pt x="7414054" y="7870343"/>
                </a:cubicBezTo>
                <a:lnTo>
                  <a:pt x="7241060" y="7697348"/>
                </a:lnTo>
                <a:cubicBezTo>
                  <a:pt x="7183395" y="7602613"/>
                  <a:pt x="7282249" y="7318408"/>
                  <a:pt x="7068065" y="7301932"/>
                </a:cubicBezTo>
                <a:lnTo>
                  <a:pt x="6425514" y="7252505"/>
                </a:lnTo>
                <a:cubicBezTo>
                  <a:pt x="6297828" y="7186602"/>
                  <a:pt x="6540843" y="6914754"/>
                  <a:pt x="6301946" y="6906516"/>
                </a:cubicBezTo>
                <a:lnTo>
                  <a:pt x="5585254" y="6881802"/>
                </a:lnTo>
                <a:cubicBezTo>
                  <a:pt x="5424616" y="6766472"/>
                  <a:pt x="5428735" y="6404007"/>
                  <a:pt x="5338119" y="6214537"/>
                </a:cubicBezTo>
                <a:lnTo>
                  <a:pt x="5066270" y="5646126"/>
                </a:lnTo>
                <a:cubicBezTo>
                  <a:pt x="5049794" y="5489607"/>
                  <a:pt x="5251622" y="5419586"/>
                  <a:pt x="5239265" y="5275424"/>
                </a:cubicBezTo>
                <a:cubicBezTo>
                  <a:pt x="5226908" y="5131262"/>
                  <a:pt x="5074508" y="4945910"/>
                  <a:pt x="4992130" y="4781153"/>
                </a:cubicBezTo>
                <a:cubicBezTo>
                  <a:pt x="4843849" y="4744083"/>
                  <a:pt x="4501979" y="4933553"/>
                  <a:pt x="4349579" y="5053002"/>
                </a:cubicBezTo>
                <a:cubicBezTo>
                  <a:pt x="4197179" y="5172451"/>
                  <a:pt x="4168346" y="5349564"/>
                  <a:pt x="4077730" y="5497845"/>
                </a:cubicBezTo>
                <a:cubicBezTo>
                  <a:pt x="3921211" y="5604937"/>
                  <a:pt x="3566984" y="5687315"/>
                  <a:pt x="3410465" y="5695553"/>
                </a:cubicBezTo>
                <a:lnTo>
                  <a:pt x="2940908" y="5720267"/>
                </a:lnTo>
                <a:cubicBezTo>
                  <a:pt x="2788508" y="5703791"/>
                  <a:pt x="2718487" y="5613175"/>
                  <a:pt x="2496065" y="5596699"/>
                </a:cubicBezTo>
                <a:lnTo>
                  <a:pt x="1828800" y="5547272"/>
                </a:lnTo>
                <a:cubicBezTo>
                  <a:pt x="1651687" y="5485488"/>
                  <a:pt x="1548714" y="5349565"/>
                  <a:pt x="1433384" y="5225997"/>
                </a:cubicBezTo>
                <a:lnTo>
                  <a:pt x="1087395" y="4855294"/>
                </a:lnTo>
                <a:cubicBezTo>
                  <a:pt x="947352" y="4814105"/>
                  <a:pt x="757881" y="4995337"/>
                  <a:pt x="593124" y="49788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5384134" y="9462600"/>
            <a:ext cx="1291508" cy="519550"/>
          </a:xfrm>
          <a:custGeom>
            <a:avLst/>
            <a:gdLst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47708 w 1433384"/>
              <a:gd name="connsiteY0" fmla="*/ 1588756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103368 w 1489044"/>
              <a:gd name="connsiteY0" fmla="*/ 1588756 h 2629303"/>
              <a:gd name="connsiteX1" fmla="*/ 0 w 1489044"/>
              <a:gd name="connsiteY1" fmla="*/ 2629303 h 2629303"/>
              <a:gd name="connsiteX2" fmla="*/ 203941 w 1489044"/>
              <a:gd name="connsiteY2" fmla="*/ 617837 h 2629303"/>
              <a:gd name="connsiteX3" fmla="*/ 525217 w 1489044"/>
              <a:gd name="connsiteY3" fmla="*/ 123567 h 2629303"/>
              <a:gd name="connsiteX4" fmla="*/ 1489044 w 1489044"/>
              <a:gd name="connsiteY4" fmla="*/ 0 h 2629303"/>
              <a:gd name="connsiteX0" fmla="*/ 103368 w 1520849"/>
              <a:gd name="connsiteY0" fmla="*/ 1668269 h 2708816"/>
              <a:gd name="connsiteX1" fmla="*/ 0 w 1520849"/>
              <a:gd name="connsiteY1" fmla="*/ 2708816 h 2708816"/>
              <a:gd name="connsiteX2" fmla="*/ 203941 w 1520849"/>
              <a:gd name="connsiteY2" fmla="*/ 697350 h 2708816"/>
              <a:gd name="connsiteX3" fmla="*/ 525217 w 1520849"/>
              <a:gd name="connsiteY3" fmla="*/ 203080 h 2708816"/>
              <a:gd name="connsiteX4" fmla="*/ 1520849 w 1520849"/>
              <a:gd name="connsiteY4" fmla="*/ 0 h 2708816"/>
              <a:gd name="connsiteX0" fmla="*/ 0 w 1417481"/>
              <a:gd name="connsiteY0" fmla="*/ 1668269 h 1668269"/>
              <a:gd name="connsiteX1" fmla="*/ 100573 w 1417481"/>
              <a:gd name="connsiteY1" fmla="*/ 697350 h 1668269"/>
              <a:gd name="connsiteX2" fmla="*/ 421849 w 1417481"/>
              <a:gd name="connsiteY2" fmla="*/ 203080 h 1668269"/>
              <a:gd name="connsiteX3" fmla="*/ 1417481 w 1417481"/>
              <a:gd name="connsiteY3" fmla="*/ 0 h 1668269"/>
              <a:gd name="connsiteX0" fmla="*/ 0 w 1316908"/>
              <a:gd name="connsiteY0" fmla="*/ 697350 h 697350"/>
              <a:gd name="connsiteX1" fmla="*/ 321276 w 1316908"/>
              <a:gd name="connsiteY1" fmla="*/ 203080 h 697350"/>
              <a:gd name="connsiteX2" fmla="*/ 1316908 w 1316908"/>
              <a:gd name="connsiteY2" fmla="*/ 0 h 697350"/>
              <a:gd name="connsiteX0" fmla="*/ 0 w 1291508"/>
              <a:gd name="connsiteY0" fmla="*/ 519550 h 519550"/>
              <a:gd name="connsiteX1" fmla="*/ 2958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649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649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39580 h 519550"/>
              <a:gd name="connsiteX2" fmla="*/ 1291508 w 1291508"/>
              <a:gd name="connsiteY2" fmla="*/ 0 h 5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1508" h="519550">
                <a:moveTo>
                  <a:pt x="0" y="519550"/>
                </a:moveTo>
                <a:cubicBezTo>
                  <a:pt x="87536" y="101927"/>
                  <a:pt x="283825" y="226172"/>
                  <a:pt x="460976" y="139580"/>
                </a:cubicBezTo>
                <a:cubicBezTo>
                  <a:pt x="638127" y="52988"/>
                  <a:pt x="970232" y="41189"/>
                  <a:pt x="1291508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7126862" y="8675571"/>
            <a:ext cx="2118698" cy="742316"/>
          </a:xfrm>
          <a:custGeom>
            <a:avLst/>
            <a:gdLst>
              <a:gd name="connsiteX0" fmla="*/ 0 w 2125363"/>
              <a:gd name="connsiteY0" fmla="*/ 568411 h 568411"/>
              <a:gd name="connsiteX1" fmla="*/ 1433384 w 2125363"/>
              <a:gd name="connsiteY1" fmla="*/ 296562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066990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4" fmla="*/ 2119753 w 2119753"/>
              <a:gd name="connsiteY4" fmla="*/ 0 h 635729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4" fmla="*/ 2119753 w 2119753"/>
              <a:gd name="connsiteY4" fmla="*/ 0 h 635729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0" fmla="*/ 0 w 2076101"/>
              <a:gd name="connsiteY0" fmla="*/ 747925 h 747925"/>
              <a:gd name="connsiteX1" fmla="*/ 1433384 w 2076101"/>
              <a:gd name="connsiteY1" fmla="*/ 464856 h 747925"/>
              <a:gd name="connsiteX2" fmla="*/ 2061380 w 2076101"/>
              <a:gd name="connsiteY2" fmla="*/ 384044 h 747925"/>
              <a:gd name="connsiteX3" fmla="*/ 1900970 w 2076101"/>
              <a:gd name="connsiteY3" fmla="*/ 0 h 747925"/>
              <a:gd name="connsiteX0" fmla="*/ 0 w 2114065"/>
              <a:gd name="connsiteY0" fmla="*/ 742316 h 742316"/>
              <a:gd name="connsiteX1" fmla="*/ 1433384 w 2114065"/>
              <a:gd name="connsiteY1" fmla="*/ 459247 h 742316"/>
              <a:gd name="connsiteX2" fmla="*/ 2061380 w 2114065"/>
              <a:gd name="connsiteY2" fmla="*/ 378435 h 742316"/>
              <a:gd name="connsiteX3" fmla="*/ 2091704 w 2114065"/>
              <a:gd name="connsiteY3" fmla="*/ 0 h 742316"/>
              <a:gd name="connsiteX0" fmla="*/ 0 w 2118698"/>
              <a:gd name="connsiteY0" fmla="*/ 742316 h 742316"/>
              <a:gd name="connsiteX1" fmla="*/ 1433384 w 2118698"/>
              <a:gd name="connsiteY1" fmla="*/ 459247 h 742316"/>
              <a:gd name="connsiteX2" fmla="*/ 2061380 w 2118698"/>
              <a:gd name="connsiteY2" fmla="*/ 378435 h 742316"/>
              <a:gd name="connsiteX3" fmla="*/ 2091704 w 2118698"/>
              <a:gd name="connsiteY3" fmla="*/ 0 h 74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8698" h="742316">
                <a:moveTo>
                  <a:pt x="0" y="742316"/>
                </a:moveTo>
                <a:lnTo>
                  <a:pt x="1433384" y="459247"/>
                </a:lnTo>
                <a:cubicBezTo>
                  <a:pt x="1776947" y="398600"/>
                  <a:pt x="1951660" y="454976"/>
                  <a:pt x="2061380" y="378435"/>
                </a:cubicBezTo>
                <a:cubicBezTo>
                  <a:pt x="2171100" y="301894"/>
                  <a:pt x="2089075" y="85006"/>
                  <a:pt x="209170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8772316" y="5616146"/>
            <a:ext cx="396559" cy="2516533"/>
          </a:xfrm>
          <a:custGeom>
            <a:avLst/>
            <a:gdLst>
              <a:gd name="connsiteX0" fmla="*/ 0 w 469557"/>
              <a:gd name="connsiteY0" fmla="*/ 0 h 2570205"/>
              <a:gd name="connsiteX1" fmla="*/ 222422 w 469557"/>
              <a:gd name="connsiteY1" fmla="*/ 1210962 h 2570205"/>
              <a:gd name="connsiteX2" fmla="*/ 469557 w 469557"/>
              <a:gd name="connsiteY2" fmla="*/ 2570205 h 2570205"/>
              <a:gd name="connsiteX0" fmla="*/ 0 w 485459"/>
              <a:gd name="connsiteY0" fmla="*/ 0 h 2745133"/>
              <a:gd name="connsiteX1" fmla="*/ 222422 w 485459"/>
              <a:gd name="connsiteY1" fmla="*/ 1210962 h 2745133"/>
              <a:gd name="connsiteX2" fmla="*/ 485459 w 485459"/>
              <a:gd name="connsiteY2" fmla="*/ 2745133 h 2745133"/>
              <a:gd name="connsiteX0" fmla="*/ 0 w 396559"/>
              <a:gd name="connsiteY0" fmla="*/ 0 h 2516533"/>
              <a:gd name="connsiteX1" fmla="*/ 133522 w 396559"/>
              <a:gd name="connsiteY1" fmla="*/ 982362 h 2516533"/>
              <a:gd name="connsiteX2" fmla="*/ 396559 w 396559"/>
              <a:gd name="connsiteY2" fmla="*/ 2516533 h 2516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559" h="2516533">
                <a:moveTo>
                  <a:pt x="0" y="0"/>
                </a:moveTo>
                <a:lnTo>
                  <a:pt x="133522" y="982362"/>
                </a:lnTo>
                <a:lnTo>
                  <a:pt x="396559" y="2516533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10431850" y="7902623"/>
            <a:ext cx="2572610" cy="186559"/>
          </a:xfrm>
          <a:custGeom>
            <a:avLst/>
            <a:gdLst>
              <a:gd name="connsiteX0" fmla="*/ 0 w 2545492"/>
              <a:gd name="connsiteY0" fmla="*/ 247135 h 345989"/>
              <a:gd name="connsiteX1" fmla="*/ 1062681 w 2545492"/>
              <a:gd name="connsiteY1" fmla="*/ 345989 h 345989"/>
              <a:gd name="connsiteX2" fmla="*/ 2224216 w 2545492"/>
              <a:gd name="connsiteY2" fmla="*/ 74140 h 345989"/>
              <a:gd name="connsiteX3" fmla="*/ 2545492 w 2545492"/>
              <a:gd name="connsiteY3" fmla="*/ 0 h 345989"/>
              <a:gd name="connsiteX0" fmla="*/ 0 w 2553444"/>
              <a:gd name="connsiteY0" fmla="*/ 185515 h 284369"/>
              <a:gd name="connsiteX1" fmla="*/ 1062681 w 2553444"/>
              <a:gd name="connsiteY1" fmla="*/ 284369 h 284369"/>
              <a:gd name="connsiteX2" fmla="*/ 2224216 w 2553444"/>
              <a:gd name="connsiteY2" fmla="*/ 12520 h 284369"/>
              <a:gd name="connsiteX3" fmla="*/ 2553444 w 2553444"/>
              <a:gd name="connsiteY3" fmla="*/ 49698 h 284369"/>
              <a:gd name="connsiteX0" fmla="*/ 0 w 2553444"/>
              <a:gd name="connsiteY0" fmla="*/ 141262 h 240116"/>
              <a:gd name="connsiteX1" fmla="*/ 1062681 w 2553444"/>
              <a:gd name="connsiteY1" fmla="*/ 240116 h 240116"/>
              <a:gd name="connsiteX2" fmla="*/ 2224216 w 2553444"/>
              <a:gd name="connsiteY2" fmla="*/ 39828 h 240116"/>
              <a:gd name="connsiteX3" fmla="*/ 2553444 w 2553444"/>
              <a:gd name="connsiteY3" fmla="*/ 5445 h 240116"/>
              <a:gd name="connsiteX0" fmla="*/ 0 w 2553444"/>
              <a:gd name="connsiteY0" fmla="*/ 141262 h 240116"/>
              <a:gd name="connsiteX1" fmla="*/ 1062681 w 2553444"/>
              <a:gd name="connsiteY1" fmla="*/ 240116 h 240116"/>
              <a:gd name="connsiteX2" fmla="*/ 2224216 w 2553444"/>
              <a:gd name="connsiteY2" fmla="*/ 39828 h 240116"/>
              <a:gd name="connsiteX3" fmla="*/ 2553444 w 2553444"/>
              <a:gd name="connsiteY3" fmla="*/ 5445 h 240116"/>
              <a:gd name="connsiteX0" fmla="*/ 0 w 2553444"/>
              <a:gd name="connsiteY0" fmla="*/ 135817 h 234671"/>
              <a:gd name="connsiteX1" fmla="*/ 1062681 w 2553444"/>
              <a:gd name="connsiteY1" fmla="*/ 234671 h 234671"/>
              <a:gd name="connsiteX2" fmla="*/ 2224216 w 2553444"/>
              <a:gd name="connsiteY2" fmla="*/ 34383 h 234671"/>
              <a:gd name="connsiteX3" fmla="*/ 2553444 w 2553444"/>
              <a:gd name="connsiteY3" fmla="*/ 0 h 234671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24216 w 2653197"/>
              <a:gd name="connsiteY2" fmla="*/ 42696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61510"/>
              <a:gd name="connsiteY0" fmla="*/ 81825 h 180679"/>
              <a:gd name="connsiteX1" fmla="*/ 1062681 w 2661510"/>
              <a:gd name="connsiteY1" fmla="*/ 180679 h 180679"/>
              <a:gd name="connsiteX2" fmla="*/ 2240842 w 2661510"/>
              <a:gd name="connsiteY2" fmla="*/ 5329 h 180679"/>
              <a:gd name="connsiteX3" fmla="*/ 2661510 w 2661510"/>
              <a:gd name="connsiteY3" fmla="*/ 4197 h 180679"/>
              <a:gd name="connsiteX0" fmla="*/ 0 w 2661510"/>
              <a:gd name="connsiteY0" fmla="*/ 87705 h 186559"/>
              <a:gd name="connsiteX1" fmla="*/ 1062681 w 2661510"/>
              <a:gd name="connsiteY1" fmla="*/ 186559 h 186559"/>
              <a:gd name="connsiteX2" fmla="*/ 2240842 w 2661510"/>
              <a:gd name="connsiteY2" fmla="*/ 11209 h 186559"/>
              <a:gd name="connsiteX3" fmla="*/ 2661510 w 2661510"/>
              <a:gd name="connsiteY3" fmla="*/ 10077 h 186559"/>
              <a:gd name="connsiteX0" fmla="*/ 0 w 2572610"/>
              <a:gd name="connsiteY0" fmla="*/ 125805 h 186559"/>
              <a:gd name="connsiteX1" fmla="*/ 973781 w 2572610"/>
              <a:gd name="connsiteY1" fmla="*/ 186559 h 186559"/>
              <a:gd name="connsiteX2" fmla="*/ 2151942 w 2572610"/>
              <a:gd name="connsiteY2" fmla="*/ 11209 h 186559"/>
              <a:gd name="connsiteX3" fmla="*/ 2572610 w 2572610"/>
              <a:gd name="connsiteY3" fmla="*/ 10077 h 18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2610" h="186559">
                <a:moveTo>
                  <a:pt x="0" y="125805"/>
                </a:moveTo>
                <a:lnTo>
                  <a:pt x="973781" y="186559"/>
                </a:lnTo>
                <a:cubicBezTo>
                  <a:pt x="1360959" y="95943"/>
                  <a:pt x="1885471" y="40623"/>
                  <a:pt x="2151942" y="11209"/>
                </a:cubicBezTo>
                <a:cubicBezTo>
                  <a:pt x="2418413" y="-18205"/>
                  <a:pt x="2246737" y="20814"/>
                  <a:pt x="2572610" y="10077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 116"/>
          <p:cNvSpPr/>
          <p:nvPr/>
        </p:nvSpPr>
        <p:spPr>
          <a:xfrm rot="21189167">
            <a:off x="13402820" y="7868512"/>
            <a:ext cx="741405" cy="123568"/>
          </a:xfrm>
          <a:custGeom>
            <a:avLst/>
            <a:gdLst>
              <a:gd name="connsiteX0" fmla="*/ 0 w 741405"/>
              <a:gd name="connsiteY0" fmla="*/ 0 h 123568"/>
              <a:gd name="connsiteX1" fmla="*/ 741405 w 741405"/>
              <a:gd name="connsiteY1" fmla="*/ 123568 h 12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41405" h="123568">
                <a:moveTo>
                  <a:pt x="0" y="0"/>
                </a:moveTo>
                <a:lnTo>
                  <a:pt x="741405" y="123568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14158047" y="7941123"/>
            <a:ext cx="273546" cy="983382"/>
          </a:xfrm>
          <a:custGeom>
            <a:avLst/>
            <a:gdLst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309656"/>
              <a:gd name="connsiteY0" fmla="*/ 0 h 983382"/>
              <a:gd name="connsiteX1" fmla="*/ 49427 w 309656"/>
              <a:gd name="connsiteY1" fmla="*/ 568411 h 983382"/>
              <a:gd name="connsiteX2" fmla="*/ 296562 w 309656"/>
              <a:gd name="connsiteY2" fmla="*/ 716692 h 983382"/>
              <a:gd name="connsiteX3" fmla="*/ 272708 w 309656"/>
              <a:gd name="connsiteY3" fmla="*/ 983382 h 983382"/>
              <a:gd name="connsiteX0" fmla="*/ 0 w 273546"/>
              <a:gd name="connsiteY0" fmla="*/ 0 h 983382"/>
              <a:gd name="connsiteX1" fmla="*/ 49427 w 273546"/>
              <a:gd name="connsiteY1" fmla="*/ 568411 h 983382"/>
              <a:gd name="connsiteX2" fmla="*/ 193195 w 273546"/>
              <a:gd name="connsiteY2" fmla="*/ 732594 h 983382"/>
              <a:gd name="connsiteX3" fmla="*/ 272708 w 273546"/>
              <a:gd name="connsiteY3" fmla="*/ 983382 h 9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546" h="983382">
                <a:moveTo>
                  <a:pt x="0" y="0"/>
                </a:moveTo>
                <a:cubicBezTo>
                  <a:pt x="16476" y="189470"/>
                  <a:pt x="17228" y="446312"/>
                  <a:pt x="49427" y="568411"/>
                </a:cubicBezTo>
                <a:cubicBezTo>
                  <a:pt x="81626" y="690510"/>
                  <a:pt x="155982" y="663432"/>
                  <a:pt x="193195" y="732594"/>
                </a:cubicBezTo>
                <a:cubicBezTo>
                  <a:pt x="230409" y="801756"/>
                  <a:pt x="280659" y="894485"/>
                  <a:pt x="272708" y="983382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14397497" y="9318118"/>
            <a:ext cx="381184" cy="666141"/>
          </a:xfrm>
          <a:custGeom>
            <a:avLst/>
            <a:gdLst>
              <a:gd name="connsiteX0" fmla="*/ 49427 w 345989"/>
              <a:gd name="connsiteY0" fmla="*/ 0 h 790832"/>
              <a:gd name="connsiteX1" fmla="*/ 0 w 345989"/>
              <a:gd name="connsiteY1" fmla="*/ 444843 h 790832"/>
              <a:gd name="connsiteX2" fmla="*/ 345989 w 345989"/>
              <a:gd name="connsiteY2" fmla="*/ 790832 h 790832"/>
              <a:gd name="connsiteX0" fmla="*/ 1719 w 345989"/>
              <a:gd name="connsiteY0" fmla="*/ 0 h 790832"/>
              <a:gd name="connsiteX1" fmla="*/ 0 w 345989"/>
              <a:gd name="connsiteY1" fmla="*/ 444843 h 790832"/>
              <a:gd name="connsiteX2" fmla="*/ 345989 w 345989"/>
              <a:gd name="connsiteY2" fmla="*/ 790832 h 790832"/>
              <a:gd name="connsiteX0" fmla="*/ 26906 w 371176"/>
              <a:gd name="connsiteY0" fmla="*/ 0 h 790832"/>
              <a:gd name="connsiteX1" fmla="*/ 25187 w 371176"/>
              <a:gd name="connsiteY1" fmla="*/ 444843 h 790832"/>
              <a:gd name="connsiteX2" fmla="*/ 371176 w 371176"/>
              <a:gd name="connsiteY2" fmla="*/ 790832 h 790832"/>
              <a:gd name="connsiteX0" fmla="*/ 11976 w 381184"/>
              <a:gd name="connsiteY0" fmla="*/ 0 h 666141"/>
              <a:gd name="connsiteX1" fmla="*/ 35195 w 381184"/>
              <a:gd name="connsiteY1" fmla="*/ 320152 h 666141"/>
              <a:gd name="connsiteX2" fmla="*/ 381184 w 381184"/>
              <a:gd name="connsiteY2" fmla="*/ 666141 h 66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184" h="666141">
                <a:moveTo>
                  <a:pt x="11976" y="0"/>
                </a:moveTo>
                <a:cubicBezTo>
                  <a:pt x="11403" y="148281"/>
                  <a:pt x="-26340" y="209128"/>
                  <a:pt x="35195" y="320152"/>
                </a:cubicBezTo>
                <a:cubicBezTo>
                  <a:pt x="96730" y="431176"/>
                  <a:pt x="265854" y="550811"/>
                  <a:pt x="381184" y="666141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8946204" y="6059247"/>
            <a:ext cx="1861871" cy="1148866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9561593" y="6224229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A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Freeform 121"/>
          <p:cNvSpPr/>
          <p:nvPr/>
        </p:nvSpPr>
        <p:spPr>
          <a:xfrm>
            <a:off x="19273962" y="8649729"/>
            <a:ext cx="1485390" cy="298031"/>
          </a:xfrm>
          <a:custGeom>
            <a:avLst/>
            <a:gdLst>
              <a:gd name="connsiteX0" fmla="*/ 0 w 1556951"/>
              <a:gd name="connsiteY0" fmla="*/ 197708 h 395416"/>
              <a:gd name="connsiteX1" fmla="*/ 0 w 1556951"/>
              <a:gd name="connsiteY1" fmla="*/ 395416 h 395416"/>
              <a:gd name="connsiteX2" fmla="*/ 914400 w 1556951"/>
              <a:gd name="connsiteY2" fmla="*/ 247135 h 395416"/>
              <a:gd name="connsiteX3" fmla="*/ 1556951 w 1556951"/>
              <a:gd name="connsiteY3" fmla="*/ 0 h 395416"/>
              <a:gd name="connsiteX0" fmla="*/ 0 w 1556951"/>
              <a:gd name="connsiteY0" fmla="*/ 197708 h 247135"/>
              <a:gd name="connsiteX1" fmla="*/ 914400 w 1556951"/>
              <a:gd name="connsiteY1" fmla="*/ 247135 h 247135"/>
              <a:gd name="connsiteX2" fmla="*/ 1556951 w 1556951"/>
              <a:gd name="connsiteY2" fmla="*/ 0 h 247135"/>
              <a:gd name="connsiteX0" fmla="*/ 0 w 1556951"/>
              <a:gd name="connsiteY0" fmla="*/ 197708 h 297927"/>
              <a:gd name="connsiteX1" fmla="*/ 308540 w 1556951"/>
              <a:gd name="connsiteY1" fmla="*/ 297927 h 297927"/>
              <a:gd name="connsiteX2" fmla="*/ 914400 w 1556951"/>
              <a:gd name="connsiteY2" fmla="*/ 247135 h 297927"/>
              <a:gd name="connsiteX3" fmla="*/ 1556951 w 1556951"/>
              <a:gd name="connsiteY3" fmla="*/ 0 h 297927"/>
              <a:gd name="connsiteX0" fmla="*/ 0 w 1556951"/>
              <a:gd name="connsiteY0" fmla="*/ 220147 h 297927"/>
              <a:gd name="connsiteX1" fmla="*/ 308540 w 1556951"/>
              <a:gd name="connsiteY1" fmla="*/ 297927 h 297927"/>
              <a:gd name="connsiteX2" fmla="*/ 914400 w 1556951"/>
              <a:gd name="connsiteY2" fmla="*/ 247135 h 297927"/>
              <a:gd name="connsiteX3" fmla="*/ 1556951 w 1556951"/>
              <a:gd name="connsiteY3" fmla="*/ 0 h 297927"/>
              <a:gd name="connsiteX0" fmla="*/ 0 w 1556951"/>
              <a:gd name="connsiteY0" fmla="*/ 220147 h 300137"/>
              <a:gd name="connsiteX1" fmla="*/ 308540 w 1556951"/>
              <a:gd name="connsiteY1" fmla="*/ 297927 h 300137"/>
              <a:gd name="connsiteX2" fmla="*/ 914400 w 1556951"/>
              <a:gd name="connsiteY2" fmla="*/ 247135 h 300137"/>
              <a:gd name="connsiteX3" fmla="*/ 1556951 w 1556951"/>
              <a:gd name="connsiteY3" fmla="*/ 0 h 300137"/>
              <a:gd name="connsiteX0" fmla="*/ 0 w 1556951"/>
              <a:gd name="connsiteY0" fmla="*/ 220147 h 298239"/>
              <a:gd name="connsiteX1" fmla="*/ 308540 w 1556951"/>
              <a:gd name="connsiteY1" fmla="*/ 297927 h 298239"/>
              <a:gd name="connsiteX2" fmla="*/ 914400 w 1556951"/>
              <a:gd name="connsiteY2" fmla="*/ 247135 h 298239"/>
              <a:gd name="connsiteX3" fmla="*/ 1556951 w 1556951"/>
              <a:gd name="connsiteY3" fmla="*/ 0 h 298239"/>
              <a:gd name="connsiteX0" fmla="*/ 0 w 1556951"/>
              <a:gd name="connsiteY0" fmla="*/ 220147 h 301520"/>
              <a:gd name="connsiteX1" fmla="*/ 308540 w 1556951"/>
              <a:gd name="connsiteY1" fmla="*/ 297927 h 301520"/>
              <a:gd name="connsiteX2" fmla="*/ 914400 w 1556951"/>
              <a:gd name="connsiteY2" fmla="*/ 247135 h 301520"/>
              <a:gd name="connsiteX3" fmla="*/ 1556951 w 1556951"/>
              <a:gd name="connsiteY3" fmla="*/ 0 h 301520"/>
              <a:gd name="connsiteX0" fmla="*/ 0 w 1556951"/>
              <a:gd name="connsiteY0" fmla="*/ 220147 h 298239"/>
              <a:gd name="connsiteX1" fmla="*/ 308540 w 1556951"/>
              <a:gd name="connsiteY1" fmla="*/ 297927 h 298239"/>
              <a:gd name="connsiteX2" fmla="*/ 914400 w 1556951"/>
              <a:gd name="connsiteY2" fmla="*/ 247135 h 298239"/>
              <a:gd name="connsiteX3" fmla="*/ 1556951 w 1556951"/>
              <a:gd name="connsiteY3" fmla="*/ 0 h 298239"/>
              <a:gd name="connsiteX0" fmla="*/ 0 w 1485390"/>
              <a:gd name="connsiteY0" fmla="*/ 259903 h 298031"/>
              <a:gd name="connsiteX1" fmla="*/ 236979 w 1485390"/>
              <a:gd name="connsiteY1" fmla="*/ 297927 h 298031"/>
              <a:gd name="connsiteX2" fmla="*/ 842839 w 1485390"/>
              <a:gd name="connsiteY2" fmla="*/ 247135 h 298031"/>
              <a:gd name="connsiteX3" fmla="*/ 1485390 w 1485390"/>
              <a:gd name="connsiteY3" fmla="*/ 0 h 29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5390" h="298031">
                <a:moveTo>
                  <a:pt x="0" y="259903"/>
                </a:moveTo>
                <a:cubicBezTo>
                  <a:pt x="108456" y="269000"/>
                  <a:pt x="96506" y="300055"/>
                  <a:pt x="236979" y="297927"/>
                </a:cubicBezTo>
                <a:cubicBezTo>
                  <a:pt x="377452" y="295799"/>
                  <a:pt x="628655" y="307074"/>
                  <a:pt x="842839" y="247135"/>
                </a:cubicBezTo>
                <a:cubicBezTo>
                  <a:pt x="1057023" y="187196"/>
                  <a:pt x="1271206" y="82378"/>
                  <a:pt x="1485390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21053639" y="7757830"/>
            <a:ext cx="879183" cy="668114"/>
          </a:xfrm>
          <a:custGeom>
            <a:avLst/>
            <a:gdLst>
              <a:gd name="connsiteX0" fmla="*/ 0 w 1133183"/>
              <a:gd name="connsiteY0" fmla="*/ 807814 h 807814"/>
              <a:gd name="connsiteX1" fmla="*/ 544152 w 1133183"/>
              <a:gd name="connsiteY1" fmla="*/ 465615 h 807814"/>
              <a:gd name="connsiteX2" fmla="*/ 1133183 w 1133183"/>
              <a:gd name="connsiteY2" fmla="*/ 0 h 807814"/>
              <a:gd name="connsiteX0" fmla="*/ 0 w 1133183"/>
              <a:gd name="connsiteY0" fmla="*/ 807814 h 807814"/>
              <a:gd name="connsiteX1" fmla="*/ 544152 w 1133183"/>
              <a:gd name="connsiteY1" fmla="*/ 465615 h 807814"/>
              <a:gd name="connsiteX2" fmla="*/ 1133183 w 1133183"/>
              <a:gd name="connsiteY2" fmla="*/ 0 h 807814"/>
              <a:gd name="connsiteX0" fmla="*/ 0 w 879183"/>
              <a:gd name="connsiteY0" fmla="*/ 668114 h 668114"/>
              <a:gd name="connsiteX1" fmla="*/ 544152 w 879183"/>
              <a:gd name="connsiteY1" fmla="*/ 325915 h 668114"/>
              <a:gd name="connsiteX2" fmla="*/ 879183 w 879183"/>
              <a:gd name="connsiteY2" fmla="*/ 0 h 66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183" h="668114">
                <a:moveTo>
                  <a:pt x="0" y="668114"/>
                </a:moveTo>
                <a:cubicBezTo>
                  <a:pt x="181384" y="554048"/>
                  <a:pt x="397622" y="437267"/>
                  <a:pt x="544152" y="325915"/>
                </a:cubicBezTo>
                <a:cubicBezTo>
                  <a:pt x="690682" y="214563"/>
                  <a:pt x="682839" y="155205"/>
                  <a:pt x="879183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 rot="3713315">
            <a:off x="16977664" y="8953981"/>
            <a:ext cx="1850071" cy="880106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 rot="20061294">
            <a:off x="17534787" y="8827411"/>
            <a:ext cx="6220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W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Freeform 123"/>
          <p:cNvSpPr/>
          <p:nvPr/>
        </p:nvSpPr>
        <p:spPr>
          <a:xfrm>
            <a:off x="18882875" y="8904872"/>
            <a:ext cx="615857" cy="2939994"/>
          </a:xfrm>
          <a:custGeom>
            <a:avLst/>
            <a:gdLst>
              <a:gd name="connsiteX0" fmla="*/ 296333 w 541866"/>
              <a:gd name="connsiteY0" fmla="*/ 0 h 2980266"/>
              <a:gd name="connsiteX1" fmla="*/ 321733 w 541866"/>
              <a:gd name="connsiteY1" fmla="*/ 609600 h 2980266"/>
              <a:gd name="connsiteX2" fmla="*/ 118533 w 541866"/>
              <a:gd name="connsiteY2" fmla="*/ 1363133 h 2980266"/>
              <a:gd name="connsiteX3" fmla="*/ 0 w 541866"/>
              <a:gd name="connsiteY3" fmla="*/ 2192866 h 2980266"/>
              <a:gd name="connsiteX4" fmla="*/ 541866 w 541866"/>
              <a:gd name="connsiteY4" fmla="*/ 2980266 h 2980266"/>
              <a:gd name="connsiteX0" fmla="*/ 316247 w 561780"/>
              <a:gd name="connsiteY0" fmla="*/ 0 h 2980266"/>
              <a:gd name="connsiteX1" fmla="*/ 341647 w 561780"/>
              <a:gd name="connsiteY1" fmla="*/ 609600 h 2980266"/>
              <a:gd name="connsiteX2" fmla="*/ 138447 w 561780"/>
              <a:gd name="connsiteY2" fmla="*/ 1363133 h 2980266"/>
              <a:gd name="connsiteX3" fmla="*/ 19914 w 561780"/>
              <a:gd name="connsiteY3" fmla="*/ 2192866 h 2980266"/>
              <a:gd name="connsiteX4" fmla="*/ 561780 w 561780"/>
              <a:gd name="connsiteY4" fmla="*/ 2980266 h 2980266"/>
              <a:gd name="connsiteX0" fmla="*/ 316247 w 561780"/>
              <a:gd name="connsiteY0" fmla="*/ 0 h 2980266"/>
              <a:gd name="connsiteX1" fmla="*/ 341647 w 561780"/>
              <a:gd name="connsiteY1" fmla="*/ 609600 h 2980266"/>
              <a:gd name="connsiteX2" fmla="*/ 138447 w 561780"/>
              <a:gd name="connsiteY2" fmla="*/ 1363133 h 2980266"/>
              <a:gd name="connsiteX3" fmla="*/ 19914 w 561780"/>
              <a:gd name="connsiteY3" fmla="*/ 2192866 h 2980266"/>
              <a:gd name="connsiteX4" fmla="*/ 561780 w 561780"/>
              <a:gd name="connsiteY4" fmla="*/ 2980266 h 2980266"/>
              <a:gd name="connsiteX0" fmla="*/ 319524 w 615857"/>
              <a:gd name="connsiteY0" fmla="*/ 0 h 2971799"/>
              <a:gd name="connsiteX1" fmla="*/ 344924 w 615857"/>
              <a:gd name="connsiteY1" fmla="*/ 609600 h 2971799"/>
              <a:gd name="connsiteX2" fmla="*/ 141724 w 615857"/>
              <a:gd name="connsiteY2" fmla="*/ 1363133 h 2971799"/>
              <a:gd name="connsiteX3" fmla="*/ 23191 w 615857"/>
              <a:gd name="connsiteY3" fmla="*/ 2192866 h 2971799"/>
              <a:gd name="connsiteX4" fmla="*/ 615857 w 615857"/>
              <a:gd name="connsiteY4" fmla="*/ 2971799 h 2971799"/>
              <a:gd name="connsiteX0" fmla="*/ 319524 w 615857"/>
              <a:gd name="connsiteY0" fmla="*/ 0 h 2971799"/>
              <a:gd name="connsiteX1" fmla="*/ 344924 w 615857"/>
              <a:gd name="connsiteY1" fmla="*/ 609600 h 2971799"/>
              <a:gd name="connsiteX2" fmla="*/ 141724 w 615857"/>
              <a:gd name="connsiteY2" fmla="*/ 1363133 h 2971799"/>
              <a:gd name="connsiteX3" fmla="*/ 23191 w 615857"/>
              <a:gd name="connsiteY3" fmla="*/ 2192866 h 2971799"/>
              <a:gd name="connsiteX4" fmla="*/ 615857 w 615857"/>
              <a:gd name="connsiteY4" fmla="*/ 2971799 h 2971799"/>
              <a:gd name="connsiteX0" fmla="*/ 383134 w 615857"/>
              <a:gd name="connsiteY0" fmla="*/ 0 h 2995653"/>
              <a:gd name="connsiteX1" fmla="*/ 344924 w 615857"/>
              <a:gd name="connsiteY1" fmla="*/ 633454 h 2995653"/>
              <a:gd name="connsiteX2" fmla="*/ 141724 w 615857"/>
              <a:gd name="connsiteY2" fmla="*/ 1386987 h 2995653"/>
              <a:gd name="connsiteX3" fmla="*/ 23191 w 615857"/>
              <a:gd name="connsiteY3" fmla="*/ 2216720 h 2995653"/>
              <a:gd name="connsiteX4" fmla="*/ 615857 w 615857"/>
              <a:gd name="connsiteY4" fmla="*/ 2995653 h 2995653"/>
              <a:gd name="connsiteX0" fmla="*/ 359280 w 615857"/>
              <a:gd name="connsiteY0" fmla="*/ 0 h 2939994"/>
              <a:gd name="connsiteX1" fmla="*/ 344924 w 615857"/>
              <a:gd name="connsiteY1" fmla="*/ 577795 h 2939994"/>
              <a:gd name="connsiteX2" fmla="*/ 141724 w 615857"/>
              <a:gd name="connsiteY2" fmla="*/ 1331328 h 2939994"/>
              <a:gd name="connsiteX3" fmla="*/ 23191 w 615857"/>
              <a:gd name="connsiteY3" fmla="*/ 2161061 h 2939994"/>
              <a:gd name="connsiteX4" fmla="*/ 615857 w 615857"/>
              <a:gd name="connsiteY4" fmla="*/ 2939994 h 29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5857" h="2939994">
                <a:moveTo>
                  <a:pt x="359280" y="0"/>
                </a:moveTo>
                <a:cubicBezTo>
                  <a:pt x="367747" y="203200"/>
                  <a:pt x="381183" y="355907"/>
                  <a:pt x="344924" y="577795"/>
                </a:cubicBezTo>
                <a:cubicBezTo>
                  <a:pt x="308665" y="799683"/>
                  <a:pt x="195346" y="1067450"/>
                  <a:pt x="141724" y="1331328"/>
                </a:cubicBezTo>
                <a:cubicBezTo>
                  <a:pt x="88102" y="1595206"/>
                  <a:pt x="-55831" y="1892950"/>
                  <a:pt x="23191" y="2161061"/>
                </a:cubicBezTo>
                <a:cubicBezTo>
                  <a:pt x="102213" y="2429172"/>
                  <a:pt x="392901" y="2711394"/>
                  <a:pt x="615857" y="2939994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19752733" y="12081933"/>
            <a:ext cx="2384278" cy="2421527"/>
          </a:xfrm>
          <a:custGeom>
            <a:avLst/>
            <a:gdLst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582334 w 2582334"/>
              <a:gd name="connsiteY3" fmla="*/ 2912534 h 2921000"/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582334 w 2582334"/>
              <a:gd name="connsiteY3" fmla="*/ 2912534 h 2921000"/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429934 w 2582334"/>
              <a:gd name="connsiteY3" fmla="*/ 2328334 h 2921000"/>
              <a:gd name="connsiteX0" fmla="*/ 0 w 2469986"/>
              <a:gd name="connsiteY0" fmla="*/ 0 h 2328334"/>
              <a:gd name="connsiteX1" fmla="*/ 2235200 w 2469986"/>
              <a:gd name="connsiteY1" fmla="*/ 2023534 h 2328334"/>
              <a:gd name="connsiteX2" fmla="*/ 2429934 w 2469986"/>
              <a:gd name="connsiteY2" fmla="*/ 2328334 h 2328334"/>
              <a:gd name="connsiteX0" fmla="*/ 0 w 2531534"/>
              <a:gd name="connsiteY0" fmla="*/ 0 h 2556934"/>
              <a:gd name="connsiteX1" fmla="*/ 2235200 w 2531534"/>
              <a:gd name="connsiteY1" fmla="*/ 2023534 h 2556934"/>
              <a:gd name="connsiteX2" fmla="*/ 2531534 w 2531534"/>
              <a:gd name="connsiteY2" fmla="*/ 2556934 h 2556934"/>
              <a:gd name="connsiteX0" fmla="*/ 0 w 2531534"/>
              <a:gd name="connsiteY0" fmla="*/ 0 h 2556934"/>
              <a:gd name="connsiteX1" fmla="*/ 2171700 w 2531534"/>
              <a:gd name="connsiteY1" fmla="*/ 2112434 h 2556934"/>
              <a:gd name="connsiteX2" fmla="*/ 2531534 w 2531534"/>
              <a:gd name="connsiteY2" fmla="*/ 2556934 h 2556934"/>
              <a:gd name="connsiteX0" fmla="*/ 0 w 2409026"/>
              <a:gd name="connsiteY0" fmla="*/ 0 h 2417234"/>
              <a:gd name="connsiteX1" fmla="*/ 2171700 w 2409026"/>
              <a:gd name="connsiteY1" fmla="*/ 2112434 h 2417234"/>
              <a:gd name="connsiteX2" fmla="*/ 2379134 w 2409026"/>
              <a:gd name="connsiteY2" fmla="*/ 2417234 h 2417234"/>
              <a:gd name="connsiteX0" fmla="*/ 0 w 2531534"/>
              <a:gd name="connsiteY0" fmla="*/ 0 h 2569634"/>
              <a:gd name="connsiteX1" fmla="*/ 2171700 w 2531534"/>
              <a:gd name="connsiteY1" fmla="*/ 2112434 h 2569634"/>
              <a:gd name="connsiteX2" fmla="*/ 2531534 w 2531534"/>
              <a:gd name="connsiteY2" fmla="*/ 2569634 h 2569634"/>
              <a:gd name="connsiteX0" fmla="*/ 0 w 2531534"/>
              <a:gd name="connsiteY0" fmla="*/ 0 h 2569634"/>
              <a:gd name="connsiteX1" fmla="*/ 2145942 w 2531534"/>
              <a:gd name="connsiteY1" fmla="*/ 2138191 h 2569634"/>
              <a:gd name="connsiteX2" fmla="*/ 2531534 w 2531534"/>
              <a:gd name="connsiteY2" fmla="*/ 2569634 h 2569634"/>
              <a:gd name="connsiteX0" fmla="*/ 0 w 2531534"/>
              <a:gd name="connsiteY0" fmla="*/ 0 h 2569634"/>
              <a:gd name="connsiteX1" fmla="*/ 2145942 w 2531534"/>
              <a:gd name="connsiteY1" fmla="*/ 2138191 h 2569634"/>
              <a:gd name="connsiteX2" fmla="*/ 2531534 w 2531534"/>
              <a:gd name="connsiteY2" fmla="*/ 2569634 h 2569634"/>
              <a:gd name="connsiteX0" fmla="*/ 0 w 2576610"/>
              <a:gd name="connsiteY0" fmla="*/ 0 h 2608271"/>
              <a:gd name="connsiteX1" fmla="*/ 2145942 w 2576610"/>
              <a:gd name="connsiteY1" fmla="*/ 2138191 h 2608271"/>
              <a:gd name="connsiteX2" fmla="*/ 2576610 w 2576610"/>
              <a:gd name="connsiteY2" fmla="*/ 2608271 h 2608271"/>
              <a:gd name="connsiteX0" fmla="*/ 0 w 2576610"/>
              <a:gd name="connsiteY0" fmla="*/ 0 h 2608271"/>
              <a:gd name="connsiteX1" fmla="*/ 2145942 w 2576610"/>
              <a:gd name="connsiteY1" fmla="*/ 2138191 h 2608271"/>
              <a:gd name="connsiteX2" fmla="*/ 2576610 w 2576610"/>
              <a:gd name="connsiteY2" fmla="*/ 2608271 h 2608271"/>
              <a:gd name="connsiteX0" fmla="*/ 0 w 2364109"/>
              <a:gd name="connsiteY0" fmla="*/ 0 h 2389330"/>
              <a:gd name="connsiteX1" fmla="*/ 2145942 w 2364109"/>
              <a:gd name="connsiteY1" fmla="*/ 2138191 h 2389330"/>
              <a:gd name="connsiteX2" fmla="*/ 2364109 w 2364109"/>
              <a:gd name="connsiteY2" fmla="*/ 2389330 h 2389330"/>
              <a:gd name="connsiteX0" fmla="*/ 0 w 2376001"/>
              <a:gd name="connsiteY0" fmla="*/ 0 h 2389330"/>
              <a:gd name="connsiteX1" fmla="*/ 2145942 w 2376001"/>
              <a:gd name="connsiteY1" fmla="*/ 2138191 h 2389330"/>
              <a:gd name="connsiteX2" fmla="*/ 2364109 w 2376001"/>
              <a:gd name="connsiteY2" fmla="*/ 2389330 h 2389330"/>
              <a:gd name="connsiteX0" fmla="*/ 0 w 2384278"/>
              <a:gd name="connsiteY0" fmla="*/ 0 h 2421527"/>
              <a:gd name="connsiteX1" fmla="*/ 2145942 w 2384278"/>
              <a:gd name="connsiteY1" fmla="*/ 2138191 h 2421527"/>
              <a:gd name="connsiteX2" fmla="*/ 2383428 w 2384278"/>
              <a:gd name="connsiteY2" fmla="*/ 2421527 h 242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4278" h="2421527">
                <a:moveTo>
                  <a:pt x="0" y="0"/>
                </a:moveTo>
                <a:cubicBezTo>
                  <a:pt x="745067" y="674511"/>
                  <a:pt x="1724020" y="1709919"/>
                  <a:pt x="2145942" y="2138191"/>
                </a:cubicBezTo>
                <a:cubicBezTo>
                  <a:pt x="2567864" y="2566463"/>
                  <a:pt x="2278465" y="2293632"/>
                  <a:pt x="2383428" y="2421527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9696240" y="12415670"/>
            <a:ext cx="2262556" cy="1330572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8845936" y="10047942"/>
            <a:ext cx="1184175" cy="1569703"/>
          </a:xfrm>
          <a:custGeom>
            <a:avLst/>
            <a:gdLst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64583"/>
              <a:gd name="connsiteY0" fmla="*/ 58994 h 1437968"/>
              <a:gd name="connsiteX1" fmla="*/ 36871 w 864583"/>
              <a:gd name="connsiteY1" fmla="*/ 449826 h 1437968"/>
              <a:gd name="connsiteX2" fmla="*/ 0 w 864583"/>
              <a:gd name="connsiteY2" fmla="*/ 1268361 h 1437968"/>
              <a:gd name="connsiteX3" fmla="*/ 88490 w 864583"/>
              <a:gd name="connsiteY3" fmla="*/ 1437968 h 1437968"/>
              <a:gd name="connsiteX4" fmla="*/ 199103 w 864583"/>
              <a:gd name="connsiteY4" fmla="*/ 1386348 h 1437968"/>
              <a:gd name="connsiteX5" fmla="*/ 228600 w 864583"/>
              <a:gd name="connsiteY5" fmla="*/ 1194619 h 1437968"/>
              <a:gd name="connsiteX6" fmla="*/ 405581 w 864583"/>
              <a:gd name="connsiteY6" fmla="*/ 1032387 h 1437968"/>
              <a:gd name="connsiteX7" fmla="*/ 317090 w 864583"/>
              <a:gd name="connsiteY7" fmla="*/ 663677 h 1437968"/>
              <a:gd name="connsiteX8" fmla="*/ 582561 w 864583"/>
              <a:gd name="connsiteY8" fmla="*/ 427703 h 1437968"/>
              <a:gd name="connsiteX9" fmla="*/ 818536 w 864583"/>
              <a:gd name="connsiteY9" fmla="*/ 353961 h 1437968"/>
              <a:gd name="connsiteX10" fmla="*/ 840658 w 864583"/>
              <a:gd name="connsiteY10" fmla="*/ 176981 h 1437968"/>
              <a:gd name="connsiteX11" fmla="*/ 737419 w 864583"/>
              <a:gd name="connsiteY11" fmla="*/ 29497 h 1437968"/>
              <a:gd name="connsiteX12" fmla="*/ 479323 w 864583"/>
              <a:gd name="connsiteY12" fmla="*/ 0 h 1437968"/>
              <a:gd name="connsiteX13" fmla="*/ 125361 w 864583"/>
              <a:gd name="connsiteY13" fmla="*/ 58994 h 1437968"/>
              <a:gd name="connsiteX0" fmla="*/ 125361 w 864583"/>
              <a:gd name="connsiteY0" fmla="*/ 64928 h 1443902"/>
              <a:gd name="connsiteX1" fmla="*/ 36871 w 864583"/>
              <a:gd name="connsiteY1" fmla="*/ 455760 h 1443902"/>
              <a:gd name="connsiteX2" fmla="*/ 0 w 864583"/>
              <a:gd name="connsiteY2" fmla="*/ 1274295 h 1443902"/>
              <a:gd name="connsiteX3" fmla="*/ 88490 w 864583"/>
              <a:gd name="connsiteY3" fmla="*/ 1443902 h 1443902"/>
              <a:gd name="connsiteX4" fmla="*/ 199103 w 864583"/>
              <a:gd name="connsiteY4" fmla="*/ 1392282 h 1443902"/>
              <a:gd name="connsiteX5" fmla="*/ 228600 w 864583"/>
              <a:gd name="connsiteY5" fmla="*/ 1200553 h 1443902"/>
              <a:gd name="connsiteX6" fmla="*/ 405581 w 864583"/>
              <a:gd name="connsiteY6" fmla="*/ 1038321 h 1443902"/>
              <a:gd name="connsiteX7" fmla="*/ 317090 w 864583"/>
              <a:gd name="connsiteY7" fmla="*/ 669611 h 1443902"/>
              <a:gd name="connsiteX8" fmla="*/ 582561 w 864583"/>
              <a:gd name="connsiteY8" fmla="*/ 433637 h 1443902"/>
              <a:gd name="connsiteX9" fmla="*/ 818536 w 864583"/>
              <a:gd name="connsiteY9" fmla="*/ 359895 h 1443902"/>
              <a:gd name="connsiteX10" fmla="*/ 840658 w 864583"/>
              <a:gd name="connsiteY10" fmla="*/ 182915 h 1443902"/>
              <a:gd name="connsiteX11" fmla="*/ 737419 w 864583"/>
              <a:gd name="connsiteY11" fmla="*/ 35431 h 1443902"/>
              <a:gd name="connsiteX12" fmla="*/ 479323 w 864583"/>
              <a:gd name="connsiteY12" fmla="*/ 5934 h 1443902"/>
              <a:gd name="connsiteX13" fmla="*/ 125361 w 864583"/>
              <a:gd name="connsiteY13" fmla="*/ 64928 h 1443902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6835 w 866057"/>
              <a:gd name="connsiteY0" fmla="*/ 66909 h 1456892"/>
              <a:gd name="connsiteX1" fmla="*/ 38345 w 866057"/>
              <a:gd name="connsiteY1" fmla="*/ 457741 h 1456892"/>
              <a:gd name="connsiteX2" fmla="*/ 1474 w 866057"/>
              <a:gd name="connsiteY2" fmla="*/ 1276276 h 1456892"/>
              <a:gd name="connsiteX3" fmla="*/ 89964 w 866057"/>
              <a:gd name="connsiteY3" fmla="*/ 1445883 h 1456892"/>
              <a:gd name="connsiteX4" fmla="*/ 200577 w 866057"/>
              <a:gd name="connsiteY4" fmla="*/ 1394263 h 1456892"/>
              <a:gd name="connsiteX5" fmla="*/ 230074 w 866057"/>
              <a:gd name="connsiteY5" fmla="*/ 1202534 h 1456892"/>
              <a:gd name="connsiteX6" fmla="*/ 407055 w 866057"/>
              <a:gd name="connsiteY6" fmla="*/ 1040302 h 1456892"/>
              <a:gd name="connsiteX7" fmla="*/ 318564 w 866057"/>
              <a:gd name="connsiteY7" fmla="*/ 671592 h 1456892"/>
              <a:gd name="connsiteX8" fmla="*/ 584035 w 866057"/>
              <a:gd name="connsiteY8" fmla="*/ 435618 h 1456892"/>
              <a:gd name="connsiteX9" fmla="*/ 820010 w 866057"/>
              <a:gd name="connsiteY9" fmla="*/ 361876 h 1456892"/>
              <a:gd name="connsiteX10" fmla="*/ 842132 w 866057"/>
              <a:gd name="connsiteY10" fmla="*/ 184896 h 1456892"/>
              <a:gd name="connsiteX11" fmla="*/ 738893 w 866057"/>
              <a:gd name="connsiteY11" fmla="*/ 37412 h 1456892"/>
              <a:gd name="connsiteX12" fmla="*/ 480797 w 866057"/>
              <a:gd name="connsiteY12" fmla="*/ 7915 h 1456892"/>
              <a:gd name="connsiteX13" fmla="*/ 126835 w 866057"/>
              <a:gd name="connsiteY13" fmla="*/ 66909 h 1456892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6630 w 865852"/>
              <a:gd name="connsiteY0" fmla="*/ 66909 h 1477552"/>
              <a:gd name="connsiteX1" fmla="*/ 38140 w 865852"/>
              <a:gd name="connsiteY1" fmla="*/ 457741 h 1477552"/>
              <a:gd name="connsiteX2" fmla="*/ 1269 w 865852"/>
              <a:gd name="connsiteY2" fmla="*/ 1276276 h 1477552"/>
              <a:gd name="connsiteX3" fmla="*/ 86617 w 865852"/>
              <a:gd name="connsiteY3" fmla="*/ 1474164 h 1477552"/>
              <a:gd name="connsiteX4" fmla="*/ 200372 w 865852"/>
              <a:gd name="connsiteY4" fmla="*/ 1394263 h 1477552"/>
              <a:gd name="connsiteX5" fmla="*/ 229869 w 865852"/>
              <a:gd name="connsiteY5" fmla="*/ 1202534 h 1477552"/>
              <a:gd name="connsiteX6" fmla="*/ 406850 w 865852"/>
              <a:gd name="connsiteY6" fmla="*/ 1040302 h 1477552"/>
              <a:gd name="connsiteX7" fmla="*/ 318359 w 865852"/>
              <a:gd name="connsiteY7" fmla="*/ 671592 h 1477552"/>
              <a:gd name="connsiteX8" fmla="*/ 583830 w 865852"/>
              <a:gd name="connsiteY8" fmla="*/ 435618 h 1477552"/>
              <a:gd name="connsiteX9" fmla="*/ 819805 w 865852"/>
              <a:gd name="connsiteY9" fmla="*/ 361876 h 1477552"/>
              <a:gd name="connsiteX10" fmla="*/ 841927 w 865852"/>
              <a:gd name="connsiteY10" fmla="*/ 184896 h 1477552"/>
              <a:gd name="connsiteX11" fmla="*/ 738688 w 865852"/>
              <a:gd name="connsiteY11" fmla="*/ 37412 h 1477552"/>
              <a:gd name="connsiteX12" fmla="*/ 480592 w 865852"/>
              <a:gd name="connsiteY12" fmla="*/ 7915 h 1477552"/>
              <a:gd name="connsiteX13" fmla="*/ 126630 w 865852"/>
              <a:gd name="connsiteY13" fmla="*/ 66909 h 1477552"/>
              <a:gd name="connsiteX0" fmla="*/ 126630 w 865852"/>
              <a:gd name="connsiteY0" fmla="*/ 66909 h 1477974"/>
              <a:gd name="connsiteX1" fmla="*/ 38140 w 865852"/>
              <a:gd name="connsiteY1" fmla="*/ 457741 h 1477974"/>
              <a:gd name="connsiteX2" fmla="*/ 1269 w 865852"/>
              <a:gd name="connsiteY2" fmla="*/ 1276276 h 1477974"/>
              <a:gd name="connsiteX3" fmla="*/ 86617 w 865852"/>
              <a:gd name="connsiteY3" fmla="*/ 1474164 h 1477974"/>
              <a:gd name="connsiteX4" fmla="*/ 197230 w 865852"/>
              <a:gd name="connsiteY4" fmla="*/ 1391120 h 1477974"/>
              <a:gd name="connsiteX5" fmla="*/ 229869 w 865852"/>
              <a:gd name="connsiteY5" fmla="*/ 1202534 h 1477974"/>
              <a:gd name="connsiteX6" fmla="*/ 406850 w 865852"/>
              <a:gd name="connsiteY6" fmla="*/ 1040302 h 1477974"/>
              <a:gd name="connsiteX7" fmla="*/ 318359 w 865852"/>
              <a:gd name="connsiteY7" fmla="*/ 671592 h 1477974"/>
              <a:gd name="connsiteX8" fmla="*/ 583830 w 865852"/>
              <a:gd name="connsiteY8" fmla="*/ 435618 h 1477974"/>
              <a:gd name="connsiteX9" fmla="*/ 819805 w 865852"/>
              <a:gd name="connsiteY9" fmla="*/ 361876 h 1477974"/>
              <a:gd name="connsiteX10" fmla="*/ 841927 w 865852"/>
              <a:gd name="connsiteY10" fmla="*/ 184896 h 1477974"/>
              <a:gd name="connsiteX11" fmla="*/ 738688 w 865852"/>
              <a:gd name="connsiteY11" fmla="*/ 37412 h 1477974"/>
              <a:gd name="connsiteX12" fmla="*/ 480592 w 865852"/>
              <a:gd name="connsiteY12" fmla="*/ 7915 h 1477974"/>
              <a:gd name="connsiteX13" fmla="*/ 126630 w 865852"/>
              <a:gd name="connsiteY13" fmla="*/ 66909 h 1477974"/>
              <a:gd name="connsiteX0" fmla="*/ 142201 w 881423"/>
              <a:gd name="connsiteY0" fmla="*/ 66909 h 1477974"/>
              <a:gd name="connsiteX1" fmla="*/ 53711 w 881423"/>
              <a:gd name="connsiteY1" fmla="*/ 457741 h 1477974"/>
              <a:gd name="connsiteX2" fmla="*/ 1128 w 881423"/>
              <a:gd name="connsiteY2" fmla="*/ 1276276 h 1477974"/>
              <a:gd name="connsiteX3" fmla="*/ 102188 w 881423"/>
              <a:gd name="connsiteY3" fmla="*/ 1474164 h 1477974"/>
              <a:gd name="connsiteX4" fmla="*/ 212801 w 881423"/>
              <a:gd name="connsiteY4" fmla="*/ 1391120 h 1477974"/>
              <a:gd name="connsiteX5" fmla="*/ 245440 w 881423"/>
              <a:gd name="connsiteY5" fmla="*/ 1202534 h 1477974"/>
              <a:gd name="connsiteX6" fmla="*/ 422421 w 881423"/>
              <a:gd name="connsiteY6" fmla="*/ 1040302 h 1477974"/>
              <a:gd name="connsiteX7" fmla="*/ 333930 w 881423"/>
              <a:gd name="connsiteY7" fmla="*/ 671592 h 1477974"/>
              <a:gd name="connsiteX8" fmla="*/ 599401 w 881423"/>
              <a:gd name="connsiteY8" fmla="*/ 435618 h 1477974"/>
              <a:gd name="connsiteX9" fmla="*/ 835376 w 881423"/>
              <a:gd name="connsiteY9" fmla="*/ 361876 h 1477974"/>
              <a:gd name="connsiteX10" fmla="*/ 857498 w 881423"/>
              <a:gd name="connsiteY10" fmla="*/ 184896 h 1477974"/>
              <a:gd name="connsiteX11" fmla="*/ 754259 w 881423"/>
              <a:gd name="connsiteY11" fmla="*/ 37412 h 1477974"/>
              <a:gd name="connsiteX12" fmla="*/ 496163 w 881423"/>
              <a:gd name="connsiteY12" fmla="*/ 7915 h 1477974"/>
              <a:gd name="connsiteX13" fmla="*/ 142201 w 881423"/>
              <a:gd name="connsiteY13" fmla="*/ 66909 h 1477974"/>
              <a:gd name="connsiteX0" fmla="*/ 145280 w 884502"/>
              <a:gd name="connsiteY0" fmla="*/ 66909 h 1477974"/>
              <a:gd name="connsiteX1" fmla="*/ 31652 w 884502"/>
              <a:gd name="connsiteY1" fmla="*/ 526871 h 1477974"/>
              <a:gd name="connsiteX2" fmla="*/ 4207 w 884502"/>
              <a:gd name="connsiteY2" fmla="*/ 1276276 h 1477974"/>
              <a:gd name="connsiteX3" fmla="*/ 105267 w 884502"/>
              <a:gd name="connsiteY3" fmla="*/ 1474164 h 1477974"/>
              <a:gd name="connsiteX4" fmla="*/ 215880 w 884502"/>
              <a:gd name="connsiteY4" fmla="*/ 1391120 h 1477974"/>
              <a:gd name="connsiteX5" fmla="*/ 248519 w 884502"/>
              <a:gd name="connsiteY5" fmla="*/ 1202534 h 1477974"/>
              <a:gd name="connsiteX6" fmla="*/ 425500 w 884502"/>
              <a:gd name="connsiteY6" fmla="*/ 1040302 h 1477974"/>
              <a:gd name="connsiteX7" fmla="*/ 337009 w 884502"/>
              <a:gd name="connsiteY7" fmla="*/ 671592 h 1477974"/>
              <a:gd name="connsiteX8" fmla="*/ 602480 w 884502"/>
              <a:gd name="connsiteY8" fmla="*/ 435618 h 1477974"/>
              <a:gd name="connsiteX9" fmla="*/ 838455 w 884502"/>
              <a:gd name="connsiteY9" fmla="*/ 361876 h 1477974"/>
              <a:gd name="connsiteX10" fmla="*/ 860577 w 884502"/>
              <a:gd name="connsiteY10" fmla="*/ 184896 h 1477974"/>
              <a:gd name="connsiteX11" fmla="*/ 757338 w 884502"/>
              <a:gd name="connsiteY11" fmla="*/ 37412 h 1477974"/>
              <a:gd name="connsiteX12" fmla="*/ 499242 w 884502"/>
              <a:gd name="connsiteY12" fmla="*/ 7915 h 1477974"/>
              <a:gd name="connsiteX13" fmla="*/ 145280 w 884502"/>
              <a:gd name="connsiteY13" fmla="*/ 66909 h 1477974"/>
              <a:gd name="connsiteX0" fmla="*/ 145280 w 884502"/>
              <a:gd name="connsiteY0" fmla="*/ 77825 h 1488890"/>
              <a:gd name="connsiteX1" fmla="*/ 31652 w 884502"/>
              <a:gd name="connsiteY1" fmla="*/ 537787 h 1488890"/>
              <a:gd name="connsiteX2" fmla="*/ 4207 w 884502"/>
              <a:gd name="connsiteY2" fmla="*/ 1287192 h 1488890"/>
              <a:gd name="connsiteX3" fmla="*/ 105267 w 884502"/>
              <a:gd name="connsiteY3" fmla="*/ 1485080 h 1488890"/>
              <a:gd name="connsiteX4" fmla="*/ 215880 w 884502"/>
              <a:gd name="connsiteY4" fmla="*/ 1402036 h 1488890"/>
              <a:gd name="connsiteX5" fmla="*/ 248519 w 884502"/>
              <a:gd name="connsiteY5" fmla="*/ 1213450 h 1488890"/>
              <a:gd name="connsiteX6" fmla="*/ 425500 w 884502"/>
              <a:gd name="connsiteY6" fmla="*/ 1051218 h 1488890"/>
              <a:gd name="connsiteX7" fmla="*/ 337009 w 884502"/>
              <a:gd name="connsiteY7" fmla="*/ 682508 h 1488890"/>
              <a:gd name="connsiteX8" fmla="*/ 602480 w 884502"/>
              <a:gd name="connsiteY8" fmla="*/ 446534 h 1488890"/>
              <a:gd name="connsiteX9" fmla="*/ 838455 w 884502"/>
              <a:gd name="connsiteY9" fmla="*/ 372792 h 1488890"/>
              <a:gd name="connsiteX10" fmla="*/ 860577 w 884502"/>
              <a:gd name="connsiteY10" fmla="*/ 195812 h 1488890"/>
              <a:gd name="connsiteX11" fmla="*/ 757338 w 884502"/>
              <a:gd name="connsiteY11" fmla="*/ 48328 h 1488890"/>
              <a:gd name="connsiteX12" fmla="*/ 499242 w 884502"/>
              <a:gd name="connsiteY12" fmla="*/ 6262 h 1488890"/>
              <a:gd name="connsiteX13" fmla="*/ 145280 w 884502"/>
              <a:gd name="connsiteY13" fmla="*/ 77825 h 1488890"/>
              <a:gd name="connsiteX0" fmla="*/ 145280 w 884502"/>
              <a:gd name="connsiteY0" fmla="*/ 72203 h 1483268"/>
              <a:gd name="connsiteX1" fmla="*/ 31652 w 884502"/>
              <a:gd name="connsiteY1" fmla="*/ 532165 h 1483268"/>
              <a:gd name="connsiteX2" fmla="*/ 4207 w 884502"/>
              <a:gd name="connsiteY2" fmla="*/ 1281570 h 1483268"/>
              <a:gd name="connsiteX3" fmla="*/ 105267 w 884502"/>
              <a:gd name="connsiteY3" fmla="*/ 1479458 h 1483268"/>
              <a:gd name="connsiteX4" fmla="*/ 215880 w 884502"/>
              <a:gd name="connsiteY4" fmla="*/ 1396414 h 1483268"/>
              <a:gd name="connsiteX5" fmla="*/ 248519 w 884502"/>
              <a:gd name="connsiteY5" fmla="*/ 1207828 h 1483268"/>
              <a:gd name="connsiteX6" fmla="*/ 425500 w 884502"/>
              <a:gd name="connsiteY6" fmla="*/ 1045596 h 1483268"/>
              <a:gd name="connsiteX7" fmla="*/ 337009 w 884502"/>
              <a:gd name="connsiteY7" fmla="*/ 676886 h 1483268"/>
              <a:gd name="connsiteX8" fmla="*/ 602480 w 884502"/>
              <a:gd name="connsiteY8" fmla="*/ 440912 h 1483268"/>
              <a:gd name="connsiteX9" fmla="*/ 838455 w 884502"/>
              <a:gd name="connsiteY9" fmla="*/ 367170 h 1483268"/>
              <a:gd name="connsiteX10" fmla="*/ 860577 w 884502"/>
              <a:gd name="connsiteY10" fmla="*/ 190190 h 1483268"/>
              <a:gd name="connsiteX11" fmla="*/ 757338 w 884502"/>
              <a:gd name="connsiteY11" fmla="*/ 42706 h 1483268"/>
              <a:gd name="connsiteX12" fmla="*/ 499242 w 884502"/>
              <a:gd name="connsiteY12" fmla="*/ 640 h 1483268"/>
              <a:gd name="connsiteX13" fmla="*/ 145280 w 884502"/>
              <a:gd name="connsiteY13" fmla="*/ 72203 h 1483268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65064 w 904286"/>
              <a:gd name="connsiteY0" fmla="*/ 76149 h 1487214"/>
              <a:gd name="connsiteX1" fmla="*/ 11411 w 904286"/>
              <a:gd name="connsiteY1" fmla="*/ 542269 h 1487214"/>
              <a:gd name="connsiteX2" fmla="*/ 23991 w 904286"/>
              <a:gd name="connsiteY2" fmla="*/ 1285516 h 1487214"/>
              <a:gd name="connsiteX3" fmla="*/ 125051 w 904286"/>
              <a:gd name="connsiteY3" fmla="*/ 1483404 h 1487214"/>
              <a:gd name="connsiteX4" fmla="*/ 235664 w 904286"/>
              <a:gd name="connsiteY4" fmla="*/ 1400360 h 1487214"/>
              <a:gd name="connsiteX5" fmla="*/ 268303 w 904286"/>
              <a:gd name="connsiteY5" fmla="*/ 1211774 h 1487214"/>
              <a:gd name="connsiteX6" fmla="*/ 445284 w 904286"/>
              <a:gd name="connsiteY6" fmla="*/ 1049542 h 1487214"/>
              <a:gd name="connsiteX7" fmla="*/ 356793 w 904286"/>
              <a:gd name="connsiteY7" fmla="*/ 680832 h 1487214"/>
              <a:gd name="connsiteX8" fmla="*/ 622264 w 904286"/>
              <a:gd name="connsiteY8" fmla="*/ 444858 h 1487214"/>
              <a:gd name="connsiteX9" fmla="*/ 858239 w 904286"/>
              <a:gd name="connsiteY9" fmla="*/ 371116 h 1487214"/>
              <a:gd name="connsiteX10" fmla="*/ 880361 w 904286"/>
              <a:gd name="connsiteY10" fmla="*/ 194136 h 1487214"/>
              <a:gd name="connsiteX11" fmla="*/ 814830 w 904286"/>
              <a:gd name="connsiteY11" fmla="*/ 27798 h 1487214"/>
              <a:gd name="connsiteX12" fmla="*/ 519026 w 904286"/>
              <a:gd name="connsiteY12" fmla="*/ 4586 h 1487214"/>
              <a:gd name="connsiteX13" fmla="*/ 165064 w 904286"/>
              <a:gd name="connsiteY13" fmla="*/ 76149 h 1487214"/>
              <a:gd name="connsiteX0" fmla="*/ 184320 w 923542"/>
              <a:gd name="connsiteY0" fmla="*/ 76149 h 1487214"/>
              <a:gd name="connsiteX1" fmla="*/ 30667 w 923542"/>
              <a:gd name="connsiteY1" fmla="*/ 542269 h 1487214"/>
              <a:gd name="connsiteX2" fmla="*/ 9380 w 923542"/>
              <a:gd name="connsiteY2" fmla="*/ 1285516 h 1487214"/>
              <a:gd name="connsiteX3" fmla="*/ 144307 w 923542"/>
              <a:gd name="connsiteY3" fmla="*/ 1483404 h 1487214"/>
              <a:gd name="connsiteX4" fmla="*/ 254920 w 923542"/>
              <a:gd name="connsiteY4" fmla="*/ 1400360 h 1487214"/>
              <a:gd name="connsiteX5" fmla="*/ 287559 w 923542"/>
              <a:gd name="connsiteY5" fmla="*/ 1211774 h 1487214"/>
              <a:gd name="connsiteX6" fmla="*/ 464540 w 923542"/>
              <a:gd name="connsiteY6" fmla="*/ 1049542 h 1487214"/>
              <a:gd name="connsiteX7" fmla="*/ 376049 w 923542"/>
              <a:gd name="connsiteY7" fmla="*/ 680832 h 1487214"/>
              <a:gd name="connsiteX8" fmla="*/ 641520 w 923542"/>
              <a:gd name="connsiteY8" fmla="*/ 444858 h 1487214"/>
              <a:gd name="connsiteX9" fmla="*/ 877495 w 923542"/>
              <a:gd name="connsiteY9" fmla="*/ 371116 h 1487214"/>
              <a:gd name="connsiteX10" fmla="*/ 899617 w 923542"/>
              <a:gd name="connsiteY10" fmla="*/ 194136 h 1487214"/>
              <a:gd name="connsiteX11" fmla="*/ 834086 w 923542"/>
              <a:gd name="connsiteY11" fmla="*/ 27798 h 1487214"/>
              <a:gd name="connsiteX12" fmla="*/ 538282 w 923542"/>
              <a:gd name="connsiteY12" fmla="*/ 4586 h 1487214"/>
              <a:gd name="connsiteX13" fmla="*/ 184320 w 923542"/>
              <a:gd name="connsiteY13" fmla="*/ 76149 h 1487214"/>
              <a:gd name="connsiteX0" fmla="*/ 136577 w 921981"/>
              <a:gd name="connsiteY0" fmla="*/ 69536 h 1486759"/>
              <a:gd name="connsiteX1" fmla="*/ 29106 w 921981"/>
              <a:gd name="connsiteY1" fmla="*/ 541814 h 1486759"/>
              <a:gd name="connsiteX2" fmla="*/ 7819 w 921981"/>
              <a:gd name="connsiteY2" fmla="*/ 1285061 h 1486759"/>
              <a:gd name="connsiteX3" fmla="*/ 142746 w 921981"/>
              <a:gd name="connsiteY3" fmla="*/ 1482949 h 1486759"/>
              <a:gd name="connsiteX4" fmla="*/ 253359 w 921981"/>
              <a:gd name="connsiteY4" fmla="*/ 1399905 h 1486759"/>
              <a:gd name="connsiteX5" fmla="*/ 285998 w 921981"/>
              <a:gd name="connsiteY5" fmla="*/ 1211319 h 1486759"/>
              <a:gd name="connsiteX6" fmla="*/ 462979 w 921981"/>
              <a:gd name="connsiteY6" fmla="*/ 1049087 h 1486759"/>
              <a:gd name="connsiteX7" fmla="*/ 374488 w 921981"/>
              <a:gd name="connsiteY7" fmla="*/ 680377 h 1486759"/>
              <a:gd name="connsiteX8" fmla="*/ 639959 w 921981"/>
              <a:gd name="connsiteY8" fmla="*/ 444403 h 1486759"/>
              <a:gd name="connsiteX9" fmla="*/ 875934 w 921981"/>
              <a:gd name="connsiteY9" fmla="*/ 370661 h 1486759"/>
              <a:gd name="connsiteX10" fmla="*/ 898056 w 921981"/>
              <a:gd name="connsiteY10" fmla="*/ 193681 h 1486759"/>
              <a:gd name="connsiteX11" fmla="*/ 832525 w 921981"/>
              <a:gd name="connsiteY11" fmla="*/ 27343 h 1486759"/>
              <a:gd name="connsiteX12" fmla="*/ 536721 w 921981"/>
              <a:gd name="connsiteY12" fmla="*/ 4131 h 1486759"/>
              <a:gd name="connsiteX13" fmla="*/ 136577 w 921981"/>
              <a:gd name="connsiteY13" fmla="*/ 69536 h 1486759"/>
              <a:gd name="connsiteX0" fmla="*/ 153277 w 938681"/>
              <a:gd name="connsiteY0" fmla="*/ 69536 h 1486759"/>
              <a:gd name="connsiteX1" fmla="*/ 11939 w 938681"/>
              <a:gd name="connsiteY1" fmla="*/ 541814 h 1486759"/>
              <a:gd name="connsiteX2" fmla="*/ 24519 w 938681"/>
              <a:gd name="connsiteY2" fmla="*/ 1285061 h 1486759"/>
              <a:gd name="connsiteX3" fmla="*/ 159446 w 938681"/>
              <a:gd name="connsiteY3" fmla="*/ 1482949 h 1486759"/>
              <a:gd name="connsiteX4" fmla="*/ 270059 w 938681"/>
              <a:gd name="connsiteY4" fmla="*/ 1399905 h 1486759"/>
              <a:gd name="connsiteX5" fmla="*/ 302698 w 938681"/>
              <a:gd name="connsiteY5" fmla="*/ 1211319 h 1486759"/>
              <a:gd name="connsiteX6" fmla="*/ 479679 w 938681"/>
              <a:gd name="connsiteY6" fmla="*/ 1049087 h 1486759"/>
              <a:gd name="connsiteX7" fmla="*/ 391188 w 938681"/>
              <a:gd name="connsiteY7" fmla="*/ 680377 h 1486759"/>
              <a:gd name="connsiteX8" fmla="*/ 656659 w 938681"/>
              <a:gd name="connsiteY8" fmla="*/ 444403 h 1486759"/>
              <a:gd name="connsiteX9" fmla="*/ 892634 w 938681"/>
              <a:gd name="connsiteY9" fmla="*/ 370661 h 1486759"/>
              <a:gd name="connsiteX10" fmla="*/ 914756 w 938681"/>
              <a:gd name="connsiteY10" fmla="*/ 193681 h 1486759"/>
              <a:gd name="connsiteX11" fmla="*/ 849225 w 938681"/>
              <a:gd name="connsiteY11" fmla="*/ 27343 h 1486759"/>
              <a:gd name="connsiteX12" fmla="*/ 553421 w 938681"/>
              <a:gd name="connsiteY12" fmla="*/ 4131 h 1486759"/>
              <a:gd name="connsiteX13" fmla="*/ 153277 w 938681"/>
              <a:gd name="connsiteY13" fmla="*/ 69536 h 1486759"/>
              <a:gd name="connsiteX0" fmla="*/ 169365 w 954769"/>
              <a:gd name="connsiteY0" fmla="*/ 69536 h 1486603"/>
              <a:gd name="connsiteX1" fmla="*/ 28027 w 954769"/>
              <a:gd name="connsiteY1" fmla="*/ 541814 h 1486603"/>
              <a:gd name="connsiteX2" fmla="*/ 12898 w 954769"/>
              <a:gd name="connsiteY2" fmla="*/ 1288139 h 1486603"/>
              <a:gd name="connsiteX3" fmla="*/ 175534 w 954769"/>
              <a:gd name="connsiteY3" fmla="*/ 1482949 h 1486603"/>
              <a:gd name="connsiteX4" fmla="*/ 286147 w 954769"/>
              <a:gd name="connsiteY4" fmla="*/ 1399905 h 1486603"/>
              <a:gd name="connsiteX5" fmla="*/ 318786 w 954769"/>
              <a:gd name="connsiteY5" fmla="*/ 1211319 h 1486603"/>
              <a:gd name="connsiteX6" fmla="*/ 495767 w 954769"/>
              <a:gd name="connsiteY6" fmla="*/ 1049087 h 1486603"/>
              <a:gd name="connsiteX7" fmla="*/ 407276 w 954769"/>
              <a:gd name="connsiteY7" fmla="*/ 680377 h 1486603"/>
              <a:gd name="connsiteX8" fmla="*/ 672747 w 954769"/>
              <a:gd name="connsiteY8" fmla="*/ 444403 h 1486603"/>
              <a:gd name="connsiteX9" fmla="*/ 908722 w 954769"/>
              <a:gd name="connsiteY9" fmla="*/ 370661 h 1486603"/>
              <a:gd name="connsiteX10" fmla="*/ 930844 w 954769"/>
              <a:gd name="connsiteY10" fmla="*/ 193681 h 1486603"/>
              <a:gd name="connsiteX11" fmla="*/ 865313 w 954769"/>
              <a:gd name="connsiteY11" fmla="*/ 27343 h 1486603"/>
              <a:gd name="connsiteX12" fmla="*/ 569509 w 954769"/>
              <a:gd name="connsiteY12" fmla="*/ 4131 h 1486603"/>
              <a:gd name="connsiteX13" fmla="*/ 169365 w 954769"/>
              <a:gd name="connsiteY13" fmla="*/ 69536 h 1486603"/>
              <a:gd name="connsiteX0" fmla="*/ 372542 w 1157946"/>
              <a:gd name="connsiteY0" fmla="*/ 69536 h 1486603"/>
              <a:gd name="connsiteX1" fmla="*/ 2604 w 1157946"/>
              <a:gd name="connsiteY1" fmla="*/ 557054 h 1486603"/>
              <a:gd name="connsiteX2" fmla="*/ 216075 w 1157946"/>
              <a:gd name="connsiteY2" fmla="*/ 1288139 h 1486603"/>
              <a:gd name="connsiteX3" fmla="*/ 378711 w 1157946"/>
              <a:gd name="connsiteY3" fmla="*/ 1482949 h 1486603"/>
              <a:gd name="connsiteX4" fmla="*/ 489324 w 1157946"/>
              <a:gd name="connsiteY4" fmla="*/ 1399905 h 1486603"/>
              <a:gd name="connsiteX5" fmla="*/ 521963 w 1157946"/>
              <a:gd name="connsiteY5" fmla="*/ 1211319 h 1486603"/>
              <a:gd name="connsiteX6" fmla="*/ 698944 w 1157946"/>
              <a:gd name="connsiteY6" fmla="*/ 1049087 h 1486603"/>
              <a:gd name="connsiteX7" fmla="*/ 610453 w 1157946"/>
              <a:gd name="connsiteY7" fmla="*/ 680377 h 1486603"/>
              <a:gd name="connsiteX8" fmla="*/ 875924 w 1157946"/>
              <a:gd name="connsiteY8" fmla="*/ 444403 h 1486603"/>
              <a:gd name="connsiteX9" fmla="*/ 1111899 w 1157946"/>
              <a:gd name="connsiteY9" fmla="*/ 370661 h 1486603"/>
              <a:gd name="connsiteX10" fmla="*/ 1134021 w 1157946"/>
              <a:gd name="connsiteY10" fmla="*/ 193681 h 1486603"/>
              <a:gd name="connsiteX11" fmla="*/ 1068490 w 1157946"/>
              <a:gd name="connsiteY11" fmla="*/ 27343 h 1486603"/>
              <a:gd name="connsiteX12" fmla="*/ 772686 w 1157946"/>
              <a:gd name="connsiteY12" fmla="*/ 4131 h 1486603"/>
              <a:gd name="connsiteX13" fmla="*/ 372542 w 1157946"/>
              <a:gd name="connsiteY13" fmla="*/ 69536 h 1486603"/>
              <a:gd name="connsiteX0" fmla="*/ 80104 w 1193168"/>
              <a:gd name="connsiteY0" fmla="*/ 61657 h 1486344"/>
              <a:gd name="connsiteX1" fmla="*/ 37826 w 1193168"/>
              <a:gd name="connsiteY1" fmla="*/ 556795 h 1486344"/>
              <a:gd name="connsiteX2" fmla="*/ 251297 w 1193168"/>
              <a:gd name="connsiteY2" fmla="*/ 1287880 h 1486344"/>
              <a:gd name="connsiteX3" fmla="*/ 413933 w 1193168"/>
              <a:gd name="connsiteY3" fmla="*/ 1482690 h 1486344"/>
              <a:gd name="connsiteX4" fmla="*/ 524546 w 1193168"/>
              <a:gd name="connsiteY4" fmla="*/ 1399646 h 1486344"/>
              <a:gd name="connsiteX5" fmla="*/ 557185 w 1193168"/>
              <a:gd name="connsiteY5" fmla="*/ 1211060 h 1486344"/>
              <a:gd name="connsiteX6" fmla="*/ 734166 w 1193168"/>
              <a:gd name="connsiteY6" fmla="*/ 1048828 h 1486344"/>
              <a:gd name="connsiteX7" fmla="*/ 645675 w 1193168"/>
              <a:gd name="connsiteY7" fmla="*/ 680118 h 1486344"/>
              <a:gd name="connsiteX8" fmla="*/ 911146 w 1193168"/>
              <a:gd name="connsiteY8" fmla="*/ 444144 h 1486344"/>
              <a:gd name="connsiteX9" fmla="*/ 1147121 w 1193168"/>
              <a:gd name="connsiteY9" fmla="*/ 370402 h 1486344"/>
              <a:gd name="connsiteX10" fmla="*/ 1169243 w 1193168"/>
              <a:gd name="connsiteY10" fmla="*/ 193422 h 1486344"/>
              <a:gd name="connsiteX11" fmla="*/ 1103712 w 1193168"/>
              <a:gd name="connsiteY11" fmla="*/ 27084 h 1486344"/>
              <a:gd name="connsiteX12" fmla="*/ 807908 w 1193168"/>
              <a:gd name="connsiteY12" fmla="*/ 3872 h 1486344"/>
              <a:gd name="connsiteX13" fmla="*/ 80104 w 1193168"/>
              <a:gd name="connsiteY13" fmla="*/ 61657 h 1486344"/>
              <a:gd name="connsiteX0" fmla="*/ 71111 w 1184175"/>
              <a:gd name="connsiteY0" fmla="*/ 61657 h 1485069"/>
              <a:gd name="connsiteX1" fmla="*/ 28833 w 1184175"/>
              <a:gd name="connsiteY1" fmla="*/ 556795 h 1485069"/>
              <a:gd name="connsiteX2" fmla="*/ 82284 w 1184175"/>
              <a:gd name="connsiteY2" fmla="*/ 1314550 h 1485069"/>
              <a:gd name="connsiteX3" fmla="*/ 404940 w 1184175"/>
              <a:gd name="connsiteY3" fmla="*/ 1482690 h 1485069"/>
              <a:gd name="connsiteX4" fmla="*/ 515553 w 1184175"/>
              <a:gd name="connsiteY4" fmla="*/ 1399646 h 1485069"/>
              <a:gd name="connsiteX5" fmla="*/ 548192 w 1184175"/>
              <a:gd name="connsiteY5" fmla="*/ 1211060 h 1485069"/>
              <a:gd name="connsiteX6" fmla="*/ 725173 w 1184175"/>
              <a:gd name="connsiteY6" fmla="*/ 1048828 h 1485069"/>
              <a:gd name="connsiteX7" fmla="*/ 636682 w 1184175"/>
              <a:gd name="connsiteY7" fmla="*/ 680118 h 1485069"/>
              <a:gd name="connsiteX8" fmla="*/ 902153 w 1184175"/>
              <a:gd name="connsiteY8" fmla="*/ 444144 h 1485069"/>
              <a:gd name="connsiteX9" fmla="*/ 1138128 w 1184175"/>
              <a:gd name="connsiteY9" fmla="*/ 370402 h 1485069"/>
              <a:gd name="connsiteX10" fmla="*/ 1160250 w 1184175"/>
              <a:gd name="connsiteY10" fmla="*/ 193422 h 1485069"/>
              <a:gd name="connsiteX11" fmla="*/ 1094719 w 1184175"/>
              <a:gd name="connsiteY11" fmla="*/ 27084 h 1485069"/>
              <a:gd name="connsiteX12" fmla="*/ 798915 w 1184175"/>
              <a:gd name="connsiteY12" fmla="*/ 3872 h 1485069"/>
              <a:gd name="connsiteX13" fmla="*/ 71111 w 1184175"/>
              <a:gd name="connsiteY13" fmla="*/ 61657 h 1485069"/>
              <a:gd name="connsiteX0" fmla="*/ 71111 w 1184175"/>
              <a:gd name="connsiteY0" fmla="*/ 61657 h 1563867"/>
              <a:gd name="connsiteX1" fmla="*/ 28833 w 1184175"/>
              <a:gd name="connsiteY1" fmla="*/ 556795 h 1563867"/>
              <a:gd name="connsiteX2" fmla="*/ 82284 w 1184175"/>
              <a:gd name="connsiteY2" fmla="*/ 1314550 h 1563867"/>
              <a:gd name="connsiteX3" fmla="*/ 294450 w 1184175"/>
              <a:gd name="connsiteY3" fmla="*/ 1562700 h 1563867"/>
              <a:gd name="connsiteX4" fmla="*/ 515553 w 1184175"/>
              <a:gd name="connsiteY4" fmla="*/ 1399646 h 1563867"/>
              <a:gd name="connsiteX5" fmla="*/ 548192 w 1184175"/>
              <a:gd name="connsiteY5" fmla="*/ 1211060 h 1563867"/>
              <a:gd name="connsiteX6" fmla="*/ 725173 w 1184175"/>
              <a:gd name="connsiteY6" fmla="*/ 1048828 h 1563867"/>
              <a:gd name="connsiteX7" fmla="*/ 636682 w 1184175"/>
              <a:gd name="connsiteY7" fmla="*/ 680118 h 1563867"/>
              <a:gd name="connsiteX8" fmla="*/ 902153 w 1184175"/>
              <a:gd name="connsiteY8" fmla="*/ 444144 h 1563867"/>
              <a:gd name="connsiteX9" fmla="*/ 1138128 w 1184175"/>
              <a:gd name="connsiteY9" fmla="*/ 370402 h 1563867"/>
              <a:gd name="connsiteX10" fmla="*/ 1160250 w 1184175"/>
              <a:gd name="connsiteY10" fmla="*/ 193422 h 1563867"/>
              <a:gd name="connsiteX11" fmla="*/ 1094719 w 1184175"/>
              <a:gd name="connsiteY11" fmla="*/ 27084 h 1563867"/>
              <a:gd name="connsiteX12" fmla="*/ 798915 w 1184175"/>
              <a:gd name="connsiteY12" fmla="*/ 3872 h 1563867"/>
              <a:gd name="connsiteX13" fmla="*/ 71111 w 1184175"/>
              <a:gd name="connsiteY13" fmla="*/ 61657 h 1563867"/>
              <a:gd name="connsiteX0" fmla="*/ 71111 w 1184175"/>
              <a:gd name="connsiteY0" fmla="*/ 61657 h 1569703"/>
              <a:gd name="connsiteX1" fmla="*/ 28833 w 1184175"/>
              <a:gd name="connsiteY1" fmla="*/ 556795 h 1569703"/>
              <a:gd name="connsiteX2" fmla="*/ 82284 w 1184175"/>
              <a:gd name="connsiteY2" fmla="*/ 1314550 h 1569703"/>
              <a:gd name="connsiteX3" fmla="*/ 294450 w 1184175"/>
              <a:gd name="connsiteY3" fmla="*/ 1562700 h 1569703"/>
              <a:gd name="connsiteX4" fmla="*/ 523173 w 1184175"/>
              <a:gd name="connsiteY4" fmla="*/ 1475846 h 1569703"/>
              <a:gd name="connsiteX5" fmla="*/ 548192 w 1184175"/>
              <a:gd name="connsiteY5" fmla="*/ 1211060 h 1569703"/>
              <a:gd name="connsiteX6" fmla="*/ 725173 w 1184175"/>
              <a:gd name="connsiteY6" fmla="*/ 1048828 h 1569703"/>
              <a:gd name="connsiteX7" fmla="*/ 636682 w 1184175"/>
              <a:gd name="connsiteY7" fmla="*/ 680118 h 1569703"/>
              <a:gd name="connsiteX8" fmla="*/ 902153 w 1184175"/>
              <a:gd name="connsiteY8" fmla="*/ 444144 h 1569703"/>
              <a:gd name="connsiteX9" fmla="*/ 1138128 w 1184175"/>
              <a:gd name="connsiteY9" fmla="*/ 370402 h 1569703"/>
              <a:gd name="connsiteX10" fmla="*/ 1160250 w 1184175"/>
              <a:gd name="connsiteY10" fmla="*/ 193422 h 1569703"/>
              <a:gd name="connsiteX11" fmla="*/ 1094719 w 1184175"/>
              <a:gd name="connsiteY11" fmla="*/ 27084 h 1569703"/>
              <a:gd name="connsiteX12" fmla="*/ 798915 w 1184175"/>
              <a:gd name="connsiteY12" fmla="*/ 3872 h 1569703"/>
              <a:gd name="connsiteX13" fmla="*/ 71111 w 1184175"/>
              <a:gd name="connsiteY13" fmla="*/ 61657 h 15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4175" h="1569703">
                <a:moveTo>
                  <a:pt x="71111" y="61657"/>
                </a:moveTo>
                <a:cubicBezTo>
                  <a:pt x="-57236" y="153811"/>
                  <a:pt x="26971" y="347980"/>
                  <a:pt x="28833" y="556795"/>
                </a:cubicBezTo>
                <a:cubicBezTo>
                  <a:pt x="30695" y="765611"/>
                  <a:pt x="38015" y="1146899"/>
                  <a:pt x="82284" y="1314550"/>
                </a:cubicBezTo>
                <a:cubicBezTo>
                  <a:pt x="126553" y="1482201"/>
                  <a:pt x="220968" y="1535817"/>
                  <a:pt x="294450" y="1562700"/>
                </a:cubicBezTo>
                <a:cubicBezTo>
                  <a:pt x="367932" y="1589583"/>
                  <a:pt x="480883" y="1534453"/>
                  <a:pt x="523173" y="1475846"/>
                </a:cubicBezTo>
                <a:cubicBezTo>
                  <a:pt x="565463" y="1417239"/>
                  <a:pt x="514525" y="1282230"/>
                  <a:pt x="548192" y="1211060"/>
                </a:cubicBezTo>
                <a:cubicBezTo>
                  <a:pt x="581859" y="1139890"/>
                  <a:pt x="754670" y="1171731"/>
                  <a:pt x="725173" y="1048828"/>
                </a:cubicBezTo>
                <a:lnTo>
                  <a:pt x="636682" y="680118"/>
                </a:lnTo>
                <a:cubicBezTo>
                  <a:pt x="666179" y="579337"/>
                  <a:pt x="823495" y="468725"/>
                  <a:pt x="902153" y="444144"/>
                </a:cubicBezTo>
                <a:lnTo>
                  <a:pt x="1138128" y="370402"/>
                </a:lnTo>
                <a:cubicBezTo>
                  <a:pt x="1216786" y="345821"/>
                  <a:pt x="1173769" y="247499"/>
                  <a:pt x="1160250" y="193422"/>
                </a:cubicBezTo>
                <a:cubicBezTo>
                  <a:pt x="1144691" y="137977"/>
                  <a:pt x="1154941" y="58676"/>
                  <a:pt x="1094719" y="27084"/>
                </a:cubicBezTo>
                <a:cubicBezTo>
                  <a:pt x="1034497" y="-4508"/>
                  <a:pt x="969516" y="-1890"/>
                  <a:pt x="798915" y="3872"/>
                </a:cubicBezTo>
                <a:cubicBezTo>
                  <a:pt x="628314" y="9634"/>
                  <a:pt x="199458" y="-30497"/>
                  <a:pt x="71111" y="61657"/>
                </a:cubicBezTo>
                <a:close/>
              </a:path>
            </a:pathLst>
          </a:cu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8920506" y="10417294"/>
            <a:ext cx="6238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0530000" y="12665457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D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 rot="21125084">
            <a:off x="16618332" y="9231769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8890779" y="8152052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19317251" y="813871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18493405" y="8152051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82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11185866" y="7807664"/>
            <a:ext cx="1789067" cy="1090246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1782881" y="7937288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 rot="19701306">
            <a:off x="20697442" y="8303142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 rot="20251754">
            <a:off x="13903366" y="6174196"/>
            <a:ext cx="439544" cy="461665"/>
          </a:xfrm>
          <a:prstGeom prst="rect">
            <a:avLst/>
          </a:prstGeom>
          <a:solidFill>
            <a:srgbClr val="E2F0D9">
              <a:alpha val="7000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14196980" y="8877679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 rot="2705941">
            <a:off x="19410187" y="11730524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3008655" y="7699463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25520983" y="3882890"/>
            <a:ext cx="1465610" cy="1222408"/>
            <a:chOff x="1778000" y="978925"/>
            <a:chExt cx="1465610" cy="1222408"/>
          </a:xfrm>
        </p:grpSpPr>
        <p:sp>
          <p:nvSpPr>
            <p:cNvPr id="138" name="Rectangle 137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017629" y="978925"/>
              <a:ext cx="66236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XX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802464" y="1554606"/>
              <a:ext cx="441146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sz="3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" name="Oval 9"/>
          <p:cNvSpPr/>
          <p:nvPr/>
        </p:nvSpPr>
        <p:spPr>
          <a:xfrm>
            <a:off x="19278600" y="9529281"/>
            <a:ext cx="2312670" cy="1241181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20099913" y="9692178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C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3990288" y="7262117"/>
            <a:ext cx="1978571" cy="1222408"/>
            <a:chOff x="3990288" y="8035835"/>
            <a:chExt cx="1978571" cy="1222408"/>
          </a:xfrm>
        </p:grpSpPr>
        <p:grpSp>
          <p:nvGrpSpPr>
            <p:cNvPr id="100" name="Group 99"/>
            <p:cNvGrpSpPr/>
            <p:nvPr/>
          </p:nvGrpSpPr>
          <p:grpSpPr>
            <a:xfrm>
              <a:off x="3990288" y="8035835"/>
              <a:ext cx="1978571" cy="1222408"/>
              <a:chOff x="1778000" y="978925"/>
              <a:chExt cx="1978571" cy="1222408"/>
            </a:xfrm>
          </p:grpSpPr>
          <p:sp>
            <p:nvSpPr>
              <p:cNvPr id="102" name="Rectangle 101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325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44" name="Straight Connector 143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" name="Group 147"/>
          <p:cNvGrpSpPr/>
          <p:nvPr/>
        </p:nvGrpSpPr>
        <p:grpSpPr>
          <a:xfrm>
            <a:off x="3992792" y="16732991"/>
            <a:ext cx="1978571" cy="1222408"/>
            <a:chOff x="3992792" y="16334409"/>
            <a:chExt cx="1978571" cy="1222408"/>
          </a:xfrm>
        </p:grpSpPr>
        <p:grpSp>
          <p:nvGrpSpPr>
            <p:cNvPr id="108" name="Group 107"/>
            <p:cNvGrpSpPr/>
            <p:nvPr/>
          </p:nvGrpSpPr>
          <p:grpSpPr>
            <a:xfrm>
              <a:off x="3992792" y="16334409"/>
              <a:ext cx="1978571" cy="1222408"/>
              <a:chOff x="1778000" y="978925"/>
              <a:chExt cx="1978571" cy="1222408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327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46" name="Straight Connector 145"/>
            <p:cNvCxnSpPr/>
            <p:nvPr/>
          </p:nvCxnSpPr>
          <p:spPr>
            <a:xfrm>
              <a:off x="4229100" y="17148306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9901259">
            <a:off x="20425468" y="805229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502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 rot="19901259">
            <a:off x="20716541" y="853838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506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 rot="2668614">
            <a:off x="19540237" y="11492581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506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 rot="2668614">
            <a:off x="19082688" y="1191928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0834112">
            <a:off x="16659727" y="9547197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 rot="20291147">
            <a:off x="13399566" y="6342135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507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13694803" y="5464190"/>
            <a:ext cx="345989" cy="815546"/>
          </a:xfrm>
          <a:custGeom>
            <a:avLst/>
            <a:gdLst>
              <a:gd name="connsiteX0" fmla="*/ 0 w 345989"/>
              <a:gd name="connsiteY0" fmla="*/ 0 h 815546"/>
              <a:gd name="connsiteX1" fmla="*/ 345989 w 345989"/>
              <a:gd name="connsiteY1" fmla="*/ 815546 h 8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5989" h="815546">
                <a:moveTo>
                  <a:pt x="0" y="0"/>
                </a:moveTo>
                <a:lnTo>
                  <a:pt x="345989" y="815546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/>
          <p:cNvSpPr/>
          <p:nvPr/>
        </p:nvSpPr>
        <p:spPr>
          <a:xfrm>
            <a:off x="14158047" y="6542848"/>
            <a:ext cx="158167" cy="1394703"/>
          </a:xfrm>
          <a:custGeom>
            <a:avLst/>
            <a:gdLst>
              <a:gd name="connsiteX0" fmla="*/ 24713 w 74140"/>
              <a:gd name="connsiteY0" fmla="*/ 0 h 1235676"/>
              <a:gd name="connsiteX1" fmla="*/ 74140 w 74140"/>
              <a:gd name="connsiteY1" fmla="*/ 321276 h 1235676"/>
              <a:gd name="connsiteX2" fmla="*/ 0 w 74140"/>
              <a:gd name="connsiteY2" fmla="*/ 568411 h 1235676"/>
              <a:gd name="connsiteX3" fmla="*/ 0 w 74140"/>
              <a:gd name="connsiteY3" fmla="*/ 815546 h 1235676"/>
              <a:gd name="connsiteX4" fmla="*/ 24713 w 74140"/>
              <a:gd name="connsiteY4" fmla="*/ 1235676 h 1235676"/>
              <a:gd name="connsiteX0" fmla="*/ 0 w 192551"/>
              <a:gd name="connsiteY0" fmla="*/ 0 h 1291336"/>
              <a:gd name="connsiteX1" fmla="*/ 192551 w 192551"/>
              <a:gd name="connsiteY1" fmla="*/ 376936 h 1291336"/>
              <a:gd name="connsiteX2" fmla="*/ 118411 w 192551"/>
              <a:gd name="connsiteY2" fmla="*/ 624071 h 1291336"/>
              <a:gd name="connsiteX3" fmla="*/ 118411 w 192551"/>
              <a:gd name="connsiteY3" fmla="*/ 871206 h 1291336"/>
              <a:gd name="connsiteX4" fmla="*/ 143124 w 192551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18411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18411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34313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50216"/>
              <a:gd name="connsiteY0" fmla="*/ 0 h 1291336"/>
              <a:gd name="connsiteX1" fmla="*/ 89184 w 150216"/>
              <a:gd name="connsiteY1" fmla="*/ 353082 h 1291336"/>
              <a:gd name="connsiteX2" fmla="*/ 134313 w 150216"/>
              <a:gd name="connsiteY2" fmla="*/ 624071 h 1291336"/>
              <a:gd name="connsiteX3" fmla="*/ 150216 w 150216"/>
              <a:gd name="connsiteY3" fmla="*/ 871206 h 1291336"/>
              <a:gd name="connsiteX4" fmla="*/ 143124 w 150216"/>
              <a:gd name="connsiteY4" fmla="*/ 1291336 h 1291336"/>
              <a:gd name="connsiteX0" fmla="*/ 0 w 150216"/>
              <a:gd name="connsiteY0" fmla="*/ 0 h 1291336"/>
              <a:gd name="connsiteX1" fmla="*/ 89184 w 150216"/>
              <a:gd name="connsiteY1" fmla="*/ 353082 h 1291336"/>
              <a:gd name="connsiteX2" fmla="*/ 134313 w 150216"/>
              <a:gd name="connsiteY2" fmla="*/ 624071 h 1291336"/>
              <a:gd name="connsiteX3" fmla="*/ 150216 w 150216"/>
              <a:gd name="connsiteY3" fmla="*/ 871206 h 1291336"/>
              <a:gd name="connsiteX4" fmla="*/ 143124 w 150216"/>
              <a:gd name="connsiteY4" fmla="*/ 1291336 h 1291336"/>
              <a:gd name="connsiteX0" fmla="*/ 7951 w 158167"/>
              <a:gd name="connsiteY0" fmla="*/ 0 h 1394703"/>
              <a:gd name="connsiteX1" fmla="*/ 97135 w 158167"/>
              <a:gd name="connsiteY1" fmla="*/ 353082 h 1394703"/>
              <a:gd name="connsiteX2" fmla="*/ 142264 w 158167"/>
              <a:gd name="connsiteY2" fmla="*/ 624071 h 1394703"/>
              <a:gd name="connsiteX3" fmla="*/ 158167 w 158167"/>
              <a:gd name="connsiteY3" fmla="*/ 871206 h 1394703"/>
              <a:gd name="connsiteX4" fmla="*/ 0 w 158167"/>
              <a:gd name="connsiteY4" fmla="*/ 1394703 h 13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167" h="1394703">
                <a:moveTo>
                  <a:pt x="7951" y="0"/>
                </a:moveTo>
                <a:cubicBezTo>
                  <a:pt x="37679" y="117694"/>
                  <a:pt x="74750" y="249070"/>
                  <a:pt x="97135" y="353082"/>
                </a:cubicBezTo>
                <a:cubicBezTo>
                  <a:pt x="119521" y="457094"/>
                  <a:pt x="137393" y="537717"/>
                  <a:pt x="142264" y="624071"/>
                </a:cubicBezTo>
                <a:lnTo>
                  <a:pt x="158167" y="871206"/>
                </a:lnTo>
                <a:lnTo>
                  <a:pt x="0" y="1394703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TextBox 152"/>
          <p:cNvSpPr txBox="1"/>
          <p:nvPr/>
        </p:nvSpPr>
        <p:spPr>
          <a:xfrm rot="20376301">
            <a:off x="14158085" y="602489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505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2889834" y="745846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507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2871556" y="7949880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508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13615781" y="8873135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508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14530593" y="8877679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505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" name="Oval 157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3990288" y="2966355"/>
            <a:ext cx="1978571" cy="1222408"/>
            <a:chOff x="3990288" y="3740073"/>
            <a:chExt cx="1978571" cy="1222408"/>
          </a:xfrm>
        </p:grpSpPr>
        <p:grpSp>
          <p:nvGrpSpPr>
            <p:cNvPr id="44" name="Group 43"/>
            <p:cNvGrpSpPr/>
            <p:nvPr/>
          </p:nvGrpSpPr>
          <p:grpSpPr>
            <a:xfrm>
              <a:off x="3990288" y="3740073"/>
              <a:ext cx="1978571" cy="1222408"/>
              <a:chOff x="1778000" y="978925"/>
              <a:chExt cx="1978571" cy="1222408"/>
            </a:xfrm>
          </p:grpSpPr>
          <p:sp>
            <p:nvSpPr>
              <p:cNvPr id="46" name="Rectangle 4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35" name="Group 134"/>
          <p:cNvGrpSpPr/>
          <p:nvPr/>
        </p:nvGrpSpPr>
        <p:grpSpPr>
          <a:xfrm>
            <a:off x="3992792" y="15196297"/>
            <a:ext cx="1978571" cy="1222408"/>
            <a:chOff x="3992792" y="14797715"/>
            <a:chExt cx="1978571" cy="1222408"/>
          </a:xfrm>
        </p:grpSpPr>
        <p:grpSp>
          <p:nvGrpSpPr>
            <p:cNvPr id="86" name="Group 85"/>
            <p:cNvGrpSpPr/>
            <p:nvPr/>
          </p:nvGrpSpPr>
          <p:grpSpPr>
            <a:xfrm>
              <a:off x="3992792" y="14797715"/>
              <a:ext cx="1978571" cy="1222408"/>
              <a:chOff x="1778000" y="978925"/>
              <a:chExt cx="1978571" cy="1222408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8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8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506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4361431" y="15826648"/>
              <a:ext cx="311603" cy="57551"/>
              <a:chOff x="5616109" y="3572268"/>
              <a:chExt cx="311603" cy="57551"/>
            </a:xfrm>
          </p:grpSpPr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63" name="Freeform 162"/>
          <p:cNvSpPr>
            <a:spLocks/>
          </p:cNvSpPr>
          <p:nvPr/>
        </p:nvSpPr>
        <p:spPr bwMode="auto">
          <a:xfrm>
            <a:off x="4119477" y="2265535"/>
            <a:ext cx="158079" cy="55839"/>
          </a:xfrm>
          <a:custGeom>
            <a:avLst/>
            <a:gdLst>
              <a:gd name="T0" fmla="*/ 530 w 530"/>
              <a:gd name="T1" fmla="*/ 147 h 147"/>
              <a:gd name="T2" fmla="*/ 525 w 530"/>
              <a:gd name="T3" fmla="*/ 124 h 147"/>
              <a:gd name="T4" fmla="*/ 519 w 530"/>
              <a:gd name="T5" fmla="*/ 103 h 147"/>
              <a:gd name="T6" fmla="*/ 501 w 530"/>
              <a:gd name="T7" fmla="*/ 82 h 147"/>
              <a:gd name="T8" fmla="*/ 480 w 530"/>
              <a:gd name="T9" fmla="*/ 61 h 147"/>
              <a:gd name="T10" fmla="*/ 449 w 530"/>
              <a:gd name="T11" fmla="*/ 43 h 147"/>
              <a:gd name="T12" fmla="*/ 422 w 530"/>
              <a:gd name="T13" fmla="*/ 30 h 147"/>
              <a:gd name="T14" fmla="*/ 392 w 530"/>
              <a:gd name="T15" fmla="*/ 19 h 147"/>
              <a:gd name="T16" fmla="*/ 351 w 530"/>
              <a:gd name="T17" fmla="*/ 9 h 147"/>
              <a:gd name="T18" fmla="*/ 315 w 530"/>
              <a:gd name="T19" fmla="*/ 4 h 147"/>
              <a:gd name="T20" fmla="*/ 264 w 530"/>
              <a:gd name="T21" fmla="*/ 0 h 147"/>
              <a:gd name="T22" fmla="*/ 204 w 530"/>
              <a:gd name="T23" fmla="*/ 6 h 147"/>
              <a:gd name="T24" fmla="*/ 162 w 530"/>
              <a:gd name="T25" fmla="*/ 13 h 147"/>
              <a:gd name="T26" fmla="*/ 117 w 530"/>
              <a:gd name="T27" fmla="*/ 25 h 147"/>
              <a:gd name="T28" fmla="*/ 74 w 530"/>
              <a:gd name="T29" fmla="*/ 46 h 147"/>
              <a:gd name="T30" fmla="*/ 44 w 530"/>
              <a:gd name="T31" fmla="*/ 66 h 147"/>
              <a:gd name="T32" fmla="*/ 21 w 530"/>
              <a:gd name="T33" fmla="*/ 91 h 147"/>
              <a:gd name="T34" fmla="*/ 5 w 530"/>
              <a:gd name="T35" fmla="*/ 115 h 147"/>
              <a:gd name="T36" fmla="*/ 0 w 530"/>
              <a:gd name="T37" fmla="*/ 14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0" h="147">
                <a:moveTo>
                  <a:pt x="530" y="147"/>
                </a:moveTo>
                <a:lnTo>
                  <a:pt x="525" y="124"/>
                </a:lnTo>
                <a:lnTo>
                  <a:pt x="519" y="103"/>
                </a:lnTo>
                <a:lnTo>
                  <a:pt x="501" y="82"/>
                </a:lnTo>
                <a:lnTo>
                  <a:pt x="480" y="61"/>
                </a:lnTo>
                <a:lnTo>
                  <a:pt x="449" y="43"/>
                </a:lnTo>
                <a:lnTo>
                  <a:pt x="422" y="30"/>
                </a:lnTo>
                <a:lnTo>
                  <a:pt x="392" y="19"/>
                </a:lnTo>
                <a:lnTo>
                  <a:pt x="351" y="9"/>
                </a:lnTo>
                <a:lnTo>
                  <a:pt x="315" y="4"/>
                </a:lnTo>
                <a:lnTo>
                  <a:pt x="264" y="0"/>
                </a:lnTo>
                <a:lnTo>
                  <a:pt x="204" y="6"/>
                </a:lnTo>
                <a:lnTo>
                  <a:pt x="162" y="13"/>
                </a:lnTo>
                <a:lnTo>
                  <a:pt x="117" y="25"/>
                </a:lnTo>
                <a:lnTo>
                  <a:pt x="74" y="46"/>
                </a:lnTo>
                <a:lnTo>
                  <a:pt x="44" y="66"/>
                </a:lnTo>
                <a:lnTo>
                  <a:pt x="21" y="91"/>
                </a:lnTo>
                <a:lnTo>
                  <a:pt x="5" y="115"/>
                </a:lnTo>
                <a:lnTo>
                  <a:pt x="0" y="145"/>
                </a:lnTo>
              </a:path>
            </a:pathLst>
          </a:custGeom>
          <a:noFill/>
          <a:ln w="5715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4275959" y="2265535"/>
            <a:ext cx="158079" cy="55839"/>
          </a:xfrm>
          <a:custGeom>
            <a:avLst/>
            <a:gdLst>
              <a:gd name="T0" fmla="*/ 530 w 530"/>
              <a:gd name="T1" fmla="*/ 147 h 147"/>
              <a:gd name="T2" fmla="*/ 525 w 530"/>
              <a:gd name="T3" fmla="*/ 124 h 147"/>
              <a:gd name="T4" fmla="*/ 519 w 530"/>
              <a:gd name="T5" fmla="*/ 103 h 147"/>
              <a:gd name="T6" fmla="*/ 501 w 530"/>
              <a:gd name="T7" fmla="*/ 82 h 147"/>
              <a:gd name="T8" fmla="*/ 480 w 530"/>
              <a:gd name="T9" fmla="*/ 61 h 147"/>
              <a:gd name="T10" fmla="*/ 449 w 530"/>
              <a:gd name="T11" fmla="*/ 43 h 147"/>
              <a:gd name="T12" fmla="*/ 422 w 530"/>
              <a:gd name="T13" fmla="*/ 30 h 147"/>
              <a:gd name="T14" fmla="*/ 392 w 530"/>
              <a:gd name="T15" fmla="*/ 19 h 147"/>
              <a:gd name="T16" fmla="*/ 351 w 530"/>
              <a:gd name="T17" fmla="*/ 9 h 147"/>
              <a:gd name="T18" fmla="*/ 315 w 530"/>
              <a:gd name="T19" fmla="*/ 4 h 147"/>
              <a:gd name="T20" fmla="*/ 264 w 530"/>
              <a:gd name="T21" fmla="*/ 0 h 147"/>
              <a:gd name="T22" fmla="*/ 204 w 530"/>
              <a:gd name="T23" fmla="*/ 6 h 147"/>
              <a:gd name="T24" fmla="*/ 162 w 530"/>
              <a:gd name="T25" fmla="*/ 13 h 147"/>
              <a:gd name="T26" fmla="*/ 117 w 530"/>
              <a:gd name="T27" fmla="*/ 25 h 147"/>
              <a:gd name="T28" fmla="*/ 74 w 530"/>
              <a:gd name="T29" fmla="*/ 46 h 147"/>
              <a:gd name="T30" fmla="*/ 44 w 530"/>
              <a:gd name="T31" fmla="*/ 66 h 147"/>
              <a:gd name="T32" fmla="*/ 21 w 530"/>
              <a:gd name="T33" fmla="*/ 91 h 147"/>
              <a:gd name="T34" fmla="*/ 5 w 530"/>
              <a:gd name="T35" fmla="*/ 115 h 147"/>
              <a:gd name="T36" fmla="*/ 0 w 530"/>
              <a:gd name="T37" fmla="*/ 14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0" h="147">
                <a:moveTo>
                  <a:pt x="530" y="147"/>
                </a:moveTo>
                <a:lnTo>
                  <a:pt x="525" y="124"/>
                </a:lnTo>
                <a:lnTo>
                  <a:pt x="519" y="103"/>
                </a:lnTo>
                <a:lnTo>
                  <a:pt x="501" y="82"/>
                </a:lnTo>
                <a:lnTo>
                  <a:pt x="480" y="61"/>
                </a:lnTo>
                <a:lnTo>
                  <a:pt x="449" y="43"/>
                </a:lnTo>
                <a:lnTo>
                  <a:pt x="422" y="30"/>
                </a:lnTo>
                <a:lnTo>
                  <a:pt x="392" y="19"/>
                </a:lnTo>
                <a:lnTo>
                  <a:pt x="351" y="9"/>
                </a:lnTo>
                <a:lnTo>
                  <a:pt x="315" y="4"/>
                </a:lnTo>
                <a:lnTo>
                  <a:pt x="264" y="0"/>
                </a:lnTo>
                <a:lnTo>
                  <a:pt x="204" y="6"/>
                </a:lnTo>
                <a:lnTo>
                  <a:pt x="162" y="13"/>
                </a:lnTo>
                <a:lnTo>
                  <a:pt x="117" y="25"/>
                </a:lnTo>
                <a:lnTo>
                  <a:pt x="74" y="46"/>
                </a:lnTo>
                <a:lnTo>
                  <a:pt x="44" y="66"/>
                </a:lnTo>
                <a:lnTo>
                  <a:pt x="21" y="91"/>
                </a:lnTo>
                <a:lnTo>
                  <a:pt x="5" y="115"/>
                </a:lnTo>
                <a:lnTo>
                  <a:pt x="0" y="145"/>
                </a:lnTo>
              </a:path>
            </a:pathLst>
          </a:custGeom>
          <a:noFill/>
          <a:ln w="5715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3778974" y="1245655"/>
            <a:ext cx="1722091" cy="1222408"/>
            <a:chOff x="3778974" y="1714575"/>
            <a:chExt cx="1722091" cy="1222408"/>
          </a:xfrm>
        </p:grpSpPr>
        <p:grpSp>
          <p:nvGrpSpPr>
            <p:cNvPr id="34" name="Group 33"/>
            <p:cNvGrpSpPr/>
            <p:nvPr/>
          </p:nvGrpSpPr>
          <p:grpSpPr>
            <a:xfrm>
              <a:off x="3778974" y="1714575"/>
              <a:ext cx="1722091" cy="1222408"/>
              <a:chOff x="1778000" y="978925"/>
              <a:chExt cx="1722091" cy="1222408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1786468" y="1381159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980759" y="978925"/>
                <a:ext cx="6623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XX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2802464" y="1554606"/>
                <a:ext cx="69762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82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140299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4296781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3990288" y="4369815"/>
            <a:ext cx="1978571" cy="1222408"/>
            <a:chOff x="3990288" y="5143533"/>
            <a:chExt cx="1978571" cy="1222408"/>
          </a:xfrm>
        </p:grpSpPr>
        <p:grpSp>
          <p:nvGrpSpPr>
            <p:cNvPr id="52" name="Group 51"/>
            <p:cNvGrpSpPr/>
            <p:nvPr/>
          </p:nvGrpSpPr>
          <p:grpSpPr>
            <a:xfrm>
              <a:off x="3990288" y="5143533"/>
              <a:ext cx="1978571" cy="1222408"/>
              <a:chOff x="1778000" y="978925"/>
              <a:chExt cx="1978571" cy="1222408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507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7" name="Group 166"/>
            <p:cNvGrpSpPr/>
            <p:nvPr/>
          </p:nvGrpSpPr>
          <p:grpSpPr>
            <a:xfrm>
              <a:off x="4356587" y="6163476"/>
              <a:ext cx="311603" cy="57551"/>
              <a:chOff x="5616109" y="3572268"/>
              <a:chExt cx="311603" cy="57551"/>
            </a:xfrm>
          </p:grpSpPr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3990288" y="5799249"/>
            <a:ext cx="1978571" cy="1222408"/>
            <a:chOff x="3990288" y="6572967"/>
            <a:chExt cx="1978571" cy="1222408"/>
          </a:xfrm>
        </p:grpSpPr>
        <p:grpSp>
          <p:nvGrpSpPr>
            <p:cNvPr id="62" name="Group 61"/>
            <p:cNvGrpSpPr/>
            <p:nvPr/>
          </p:nvGrpSpPr>
          <p:grpSpPr>
            <a:xfrm>
              <a:off x="3990288" y="6572967"/>
              <a:ext cx="1978571" cy="1222408"/>
              <a:chOff x="1778000" y="978925"/>
              <a:chExt cx="1978571" cy="1222408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508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4352432" y="7595518"/>
              <a:ext cx="311603" cy="57551"/>
              <a:chOff x="5616109" y="3572268"/>
              <a:chExt cx="311603" cy="57551"/>
            </a:xfrm>
          </p:grpSpPr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>
            <a:off x="3778974" y="10596107"/>
            <a:ext cx="1978571" cy="1222408"/>
            <a:chOff x="3778974" y="10197525"/>
            <a:chExt cx="1978571" cy="1222408"/>
          </a:xfrm>
        </p:grpSpPr>
        <p:grpSp>
          <p:nvGrpSpPr>
            <p:cNvPr id="26" name="Group 25"/>
            <p:cNvGrpSpPr/>
            <p:nvPr/>
          </p:nvGrpSpPr>
          <p:grpSpPr>
            <a:xfrm>
              <a:off x="3778974" y="10197525"/>
              <a:ext cx="1978571" cy="1222408"/>
              <a:chOff x="1778000" y="978925"/>
              <a:chExt cx="1978571" cy="1222408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973385" y="978925"/>
                <a:ext cx="6623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XX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2802464" y="1578052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101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4143257" y="11227561"/>
              <a:ext cx="311603" cy="57551"/>
              <a:chOff x="5616109" y="3572268"/>
              <a:chExt cx="311603" cy="57551"/>
            </a:xfrm>
          </p:grpSpPr>
          <p:sp>
            <p:nvSpPr>
              <p:cNvPr id="174" name="Freeform 173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5" name="Freeform 174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37" name="Group 136"/>
          <p:cNvGrpSpPr/>
          <p:nvPr/>
        </p:nvGrpSpPr>
        <p:grpSpPr>
          <a:xfrm>
            <a:off x="3992792" y="12300875"/>
            <a:ext cx="1978571" cy="1222408"/>
            <a:chOff x="3992792" y="11902293"/>
            <a:chExt cx="1978571" cy="1222408"/>
          </a:xfrm>
        </p:grpSpPr>
        <p:grpSp>
          <p:nvGrpSpPr>
            <p:cNvPr id="70" name="Group 69"/>
            <p:cNvGrpSpPr/>
            <p:nvPr/>
          </p:nvGrpSpPr>
          <p:grpSpPr>
            <a:xfrm>
              <a:off x="3992792" y="11902293"/>
              <a:ext cx="1978571" cy="1222408"/>
              <a:chOff x="1778000" y="978925"/>
              <a:chExt cx="1978571" cy="1222408"/>
            </a:xfrm>
          </p:grpSpPr>
          <p:sp>
            <p:nvSpPr>
              <p:cNvPr id="72" name="Rectangle 71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355950" y="12916339"/>
              <a:ext cx="311603" cy="57551"/>
              <a:chOff x="5616109" y="3572268"/>
              <a:chExt cx="311603" cy="57551"/>
            </a:xfrm>
          </p:grpSpPr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8" name="Freeform 177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3992792" y="13766855"/>
            <a:ext cx="1978571" cy="1222408"/>
            <a:chOff x="3992792" y="13368273"/>
            <a:chExt cx="1978571" cy="1222408"/>
          </a:xfrm>
        </p:grpSpPr>
        <p:grpSp>
          <p:nvGrpSpPr>
            <p:cNvPr id="78" name="Group 77"/>
            <p:cNvGrpSpPr/>
            <p:nvPr/>
          </p:nvGrpSpPr>
          <p:grpSpPr>
            <a:xfrm>
              <a:off x="3992792" y="13368273"/>
              <a:ext cx="1978571" cy="1222408"/>
              <a:chOff x="1778000" y="978925"/>
              <a:chExt cx="1978571" cy="1222408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502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>
              <a:off x="4359806" y="14391184"/>
              <a:ext cx="311603" cy="57551"/>
              <a:chOff x="5616109" y="3572268"/>
              <a:chExt cx="311603" cy="57551"/>
            </a:xfrm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1" name="Freeform 180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6" name="Group 185"/>
          <p:cNvGrpSpPr/>
          <p:nvPr/>
        </p:nvGrpSpPr>
        <p:grpSpPr>
          <a:xfrm>
            <a:off x="4010891" y="8778894"/>
            <a:ext cx="1998018" cy="1222408"/>
            <a:chOff x="2105093" y="7000373"/>
            <a:chExt cx="1998018" cy="1222408"/>
          </a:xfrm>
        </p:grpSpPr>
        <p:grpSp>
          <p:nvGrpSpPr>
            <p:cNvPr id="187" name="Group 186"/>
            <p:cNvGrpSpPr/>
            <p:nvPr/>
          </p:nvGrpSpPr>
          <p:grpSpPr>
            <a:xfrm>
              <a:off x="2105093" y="7000373"/>
              <a:ext cx="1998018" cy="1222408"/>
              <a:chOff x="3990288" y="3740073"/>
              <a:chExt cx="1998018" cy="1222408"/>
            </a:xfrm>
          </p:grpSpPr>
          <p:grpSp>
            <p:nvGrpSpPr>
              <p:cNvPr id="189" name="Group 188"/>
              <p:cNvGrpSpPr/>
              <p:nvPr/>
            </p:nvGrpSpPr>
            <p:grpSpPr>
              <a:xfrm>
                <a:off x="3990288" y="3740073"/>
                <a:ext cx="1998018" cy="1222408"/>
                <a:chOff x="1778000" y="978925"/>
                <a:chExt cx="1998018" cy="1222408"/>
              </a:xfrm>
            </p:grpSpPr>
            <p:sp>
              <p:nvSpPr>
                <p:cNvPr id="193" name="Rectangle 192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Freeform 194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TextBox 195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TextBox 196"/>
                <p:cNvSpPr txBox="1"/>
                <p:nvPr/>
              </p:nvSpPr>
              <p:spPr>
                <a:xfrm>
                  <a:off x="2794659" y="1526524"/>
                  <a:ext cx="981359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Raff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90" name="Group 189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91" name="Freeform 190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2" name="Freeform 191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88" name="Rectangle 187"/>
            <p:cNvSpPr/>
            <p:nvPr/>
          </p:nvSpPr>
          <p:spPr>
            <a:xfrm>
              <a:off x="2376408" y="7066222"/>
              <a:ext cx="482824" cy="344411"/>
            </a:xfrm>
            <a:prstGeom prst="rect">
              <a:avLst/>
            </a:pr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8" name="TextBox 197"/>
          <p:cNvSpPr txBox="1"/>
          <p:nvPr/>
        </p:nvSpPr>
        <p:spPr>
          <a:xfrm>
            <a:off x="1173830" y="9179512"/>
            <a:ext cx="257153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Sea land: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592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595" y="0"/>
            <a:ext cx="23382649" cy="1828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7672605" y="13312950"/>
            <a:ext cx="1429493" cy="854227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0404533" y="181757"/>
            <a:ext cx="10661893" cy="1015663"/>
          </a:xfrm>
          <a:prstGeom prst="rect">
            <a:avLst/>
          </a:prstGeom>
          <a:solidFill>
            <a:schemeClr val="bg1">
              <a:lumMod val="95000"/>
              <a:alpha val="9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Merderet River: 9 June 1944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-3895" y="16670059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57623" y="15202856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-51276" y="15202856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3336" y="14234474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560" y="11719288"/>
            <a:ext cx="1402624" cy="1593662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4208429" y="19933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9D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66032" y="4126523"/>
            <a:ext cx="23615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Gourbesville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580582">
            <a:off x="10222524" y="16911502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rot="1349370">
            <a:off x="17609087" y="3118193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14648" y="4923692"/>
            <a:ext cx="19623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Orglandes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26160" y="7317236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19247" y="1877141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5383997" y="2812126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3748806" y="7840456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6060904" y="8579119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0406975" y="8214146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9342472" y="10561197"/>
            <a:ext cx="142372" cy="13617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2696246" y="13742108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4523200" y="17298042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599471" y="15230006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777045" y="13764421"/>
            <a:ext cx="22808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Pont </a:t>
            </a:r>
            <a:r>
              <a:rPr lang="en-US" dirty="0" err="1"/>
              <a:t>L’Abbé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308122" y="11909465"/>
            <a:ext cx="1423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Renouf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4134287" y="10345753"/>
            <a:ext cx="2521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Bonneville</a:t>
            </a:r>
          </a:p>
        </p:txBody>
      </p:sp>
      <p:sp>
        <p:nvSpPr>
          <p:cNvPr id="107" name="Oval 106"/>
          <p:cNvSpPr/>
          <p:nvPr/>
        </p:nvSpPr>
        <p:spPr>
          <a:xfrm>
            <a:off x="24010880" y="1240076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253753" y="98962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958123" y="2854645"/>
            <a:ext cx="30745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CPT Rae Group (507PIR)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253753" y="29035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296011" y="487840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80772" y="4878405"/>
            <a:ext cx="30987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1/508 PIR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883201" y="1103312"/>
            <a:ext cx="2503488" cy="942975"/>
            <a:chOff x="15361" y="4723"/>
            <a:chExt cx="1577" cy="594"/>
          </a:xfrm>
        </p:grpSpPr>
        <p:sp>
          <p:nvSpPr>
            <p:cNvPr id="14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3123700" y="14078379"/>
            <a:ext cx="1933959" cy="1218337"/>
            <a:chOff x="3982190" y="6167787"/>
            <a:chExt cx="1933959" cy="1218337"/>
          </a:xfrm>
        </p:grpSpPr>
        <p:grpSp>
          <p:nvGrpSpPr>
            <p:cNvPr id="79" name="Group 78"/>
            <p:cNvGrpSpPr/>
            <p:nvPr/>
          </p:nvGrpSpPr>
          <p:grpSpPr>
            <a:xfrm>
              <a:off x="3982190" y="6167787"/>
              <a:ext cx="1933959" cy="1218337"/>
              <a:chOff x="3709199" y="8968057"/>
              <a:chExt cx="1933959" cy="1218337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2" name="Group 81"/>
              <p:cNvGrpSpPr/>
              <p:nvPr/>
            </p:nvGrpSpPr>
            <p:grpSpPr>
              <a:xfrm>
                <a:off x="3709199" y="8968057"/>
                <a:ext cx="1933959" cy="1218337"/>
                <a:chOff x="4842045" y="5054398"/>
                <a:chExt cx="1933959" cy="1218337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87" name="Rectangle 8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9" name="Freeform 8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5" name="TextBox 8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5564869" y="5791873"/>
                  <a:ext cx="121113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80" name="Straight Connector 7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Group 89"/>
          <p:cNvGrpSpPr/>
          <p:nvPr/>
        </p:nvGrpSpPr>
        <p:grpSpPr>
          <a:xfrm>
            <a:off x="12254798" y="11108753"/>
            <a:ext cx="1630468" cy="1858003"/>
            <a:chOff x="3840441" y="6167787"/>
            <a:chExt cx="1630468" cy="1858003"/>
          </a:xfrm>
        </p:grpSpPr>
        <p:grpSp>
          <p:nvGrpSpPr>
            <p:cNvPr id="91" name="Group 90"/>
            <p:cNvGrpSpPr/>
            <p:nvPr/>
          </p:nvGrpSpPr>
          <p:grpSpPr>
            <a:xfrm>
              <a:off x="3840441" y="6167787"/>
              <a:ext cx="1630468" cy="1858003"/>
              <a:chOff x="19018601" y="5746680"/>
              <a:chExt cx="1630468" cy="1858003"/>
            </a:xfrm>
          </p:grpSpPr>
          <p:grpSp>
            <p:nvGrpSpPr>
              <p:cNvPr id="93" name="Group 92"/>
              <p:cNvGrpSpPr/>
              <p:nvPr/>
            </p:nvGrpSpPr>
            <p:grpSpPr>
              <a:xfrm>
                <a:off x="19160350" y="5746680"/>
                <a:ext cx="1488719" cy="1218337"/>
                <a:chOff x="3709199" y="8968057"/>
                <a:chExt cx="1488719" cy="1218337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102"/>
                <p:cNvGrpSpPr/>
                <p:nvPr/>
              </p:nvGrpSpPr>
              <p:grpSpPr>
                <a:xfrm>
                  <a:off x="3709199" y="8968057"/>
                  <a:ext cx="1488719" cy="1218337"/>
                  <a:chOff x="4842045" y="5054398"/>
                  <a:chExt cx="1488719" cy="1218337"/>
                </a:xfrm>
              </p:grpSpPr>
              <p:grpSp>
                <p:nvGrpSpPr>
                  <p:cNvPr id="104" name="Group 103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09" name="Rectangle 108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reeform 109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Freeform 110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6" name="TextBox 105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108" name="TextBox 107"/>
                  <p:cNvSpPr txBox="1"/>
                  <p:nvPr/>
                </p:nvSpPr>
                <p:spPr>
                  <a:xfrm>
                    <a:off x="5592232" y="5803314"/>
                    <a:ext cx="738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94" name="Straight Connector 93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" name="Straight Connector 9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/>
          <p:cNvGrpSpPr/>
          <p:nvPr/>
        </p:nvGrpSpPr>
        <p:grpSpPr>
          <a:xfrm>
            <a:off x="14724357" y="7369582"/>
            <a:ext cx="632676" cy="1218337"/>
            <a:chOff x="3982190" y="6167787"/>
            <a:chExt cx="632676" cy="1218337"/>
          </a:xfrm>
        </p:grpSpPr>
        <p:grpSp>
          <p:nvGrpSpPr>
            <p:cNvPr id="113" name="Group 112"/>
            <p:cNvGrpSpPr/>
            <p:nvPr/>
          </p:nvGrpSpPr>
          <p:grpSpPr>
            <a:xfrm>
              <a:off x="3982190" y="6167787"/>
              <a:ext cx="632676" cy="1218337"/>
              <a:chOff x="3709199" y="8968057"/>
              <a:chExt cx="632676" cy="1218337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>
                <a:off x="3709199" y="896805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117" name="Group 1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9" name="Freeform 12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18" name="TextBox 1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14" name="Straight Connector 11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Oval 168"/>
          <p:cNvSpPr/>
          <p:nvPr/>
        </p:nvSpPr>
        <p:spPr>
          <a:xfrm>
            <a:off x="13046157" y="3753729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TextBox 169"/>
          <p:cNvSpPr txBox="1"/>
          <p:nvPr/>
        </p:nvSpPr>
        <p:spPr>
          <a:xfrm>
            <a:off x="14563490" y="4167596"/>
            <a:ext cx="7489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7" name="Rectangle 246"/>
          <p:cNvSpPr/>
          <p:nvPr/>
        </p:nvSpPr>
        <p:spPr>
          <a:xfrm>
            <a:off x="21801612" y="14655917"/>
            <a:ext cx="811217" cy="769377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/>
          <p:cNvSpPr/>
          <p:nvPr/>
        </p:nvSpPr>
        <p:spPr>
          <a:xfrm>
            <a:off x="20888521" y="10345542"/>
            <a:ext cx="689474" cy="856826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9" name="Group 248"/>
          <p:cNvGrpSpPr/>
          <p:nvPr/>
        </p:nvGrpSpPr>
        <p:grpSpPr>
          <a:xfrm>
            <a:off x="16021485" y="7255335"/>
            <a:ext cx="1900478" cy="1351632"/>
            <a:chOff x="3990288" y="8035835"/>
            <a:chExt cx="1900478" cy="1351632"/>
          </a:xfrm>
        </p:grpSpPr>
        <p:grpSp>
          <p:nvGrpSpPr>
            <p:cNvPr id="250" name="Group 249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52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53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TextBox 254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TextBox 255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325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TextBox 256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251" name="Straight Connector 250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Group 257"/>
          <p:cNvGrpSpPr/>
          <p:nvPr/>
        </p:nvGrpSpPr>
        <p:grpSpPr>
          <a:xfrm>
            <a:off x="20712351" y="8841572"/>
            <a:ext cx="1900478" cy="1351632"/>
            <a:chOff x="3990288" y="8035835"/>
            <a:chExt cx="1900478" cy="1351632"/>
          </a:xfrm>
        </p:grpSpPr>
        <p:grpSp>
          <p:nvGrpSpPr>
            <p:cNvPr id="259" name="Group 258"/>
            <p:cNvGrpSpPr/>
            <p:nvPr/>
          </p:nvGrpSpPr>
          <p:grpSpPr>
            <a:xfrm>
              <a:off x="3990288" y="8035835"/>
              <a:ext cx="1900478" cy="1351632"/>
              <a:chOff x="1778000" y="978925"/>
              <a:chExt cx="1900478" cy="1351632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6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6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TextBox 263"/>
              <p:cNvSpPr txBox="1"/>
              <p:nvPr/>
            </p:nvSpPr>
            <p:spPr>
              <a:xfrm>
                <a:off x="205234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TextBox 264"/>
              <p:cNvSpPr txBox="1"/>
              <p:nvPr/>
            </p:nvSpPr>
            <p:spPr>
              <a:xfrm>
                <a:off x="2810933" y="1802207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401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>
                <a:off x="2802191" y="1433070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260" name="Straight Connector 259"/>
            <p:cNvCxnSpPr/>
            <p:nvPr/>
          </p:nvCxnSpPr>
          <p:spPr>
            <a:xfrm>
              <a:off x="4229100" y="8845790"/>
              <a:ext cx="569942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6" name="Rectangle 245"/>
          <p:cNvSpPr/>
          <p:nvPr/>
        </p:nvSpPr>
        <p:spPr>
          <a:xfrm>
            <a:off x="17040025" y="6562275"/>
            <a:ext cx="683580" cy="648466"/>
          </a:xfrm>
          <a:prstGeom prst="rect">
            <a:avLst/>
          </a:prstGeom>
          <a:solidFill>
            <a:srgbClr val="E2F0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5" name="Group 194"/>
          <p:cNvGrpSpPr/>
          <p:nvPr/>
        </p:nvGrpSpPr>
        <p:grpSpPr>
          <a:xfrm>
            <a:off x="15969817" y="6094193"/>
            <a:ext cx="1865546" cy="1332366"/>
            <a:chOff x="3990288" y="3740073"/>
            <a:chExt cx="1865546" cy="13323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3990288" y="3740073"/>
              <a:ext cx="1865546" cy="1332366"/>
              <a:chOff x="1778000" y="978925"/>
              <a:chExt cx="1865546" cy="1332366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Freeform 20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Freeform 20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extBox 203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TextBox 204"/>
              <p:cNvSpPr txBox="1"/>
              <p:nvPr/>
            </p:nvSpPr>
            <p:spPr>
              <a:xfrm>
                <a:off x="2776001" y="1782941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507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TextBox 170"/>
              <p:cNvSpPr txBox="1"/>
              <p:nvPr/>
            </p:nvSpPr>
            <p:spPr>
              <a:xfrm>
                <a:off x="2799342" y="1425844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98" name="Group 197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67" name="TextBox 266"/>
          <p:cNvSpPr txBox="1"/>
          <p:nvPr/>
        </p:nvSpPr>
        <p:spPr>
          <a:xfrm>
            <a:off x="950109" y="915800"/>
            <a:ext cx="30987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2/401 GIR Attack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7" name="Freeform 176"/>
          <p:cNvSpPr/>
          <p:nvPr/>
        </p:nvSpPr>
        <p:spPr>
          <a:xfrm rot="20840232">
            <a:off x="15279569" y="8525981"/>
            <a:ext cx="497782" cy="356460"/>
          </a:xfrm>
          <a:custGeom>
            <a:avLst/>
            <a:gdLst>
              <a:gd name="connsiteX0" fmla="*/ 351693 w 726831"/>
              <a:gd name="connsiteY0" fmla="*/ 0 h 750277"/>
              <a:gd name="connsiteX1" fmla="*/ 351693 w 726831"/>
              <a:gd name="connsiteY1" fmla="*/ 187570 h 750277"/>
              <a:gd name="connsiteX2" fmla="*/ 726831 w 726831"/>
              <a:gd name="connsiteY2" fmla="*/ 422031 h 750277"/>
              <a:gd name="connsiteX3" fmla="*/ 281354 w 726831"/>
              <a:gd name="connsiteY3" fmla="*/ 750277 h 750277"/>
              <a:gd name="connsiteX4" fmla="*/ 0 w 726831"/>
              <a:gd name="connsiteY4" fmla="*/ 468923 h 750277"/>
              <a:gd name="connsiteX5" fmla="*/ 351693 w 726831"/>
              <a:gd name="connsiteY5" fmla="*/ 0 h 750277"/>
              <a:gd name="connsiteX0" fmla="*/ 482364 w 857502"/>
              <a:gd name="connsiteY0" fmla="*/ 0 h 750277"/>
              <a:gd name="connsiteX1" fmla="*/ 482364 w 857502"/>
              <a:gd name="connsiteY1" fmla="*/ 187570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750277"/>
              <a:gd name="connsiteX1" fmla="*/ 594369 w 857502"/>
              <a:gd name="connsiteY1" fmla="*/ 109749 h 750277"/>
              <a:gd name="connsiteX2" fmla="*/ 857502 w 857502"/>
              <a:gd name="connsiteY2" fmla="*/ 422031 h 750277"/>
              <a:gd name="connsiteX3" fmla="*/ 412025 w 857502"/>
              <a:gd name="connsiteY3" fmla="*/ 750277 h 750277"/>
              <a:gd name="connsiteX4" fmla="*/ 0 w 857502"/>
              <a:gd name="connsiteY4" fmla="*/ 566199 h 750277"/>
              <a:gd name="connsiteX5" fmla="*/ 482364 w 857502"/>
              <a:gd name="connsiteY5" fmla="*/ 0 h 750277"/>
              <a:gd name="connsiteX0" fmla="*/ 482364 w 857502"/>
              <a:gd name="connsiteY0" fmla="*/ 0 h 808643"/>
              <a:gd name="connsiteX1" fmla="*/ 594369 w 857502"/>
              <a:gd name="connsiteY1" fmla="*/ 109749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  <a:gd name="connsiteX0" fmla="*/ 482364 w 857502"/>
              <a:gd name="connsiteY0" fmla="*/ 0 h 808643"/>
              <a:gd name="connsiteX1" fmla="*/ 687706 w 857502"/>
              <a:gd name="connsiteY1" fmla="*/ 70838 h 808643"/>
              <a:gd name="connsiteX2" fmla="*/ 857502 w 857502"/>
              <a:gd name="connsiteY2" fmla="*/ 422031 h 808643"/>
              <a:gd name="connsiteX3" fmla="*/ 365357 w 857502"/>
              <a:gd name="connsiteY3" fmla="*/ 808643 h 808643"/>
              <a:gd name="connsiteX4" fmla="*/ 0 w 857502"/>
              <a:gd name="connsiteY4" fmla="*/ 566199 h 808643"/>
              <a:gd name="connsiteX5" fmla="*/ 482364 w 857502"/>
              <a:gd name="connsiteY5" fmla="*/ 0 h 80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7502" h="808643">
                <a:moveTo>
                  <a:pt x="482364" y="0"/>
                </a:moveTo>
                <a:lnTo>
                  <a:pt x="687706" y="70838"/>
                </a:lnTo>
                <a:lnTo>
                  <a:pt x="857502" y="422031"/>
                </a:lnTo>
                <a:lnTo>
                  <a:pt x="365357" y="808643"/>
                </a:lnTo>
                <a:lnTo>
                  <a:pt x="0" y="566199"/>
                </a:lnTo>
                <a:lnTo>
                  <a:pt x="482364" y="0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TextBox 177"/>
          <p:cNvSpPr txBox="1"/>
          <p:nvPr/>
        </p:nvSpPr>
        <p:spPr>
          <a:xfrm>
            <a:off x="13648565" y="8853254"/>
            <a:ext cx="17443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Le </a:t>
            </a:r>
            <a:r>
              <a:rPr lang="en-US" dirty="0" err="1" smtClean="0"/>
              <a:t>Motey</a:t>
            </a:r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17983200" y="9268264"/>
            <a:ext cx="2583766" cy="783481"/>
          </a:xfrm>
          <a:custGeom>
            <a:avLst/>
            <a:gdLst>
              <a:gd name="connsiteX0" fmla="*/ 2625969 w 2625969"/>
              <a:gd name="connsiteY0" fmla="*/ 0 h 679939"/>
              <a:gd name="connsiteX1" fmla="*/ 2625969 w 2625969"/>
              <a:gd name="connsiteY1" fmla="*/ 117231 h 679939"/>
              <a:gd name="connsiteX2" fmla="*/ 1524000 w 2625969"/>
              <a:gd name="connsiteY2" fmla="*/ 679939 h 679939"/>
              <a:gd name="connsiteX3" fmla="*/ 773723 w 2625969"/>
              <a:gd name="connsiteY3" fmla="*/ 562708 h 679939"/>
              <a:gd name="connsiteX4" fmla="*/ 0 w 2625969"/>
              <a:gd name="connsiteY4" fmla="*/ 257908 h 679939"/>
              <a:gd name="connsiteX0" fmla="*/ 2625969 w 2625969"/>
              <a:gd name="connsiteY0" fmla="*/ 0 h 703193"/>
              <a:gd name="connsiteX1" fmla="*/ 2625969 w 2625969"/>
              <a:gd name="connsiteY1" fmla="*/ 117231 h 703193"/>
              <a:gd name="connsiteX2" fmla="*/ 1524000 w 2625969"/>
              <a:gd name="connsiteY2" fmla="*/ 679939 h 703193"/>
              <a:gd name="connsiteX3" fmla="*/ 773723 w 2625969"/>
              <a:gd name="connsiteY3" fmla="*/ 562708 h 703193"/>
              <a:gd name="connsiteX4" fmla="*/ 0 w 2625969"/>
              <a:gd name="connsiteY4" fmla="*/ 257908 h 703193"/>
              <a:gd name="connsiteX0" fmla="*/ 2625969 w 2625969"/>
              <a:gd name="connsiteY0" fmla="*/ 0 h 707249"/>
              <a:gd name="connsiteX1" fmla="*/ 2625969 w 2625969"/>
              <a:gd name="connsiteY1" fmla="*/ 117231 h 707249"/>
              <a:gd name="connsiteX2" fmla="*/ 1524000 w 2625969"/>
              <a:gd name="connsiteY2" fmla="*/ 679939 h 707249"/>
              <a:gd name="connsiteX3" fmla="*/ 773723 w 2625969"/>
              <a:gd name="connsiteY3" fmla="*/ 562708 h 707249"/>
              <a:gd name="connsiteX4" fmla="*/ 0 w 2625969"/>
              <a:gd name="connsiteY4" fmla="*/ 257908 h 707249"/>
              <a:gd name="connsiteX0" fmla="*/ 2625969 w 2625969"/>
              <a:gd name="connsiteY0" fmla="*/ 0 h 707249"/>
              <a:gd name="connsiteX1" fmla="*/ 1524000 w 2625969"/>
              <a:gd name="connsiteY1" fmla="*/ 679939 h 707249"/>
              <a:gd name="connsiteX2" fmla="*/ 773723 w 2625969"/>
              <a:gd name="connsiteY2" fmla="*/ 562708 h 707249"/>
              <a:gd name="connsiteX3" fmla="*/ 0 w 2625969"/>
              <a:gd name="connsiteY3" fmla="*/ 257908 h 707249"/>
              <a:gd name="connsiteX0" fmla="*/ 2583766 w 2583766"/>
              <a:gd name="connsiteY0" fmla="*/ 0 h 783481"/>
              <a:gd name="connsiteX1" fmla="*/ 1524000 w 2583766"/>
              <a:gd name="connsiteY1" fmla="*/ 743244 h 783481"/>
              <a:gd name="connsiteX2" fmla="*/ 773723 w 2583766"/>
              <a:gd name="connsiteY2" fmla="*/ 626013 h 783481"/>
              <a:gd name="connsiteX3" fmla="*/ 0 w 2583766"/>
              <a:gd name="connsiteY3" fmla="*/ 321213 h 783481"/>
              <a:gd name="connsiteX0" fmla="*/ 2583766 w 2583766"/>
              <a:gd name="connsiteY0" fmla="*/ 0 h 783481"/>
              <a:gd name="connsiteX1" fmla="*/ 1524000 w 2583766"/>
              <a:gd name="connsiteY1" fmla="*/ 743244 h 783481"/>
              <a:gd name="connsiteX2" fmla="*/ 773723 w 2583766"/>
              <a:gd name="connsiteY2" fmla="*/ 626013 h 783481"/>
              <a:gd name="connsiteX3" fmla="*/ 0 w 2583766"/>
              <a:gd name="connsiteY3" fmla="*/ 321213 h 7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3766" h="783481">
                <a:moveTo>
                  <a:pt x="2583766" y="0"/>
                </a:moveTo>
                <a:cubicBezTo>
                  <a:pt x="2279748" y="268849"/>
                  <a:pt x="1825674" y="638909"/>
                  <a:pt x="1524000" y="743244"/>
                </a:cubicBezTo>
                <a:cubicBezTo>
                  <a:pt x="1222326" y="847580"/>
                  <a:pt x="1031631" y="727613"/>
                  <a:pt x="773723" y="626013"/>
                </a:cubicBezTo>
                <a:lnTo>
                  <a:pt x="0" y="321213"/>
                </a:lnTo>
              </a:path>
            </a:pathLst>
          </a:custGeom>
          <a:noFill/>
          <a:ln w="6350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5565902" y="9158068"/>
            <a:ext cx="4093698" cy="1667021"/>
          </a:xfrm>
          <a:custGeom>
            <a:avLst/>
            <a:gdLst>
              <a:gd name="connsiteX0" fmla="*/ 4093698 w 4093698"/>
              <a:gd name="connsiteY0" fmla="*/ 1667021 h 1667021"/>
              <a:gd name="connsiteX1" fmla="*/ 3298873 w 4093698"/>
              <a:gd name="connsiteY1" fmla="*/ 1519310 h 1667021"/>
              <a:gd name="connsiteX2" fmla="*/ 2145323 w 4093698"/>
              <a:gd name="connsiteY2" fmla="*/ 928467 h 1667021"/>
              <a:gd name="connsiteX3" fmla="*/ 0 w 4093698"/>
              <a:gd name="connsiteY3" fmla="*/ 0 h 1667021"/>
              <a:gd name="connsiteX0" fmla="*/ 4093698 w 4093698"/>
              <a:gd name="connsiteY0" fmla="*/ 1667021 h 1667021"/>
              <a:gd name="connsiteX1" fmla="*/ 3298873 w 4093698"/>
              <a:gd name="connsiteY1" fmla="*/ 1519310 h 1667021"/>
              <a:gd name="connsiteX2" fmla="*/ 2145323 w 4093698"/>
              <a:gd name="connsiteY2" fmla="*/ 928467 h 1667021"/>
              <a:gd name="connsiteX3" fmla="*/ 0 w 4093698"/>
              <a:gd name="connsiteY3" fmla="*/ 0 h 1667021"/>
              <a:gd name="connsiteX0" fmla="*/ 4093698 w 4093698"/>
              <a:gd name="connsiteY0" fmla="*/ 1667021 h 1667021"/>
              <a:gd name="connsiteX1" fmla="*/ 3298873 w 4093698"/>
              <a:gd name="connsiteY1" fmla="*/ 1519310 h 1667021"/>
              <a:gd name="connsiteX2" fmla="*/ 2145323 w 4093698"/>
              <a:gd name="connsiteY2" fmla="*/ 928467 h 1667021"/>
              <a:gd name="connsiteX3" fmla="*/ 0 w 4093698"/>
              <a:gd name="connsiteY3" fmla="*/ 0 h 166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3698" h="1667021">
                <a:moveTo>
                  <a:pt x="4093698" y="1667021"/>
                </a:moveTo>
                <a:cubicBezTo>
                  <a:pt x="3828756" y="1645920"/>
                  <a:pt x="3623602" y="1642402"/>
                  <a:pt x="3298873" y="1519310"/>
                </a:cubicBezTo>
                <a:cubicBezTo>
                  <a:pt x="2974144" y="1396218"/>
                  <a:pt x="2695135" y="1181685"/>
                  <a:pt x="2145323" y="928467"/>
                </a:cubicBezTo>
                <a:lnTo>
                  <a:pt x="0" y="0"/>
                </a:ln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9" name="Group 268"/>
          <p:cNvGrpSpPr/>
          <p:nvPr/>
        </p:nvGrpSpPr>
        <p:grpSpPr>
          <a:xfrm>
            <a:off x="22455485" y="12730683"/>
            <a:ext cx="1890596" cy="1222408"/>
            <a:chOff x="3990288" y="3740073"/>
            <a:chExt cx="1890596" cy="1222408"/>
          </a:xfrm>
        </p:grpSpPr>
        <p:grpSp>
          <p:nvGrpSpPr>
            <p:cNvPr id="271" name="Group 270"/>
            <p:cNvGrpSpPr/>
            <p:nvPr/>
          </p:nvGrpSpPr>
          <p:grpSpPr>
            <a:xfrm>
              <a:off x="3990288" y="3740073"/>
              <a:ext cx="1890596" cy="1222408"/>
              <a:chOff x="1778000" y="978925"/>
              <a:chExt cx="1890596" cy="1222408"/>
            </a:xfrm>
          </p:grpSpPr>
          <p:sp>
            <p:nvSpPr>
              <p:cNvPr id="275" name="Rectangle 274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Freeform 276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2801051" y="1615119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508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TextBox 171"/>
              <p:cNvSpPr txBox="1"/>
              <p:nvPr/>
            </p:nvSpPr>
            <p:spPr>
              <a:xfrm>
                <a:off x="2776988" y="1261811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72" name="Group 271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3" name="Freeform 12"/>
          <p:cNvSpPr/>
          <p:nvPr/>
        </p:nvSpPr>
        <p:spPr>
          <a:xfrm>
            <a:off x="16412308" y="10194357"/>
            <a:ext cx="6025661" cy="2771365"/>
          </a:xfrm>
          <a:custGeom>
            <a:avLst/>
            <a:gdLst>
              <a:gd name="connsiteX0" fmla="*/ 6025661 w 6025661"/>
              <a:gd name="connsiteY0" fmla="*/ 2743200 h 2743200"/>
              <a:gd name="connsiteX1" fmla="*/ 2438400 w 6025661"/>
              <a:gd name="connsiteY1" fmla="*/ 679939 h 2743200"/>
              <a:gd name="connsiteX2" fmla="*/ 961292 w 6025661"/>
              <a:gd name="connsiteY2" fmla="*/ 0 h 2743200"/>
              <a:gd name="connsiteX3" fmla="*/ 0 w 6025661"/>
              <a:gd name="connsiteY3" fmla="*/ 1477108 h 2743200"/>
              <a:gd name="connsiteX0" fmla="*/ 6025661 w 6025661"/>
              <a:gd name="connsiteY0" fmla="*/ 2771365 h 2771365"/>
              <a:gd name="connsiteX1" fmla="*/ 2438400 w 6025661"/>
              <a:gd name="connsiteY1" fmla="*/ 708104 h 2771365"/>
              <a:gd name="connsiteX2" fmla="*/ 961292 w 6025661"/>
              <a:gd name="connsiteY2" fmla="*/ 28165 h 2771365"/>
              <a:gd name="connsiteX3" fmla="*/ 0 w 6025661"/>
              <a:gd name="connsiteY3" fmla="*/ 1505273 h 277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25661" h="2771365">
                <a:moveTo>
                  <a:pt x="6025661" y="2771365"/>
                </a:moveTo>
                <a:lnTo>
                  <a:pt x="2438400" y="708104"/>
                </a:lnTo>
                <a:cubicBezTo>
                  <a:pt x="1594339" y="250904"/>
                  <a:pt x="1367692" y="-104697"/>
                  <a:pt x="961292" y="28165"/>
                </a:cubicBezTo>
                <a:cubicBezTo>
                  <a:pt x="554892" y="161027"/>
                  <a:pt x="320431" y="1012904"/>
                  <a:pt x="0" y="1505273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21871438" y="1087685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4" name="Oval 293"/>
          <p:cNvSpPr/>
          <p:nvPr/>
        </p:nvSpPr>
        <p:spPr>
          <a:xfrm>
            <a:off x="22575939" y="919442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0" name="Group 239"/>
          <p:cNvGrpSpPr/>
          <p:nvPr/>
        </p:nvGrpSpPr>
        <p:grpSpPr>
          <a:xfrm>
            <a:off x="16350381" y="12894875"/>
            <a:ext cx="2582225" cy="1761042"/>
            <a:chOff x="17268594" y="5881954"/>
            <a:chExt cx="2582225" cy="1761042"/>
          </a:xfrm>
        </p:grpSpPr>
        <p:grpSp>
          <p:nvGrpSpPr>
            <p:cNvPr id="241" name="Group 240"/>
            <p:cNvGrpSpPr/>
            <p:nvPr/>
          </p:nvGrpSpPr>
          <p:grpSpPr>
            <a:xfrm>
              <a:off x="17268594" y="5881954"/>
              <a:ext cx="2489251" cy="1761042"/>
              <a:chOff x="3739852" y="3740073"/>
              <a:chExt cx="2489251" cy="1761042"/>
            </a:xfrm>
          </p:grpSpPr>
          <p:grpSp>
            <p:nvGrpSpPr>
              <p:cNvPr id="243" name="Group 242"/>
              <p:cNvGrpSpPr/>
              <p:nvPr/>
            </p:nvGrpSpPr>
            <p:grpSpPr>
              <a:xfrm>
                <a:off x="3739852" y="3740073"/>
                <a:ext cx="2489251" cy="1761042"/>
                <a:chOff x="1527564" y="978925"/>
                <a:chExt cx="2489251" cy="1761042"/>
              </a:xfrm>
            </p:grpSpPr>
            <p:sp>
              <p:nvSpPr>
                <p:cNvPr id="292" name="Rectangle 291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TextBox 296"/>
                <p:cNvSpPr txBox="1"/>
                <p:nvPr/>
              </p:nvSpPr>
              <p:spPr>
                <a:xfrm>
                  <a:off x="2049315" y="978925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TextBox 297"/>
                <p:cNvSpPr txBox="1"/>
                <p:nvPr/>
              </p:nvSpPr>
              <p:spPr>
                <a:xfrm>
                  <a:off x="2807830" y="1784821"/>
                  <a:ext cx="120898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2/508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9" name="TextBox 298"/>
                <p:cNvSpPr txBox="1"/>
                <p:nvPr/>
              </p:nvSpPr>
              <p:spPr>
                <a:xfrm>
                  <a:off x="1527564" y="2238868"/>
                  <a:ext cx="1563248" cy="501099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Shanley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44" name="Group 243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245" name="Freeform 244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68" name="Freeform 267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242" name="TextBox 241"/>
            <p:cNvSpPr txBox="1"/>
            <p:nvPr/>
          </p:nvSpPr>
          <p:spPr>
            <a:xfrm>
              <a:off x="18548860" y="6286942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19796057" y="10197019"/>
            <a:ext cx="2300947" cy="1222408"/>
            <a:chOff x="17519030" y="5881954"/>
            <a:chExt cx="2300947" cy="1222408"/>
          </a:xfrm>
        </p:grpSpPr>
        <p:grpSp>
          <p:nvGrpSpPr>
            <p:cNvPr id="301" name="Group 300"/>
            <p:cNvGrpSpPr/>
            <p:nvPr/>
          </p:nvGrpSpPr>
          <p:grpSpPr>
            <a:xfrm>
              <a:off x="17519030" y="5881954"/>
              <a:ext cx="1866533" cy="1222408"/>
              <a:chOff x="3990288" y="3740073"/>
              <a:chExt cx="1866533" cy="1222408"/>
            </a:xfrm>
          </p:grpSpPr>
          <p:grpSp>
            <p:nvGrpSpPr>
              <p:cNvPr id="303" name="Group 302"/>
              <p:cNvGrpSpPr/>
              <p:nvPr/>
            </p:nvGrpSpPr>
            <p:grpSpPr>
              <a:xfrm>
                <a:off x="3990288" y="3740073"/>
                <a:ext cx="1866533" cy="1222408"/>
                <a:chOff x="1778000" y="978925"/>
                <a:chExt cx="1866533" cy="1222408"/>
              </a:xfrm>
            </p:grpSpPr>
            <p:sp>
              <p:nvSpPr>
                <p:cNvPr id="307" name="Rectangle 306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Freeform 308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TextBox 309"/>
                <p:cNvSpPr txBox="1"/>
                <p:nvPr/>
              </p:nvSpPr>
              <p:spPr>
                <a:xfrm>
                  <a:off x="1960827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1" name="TextBox 310"/>
                <p:cNvSpPr txBox="1"/>
                <p:nvPr/>
              </p:nvSpPr>
              <p:spPr>
                <a:xfrm>
                  <a:off x="2776988" y="1550275"/>
                  <a:ext cx="867545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04" name="Group 303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305" name="Freeform 304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6" name="Freeform 305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302" name="TextBox 301"/>
            <p:cNvSpPr txBox="1"/>
            <p:nvPr/>
          </p:nvSpPr>
          <p:spPr>
            <a:xfrm>
              <a:off x="18518018" y="6020748"/>
              <a:ext cx="1301959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Elmts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20720819" y="14219819"/>
            <a:ext cx="1882270" cy="1243498"/>
            <a:chOff x="3990288" y="3740073"/>
            <a:chExt cx="1882270" cy="1243498"/>
          </a:xfrm>
        </p:grpSpPr>
        <p:grpSp>
          <p:nvGrpSpPr>
            <p:cNvPr id="283" name="Group 282"/>
            <p:cNvGrpSpPr/>
            <p:nvPr/>
          </p:nvGrpSpPr>
          <p:grpSpPr>
            <a:xfrm>
              <a:off x="3990288" y="3740073"/>
              <a:ext cx="1882270" cy="1243498"/>
              <a:chOff x="1778000" y="978925"/>
              <a:chExt cx="1882270" cy="1243498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Freeform 288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TextBox 289"/>
              <p:cNvSpPr txBox="1"/>
              <p:nvPr/>
            </p:nvSpPr>
            <p:spPr>
              <a:xfrm>
                <a:off x="2049315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2792725" y="1694073"/>
                <a:ext cx="867545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508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TextBox 172"/>
              <p:cNvSpPr txBox="1"/>
              <p:nvPr/>
            </p:nvSpPr>
            <p:spPr>
              <a:xfrm>
                <a:off x="2816408" y="1357407"/>
                <a:ext cx="412292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84" name="Group 283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6847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96"/>
          <p:cNvSpPr/>
          <p:nvPr/>
        </p:nvSpPr>
        <p:spPr>
          <a:xfrm>
            <a:off x="290867" y="176463"/>
            <a:ext cx="26979768" cy="17853959"/>
          </a:xfrm>
          <a:prstGeom prst="rect">
            <a:avLst/>
          </a:prstGeom>
          <a:solidFill>
            <a:srgbClr val="9DC3E6"/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357949" y="176463"/>
            <a:ext cx="21059894" cy="8841952"/>
          </a:xfrm>
          <a:custGeom>
            <a:avLst/>
            <a:gdLst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99622 w 21031200"/>
              <a:gd name="connsiteY58" fmla="*/ 2229853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92716 w 21031200"/>
              <a:gd name="connsiteY65" fmla="*/ 3481137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908885 w 21031200"/>
              <a:gd name="connsiteY75" fmla="*/ 401052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788569 w 21031200"/>
              <a:gd name="connsiteY75" fmla="*/ 408271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788569 w 21031200"/>
              <a:gd name="connsiteY75" fmla="*/ 4082716 h 8839200"/>
              <a:gd name="connsiteX76" fmla="*/ 4331369 w 21031200"/>
              <a:gd name="connsiteY76" fmla="*/ 4395537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788569 w 21031200"/>
              <a:gd name="connsiteY75" fmla="*/ 4082716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788569 w 21031200"/>
              <a:gd name="connsiteY75" fmla="*/ 4082716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22948 w 21031200"/>
              <a:gd name="connsiteY0" fmla="*/ 0 h 8839200"/>
              <a:gd name="connsiteX1" fmla="*/ 1668379 w 21031200"/>
              <a:gd name="connsiteY1" fmla="*/ 160421 h 8839200"/>
              <a:gd name="connsiteX2" fmla="*/ 2101516 w 21031200"/>
              <a:gd name="connsiteY2" fmla="*/ 288758 h 8839200"/>
              <a:gd name="connsiteX3" fmla="*/ 2197769 w 21031200"/>
              <a:gd name="connsiteY3" fmla="*/ 577516 h 8839200"/>
              <a:gd name="connsiteX4" fmla="*/ 2181727 w 21031200"/>
              <a:gd name="connsiteY4" fmla="*/ 850232 h 8839200"/>
              <a:gd name="connsiteX5" fmla="*/ 1941095 w 21031200"/>
              <a:gd name="connsiteY5" fmla="*/ 946484 h 8839200"/>
              <a:gd name="connsiteX6" fmla="*/ 2213811 w 21031200"/>
              <a:gd name="connsiteY6" fmla="*/ 1026695 h 8839200"/>
              <a:gd name="connsiteX7" fmla="*/ 2646948 w 21031200"/>
              <a:gd name="connsiteY7" fmla="*/ 1058779 h 8839200"/>
              <a:gd name="connsiteX8" fmla="*/ 2823411 w 21031200"/>
              <a:gd name="connsiteY8" fmla="*/ 866274 h 8839200"/>
              <a:gd name="connsiteX9" fmla="*/ 2935706 w 21031200"/>
              <a:gd name="connsiteY9" fmla="*/ 1058779 h 8839200"/>
              <a:gd name="connsiteX10" fmla="*/ 2614864 w 21031200"/>
              <a:gd name="connsiteY10" fmla="*/ 1122948 h 8839200"/>
              <a:gd name="connsiteX11" fmla="*/ 2550695 w 21031200"/>
              <a:gd name="connsiteY11" fmla="*/ 1235242 h 8839200"/>
              <a:gd name="connsiteX12" fmla="*/ 2277979 w 21031200"/>
              <a:gd name="connsiteY12" fmla="*/ 1187116 h 8839200"/>
              <a:gd name="connsiteX13" fmla="*/ 2277979 w 21031200"/>
              <a:gd name="connsiteY13" fmla="*/ 1283369 h 8839200"/>
              <a:gd name="connsiteX14" fmla="*/ 2550695 w 21031200"/>
              <a:gd name="connsiteY14" fmla="*/ 1427748 h 8839200"/>
              <a:gd name="connsiteX15" fmla="*/ 2839453 w 21031200"/>
              <a:gd name="connsiteY15" fmla="*/ 1331495 h 8839200"/>
              <a:gd name="connsiteX16" fmla="*/ 2983832 w 21031200"/>
              <a:gd name="connsiteY16" fmla="*/ 1347537 h 8839200"/>
              <a:gd name="connsiteX17" fmla="*/ 3128211 w 21031200"/>
              <a:gd name="connsiteY17" fmla="*/ 1283369 h 8839200"/>
              <a:gd name="connsiteX18" fmla="*/ 3336758 w 21031200"/>
              <a:gd name="connsiteY18" fmla="*/ 1315453 h 8839200"/>
              <a:gd name="connsiteX19" fmla="*/ 3545306 w 21031200"/>
              <a:gd name="connsiteY19" fmla="*/ 994611 h 8839200"/>
              <a:gd name="connsiteX20" fmla="*/ 3962400 w 21031200"/>
              <a:gd name="connsiteY20" fmla="*/ 978569 h 8839200"/>
              <a:gd name="connsiteX21" fmla="*/ 4106779 w 21031200"/>
              <a:gd name="connsiteY21" fmla="*/ 962526 h 8839200"/>
              <a:gd name="connsiteX22" fmla="*/ 4058653 w 21031200"/>
              <a:gd name="connsiteY22" fmla="*/ 770021 h 8839200"/>
              <a:gd name="connsiteX23" fmla="*/ 4186990 w 21031200"/>
              <a:gd name="connsiteY23" fmla="*/ 834190 h 8839200"/>
              <a:gd name="connsiteX24" fmla="*/ 4331369 w 21031200"/>
              <a:gd name="connsiteY24" fmla="*/ 737937 h 8839200"/>
              <a:gd name="connsiteX25" fmla="*/ 4315327 w 21031200"/>
              <a:gd name="connsiteY25" fmla="*/ 962526 h 8839200"/>
              <a:gd name="connsiteX26" fmla="*/ 4443664 w 21031200"/>
              <a:gd name="connsiteY26" fmla="*/ 1042737 h 8839200"/>
              <a:gd name="connsiteX27" fmla="*/ 4299285 w 21031200"/>
              <a:gd name="connsiteY27" fmla="*/ 1058779 h 8839200"/>
              <a:gd name="connsiteX28" fmla="*/ 4459706 w 21031200"/>
              <a:gd name="connsiteY28" fmla="*/ 1235242 h 8839200"/>
              <a:gd name="connsiteX29" fmla="*/ 4892843 w 21031200"/>
              <a:gd name="connsiteY29" fmla="*/ 1379621 h 8839200"/>
              <a:gd name="connsiteX30" fmla="*/ 5069306 w 21031200"/>
              <a:gd name="connsiteY30" fmla="*/ 1363579 h 8839200"/>
              <a:gd name="connsiteX31" fmla="*/ 4876800 w 21031200"/>
              <a:gd name="connsiteY31" fmla="*/ 1556084 h 8839200"/>
              <a:gd name="connsiteX32" fmla="*/ 4636169 w 21031200"/>
              <a:gd name="connsiteY32" fmla="*/ 1459832 h 8839200"/>
              <a:gd name="connsiteX33" fmla="*/ 4459706 w 21031200"/>
              <a:gd name="connsiteY33" fmla="*/ 1588169 h 8839200"/>
              <a:gd name="connsiteX34" fmla="*/ 4459706 w 21031200"/>
              <a:gd name="connsiteY34" fmla="*/ 1764632 h 8839200"/>
              <a:gd name="connsiteX35" fmla="*/ 4764506 w 21031200"/>
              <a:gd name="connsiteY35" fmla="*/ 1925053 h 8839200"/>
              <a:gd name="connsiteX36" fmla="*/ 4892843 w 21031200"/>
              <a:gd name="connsiteY36" fmla="*/ 1796716 h 8839200"/>
              <a:gd name="connsiteX37" fmla="*/ 5213685 w 21031200"/>
              <a:gd name="connsiteY37" fmla="*/ 1828800 h 8839200"/>
              <a:gd name="connsiteX38" fmla="*/ 5325979 w 21031200"/>
              <a:gd name="connsiteY38" fmla="*/ 1844842 h 8839200"/>
              <a:gd name="connsiteX39" fmla="*/ 5277853 w 21031200"/>
              <a:gd name="connsiteY39" fmla="*/ 1668379 h 8839200"/>
              <a:gd name="connsiteX40" fmla="*/ 5791200 w 21031200"/>
              <a:gd name="connsiteY40" fmla="*/ 1556084 h 8839200"/>
              <a:gd name="connsiteX41" fmla="*/ 5935579 w 21031200"/>
              <a:gd name="connsiteY41" fmla="*/ 1780674 h 8839200"/>
              <a:gd name="connsiteX42" fmla="*/ 6079958 w 21031200"/>
              <a:gd name="connsiteY42" fmla="*/ 2245895 h 8839200"/>
              <a:gd name="connsiteX43" fmla="*/ 6400800 w 21031200"/>
              <a:gd name="connsiteY43" fmla="*/ 2358190 h 8839200"/>
              <a:gd name="connsiteX44" fmla="*/ 6545179 w 21031200"/>
              <a:gd name="connsiteY44" fmla="*/ 2582779 h 8839200"/>
              <a:gd name="connsiteX45" fmla="*/ 6721643 w 21031200"/>
              <a:gd name="connsiteY45" fmla="*/ 2614863 h 8839200"/>
              <a:gd name="connsiteX46" fmla="*/ 7218948 w 21031200"/>
              <a:gd name="connsiteY46" fmla="*/ 2711116 h 8839200"/>
              <a:gd name="connsiteX47" fmla="*/ 7732295 w 21031200"/>
              <a:gd name="connsiteY47" fmla="*/ 2518611 h 8839200"/>
              <a:gd name="connsiteX48" fmla="*/ 7684169 w 21031200"/>
              <a:gd name="connsiteY48" fmla="*/ 2390274 h 8839200"/>
              <a:gd name="connsiteX49" fmla="*/ 7940843 w 21031200"/>
              <a:gd name="connsiteY49" fmla="*/ 2149642 h 8839200"/>
              <a:gd name="connsiteX50" fmla="*/ 8149390 w 21031200"/>
              <a:gd name="connsiteY50" fmla="*/ 2021305 h 8839200"/>
              <a:gd name="connsiteX51" fmla="*/ 8261685 w 21031200"/>
              <a:gd name="connsiteY51" fmla="*/ 1925053 h 8839200"/>
              <a:gd name="connsiteX52" fmla="*/ 8373979 w 21031200"/>
              <a:gd name="connsiteY52" fmla="*/ 2037348 h 8839200"/>
              <a:gd name="connsiteX53" fmla="*/ 8935453 w 21031200"/>
              <a:gd name="connsiteY53" fmla="*/ 1844842 h 8839200"/>
              <a:gd name="connsiteX54" fmla="*/ 9336506 w 21031200"/>
              <a:gd name="connsiteY54" fmla="*/ 1524000 h 8839200"/>
              <a:gd name="connsiteX55" fmla="*/ 9785685 w 21031200"/>
              <a:gd name="connsiteY55" fmla="*/ 1074821 h 8839200"/>
              <a:gd name="connsiteX56" fmla="*/ 9705474 w 21031200"/>
              <a:gd name="connsiteY56" fmla="*/ 1315453 h 8839200"/>
              <a:gd name="connsiteX57" fmla="*/ 9480885 w 21031200"/>
              <a:gd name="connsiteY57" fmla="*/ 1475874 h 8839200"/>
              <a:gd name="connsiteX58" fmla="*/ 8903369 w 21031200"/>
              <a:gd name="connsiteY58" fmla="*/ 2253916 h 8839200"/>
              <a:gd name="connsiteX59" fmla="*/ 8438148 w 21031200"/>
              <a:gd name="connsiteY59" fmla="*/ 2646948 h 8839200"/>
              <a:gd name="connsiteX60" fmla="*/ 8229600 w 21031200"/>
              <a:gd name="connsiteY60" fmla="*/ 2711116 h 8839200"/>
              <a:gd name="connsiteX61" fmla="*/ 8213558 w 21031200"/>
              <a:gd name="connsiteY61" fmla="*/ 2839453 h 8839200"/>
              <a:gd name="connsiteX62" fmla="*/ 8085222 w 21031200"/>
              <a:gd name="connsiteY62" fmla="*/ 3144253 h 8839200"/>
              <a:gd name="connsiteX63" fmla="*/ 8133348 w 21031200"/>
              <a:gd name="connsiteY63" fmla="*/ 3497179 h 8839200"/>
              <a:gd name="connsiteX64" fmla="*/ 7956885 w 21031200"/>
              <a:gd name="connsiteY64" fmla="*/ 3657600 h 8839200"/>
              <a:gd name="connsiteX65" fmla="*/ 7832558 w 21031200"/>
              <a:gd name="connsiteY65" fmla="*/ 3529263 h 8839200"/>
              <a:gd name="connsiteX66" fmla="*/ 7234990 w 21031200"/>
              <a:gd name="connsiteY66" fmla="*/ 3641558 h 8839200"/>
              <a:gd name="connsiteX67" fmla="*/ 6737685 w 21031200"/>
              <a:gd name="connsiteY67" fmla="*/ 3433011 h 8839200"/>
              <a:gd name="connsiteX68" fmla="*/ 6529137 w 21031200"/>
              <a:gd name="connsiteY68" fmla="*/ 3416969 h 8839200"/>
              <a:gd name="connsiteX69" fmla="*/ 5678906 w 21031200"/>
              <a:gd name="connsiteY69" fmla="*/ 3384884 h 8839200"/>
              <a:gd name="connsiteX70" fmla="*/ 4812632 w 21031200"/>
              <a:gd name="connsiteY70" fmla="*/ 3449053 h 8839200"/>
              <a:gd name="connsiteX71" fmla="*/ 4652211 w 21031200"/>
              <a:gd name="connsiteY71" fmla="*/ 3497179 h 8839200"/>
              <a:gd name="connsiteX72" fmla="*/ 4620127 w 21031200"/>
              <a:gd name="connsiteY72" fmla="*/ 3689684 h 8839200"/>
              <a:gd name="connsiteX73" fmla="*/ 4523874 w 21031200"/>
              <a:gd name="connsiteY73" fmla="*/ 3721769 h 8839200"/>
              <a:gd name="connsiteX74" fmla="*/ 4620127 w 21031200"/>
              <a:gd name="connsiteY74" fmla="*/ 4010526 h 8839200"/>
              <a:gd name="connsiteX75" fmla="*/ 4668253 w 21031200"/>
              <a:gd name="connsiteY75" fmla="*/ 4118811 h 8839200"/>
              <a:gd name="connsiteX76" fmla="*/ 4331369 w 21031200"/>
              <a:gd name="connsiteY76" fmla="*/ 4347411 h 8839200"/>
              <a:gd name="connsiteX77" fmla="*/ 4090737 w 21031200"/>
              <a:gd name="connsiteY77" fmla="*/ 4491790 h 8839200"/>
              <a:gd name="connsiteX78" fmla="*/ 3866148 w 21031200"/>
              <a:gd name="connsiteY78" fmla="*/ 4267200 h 8839200"/>
              <a:gd name="connsiteX79" fmla="*/ 3689685 w 21031200"/>
              <a:gd name="connsiteY79" fmla="*/ 4331369 h 8839200"/>
              <a:gd name="connsiteX80" fmla="*/ 3673643 w 21031200"/>
              <a:gd name="connsiteY80" fmla="*/ 4588042 h 8839200"/>
              <a:gd name="connsiteX81" fmla="*/ 3593432 w 21031200"/>
              <a:gd name="connsiteY81" fmla="*/ 4748463 h 8839200"/>
              <a:gd name="connsiteX82" fmla="*/ 3657600 w 21031200"/>
              <a:gd name="connsiteY82" fmla="*/ 5325979 h 8839200"/>
              <a:gd name="connsiteX83" fmla="*/ 3400927 w 21031200"/>
              <a:gd name="connsiteY83" fmla="*/ 5406190 h 8839200"/>
              <a:gd name="connsiteX84" fmla="*/ 3015916 w 21031200"/>
              <a:gd name="connsiteY84" fmla="*/ 5903495 h 8839200"/>
              <a:gd name="connsiteX85" fmla="*/ 2711116 w 21031200"/>
              <a:gd name="connsiteY85" fmla="*/ 6288505 h 8839200"/>
              <a:gd name="connsiteX86" fmla="*/ 2358190 w 21031200"/>
              <a:gd name="connsiteY86" fmla="*/ 6240379 h 8839200"/>
              <a:gd name="connsiteX87" fmla="*/ 2662990 w 21031200"/>
              <a:gd name="connsiteY87" fmla="*/ 6432884 h 8839200"/>
              <a:gd name="connsiteX88" fmla="*/ 2149643 w 21031200"/>
              <a:gd name="connsiteY88" fmla="*/ 6352674 h 8839200"/>
              <a:gd name="connsiteX89" fmla="*/ 2149643 w 21031200"/>
              <a:gd name="connsiteY89" fmla="*/ 6577263 h 8839200"/>
              <a:gd name="connsiteX90" fmla="*/ 2149643 w 21031200"/>
              <a:gd name="connsiteY90" fmla="*/ 6817895 h 8839200"/>
              <a:gd name="connsiteX91" fmla="*/ 1828800 w 21031200"/>
              <a:gd name="connsiteY91" fmla="*/ 6946232 h 8839200"/>
              <a:gd name="connsiteX92" fmla="*/ 1716506 w 21031200"/>
              <a:gd name="connsiteY92" fmla="*/ 7218948 h 8839200"/>
              <a:gd name="connsiteX93" fmla="*/ 1379622 w 21031200"/>
              <a:gd name="connsiteY93" fmla="*/ 7491663 h 8839200"/>
              <a:gd name="connsiteX94" fmla="*/ 1138990 w 21031200"/>
              <a:gd name="connsiteY94" fmla="*/ 7828548 h 8839200"/>
              <a:gd name="connsiteX95" fmla="*/ 962527 w 21031200"/>
              <a:gd name="connsiteY95" fmla="*/ 7796463 h 8839200"/>
              <a:gd name="connsiteX96" fmla="*/ 962527 w 21031200"/>
              <a:gd name="connsiteY96" fmla="*/ 8069179 h 8839200"/>
              <a:gd name="connsiteX97" fmla="*/ 770022 w 21031200"/>
              <a:gd name="connsiteY97" fmla="*/ 8037095 h 8839200"/>
              <a:gd name="connsiteX98" fmla="*/ 657727 w 21031200"/>
              <a:gd name="connsiteY98" fmla="*/ 7988969 h 8839200"/>
              <a:gd name="connsiteX99" fmla="*/ 385011 w 21031200"/>
              <a:gd name="connsiteY99" fmla="*/ 7908758 h 8839200"/>
              <a:gd name="connsiteX100" fmla="*/ 128337 w 21031200"/>
              <a:gd name="connsiteY100" fmla="*/ 8101263 h 8839200"/>
              <a:gd name="connsiteX101" fmla="*/ 0 w 21031200"/>
              <a:gd name="connsiteY101" fmla="*/ 8325853 h 8839200"/>
              <a:gd name="connsiteX102" fmla="*/ 112295 w 21031200"/>
              <a:gd name="connsiteY102" fmla="*/ 8502316 h 8839200"/>
              <a:gd name="connsiteX103" fmla="*/ 401053 w 21031200"/>
              <a:gd name="connsiteY103" fmla="*/ 8373979 h 8839200"/>
              <a:gd name="connsiteX104" fmla="*/ 545432 w 21031200"/>
              <a:gd name="connsiteY104" fmla="*/ 8149390 h 8839200"/>
              <a:gd name="connsiteX105" fmla="*/ 978569 w 21031200"/>
              <a:gd name="connsiteY105" fmla="*/ 8245642 h 8839200"/>
              <a:gd name="connsiteX106" fmla="*/ 1106906 w 21031200"/>
              <a:gd name="connsiteY106" fmla="*/ 8438148 h 8839200"/>
              <a:gd name="connsiteX107" fmla="*/ 1283369 w 21031200"/>
              <a:gd name="connsiteY107" fmla="*/ 8454190 h 8839200"/>
              <a:gd name="connsiteX108" fmla="*/ 1283369 w 21031200"/>
              <a:gd name="connsiteY108" fmla="*/ 8839200 h 8839200"/>
              <a:gd name="connsiteX109" fmla="*/ 1636295 w 21031200"/>
              <a:gd name="connsiteY109" fmla="*/ 8726905 h 8839200"/>
              <a:gd name="connsiteX110" fmla="*/ 1860885 w 21031200"/>
              <a:gd name="connsiteY110" fmla="*/ 8646695 h 8839200"/>
              <a:gd name="connsiteX111" fmla="*/ 1524000 w 21031200"/>
              <a:gd name="connsiteY111" fmla="*/ 8373979 h 8839200"/>
              <a:gd name="connsiteX112" fmla="*/ 1828800 w 21031200"/>
              <a:gd name="connsiteY112" fmla="*/ 8293769 h 8839200"/>
              <a:gd name="connsiteX113" fmla="*/ 1941095 w 21031200"/>
              <a:gd name="connsiteY113" fmla="*/ 8133348 h 8839200"/>
              <a:gd name="connsiteX114" fmla="*/ 1925053 w 21031200"/>
              <a:gd name="connsiteY114" fmla="*/ 7908758 h 8839200"/>
              <a:gd name="connsiteX115" fmla="*/ 2037348 w 21031200"/>
              <a:gd name="connsiteY115" fmla="*/ 7828548 h 8839200"/>
              <a:gd name="connsiteX116" fmla="*/ 2197769 w 21031200"/>
              <a:gd name="connsiteY116" fmla="*/ 7555832 h 8839200"/>
              <a:gd name="connsiteX117" fmla="*/ 2165685 w 21031200"/>
              <a:gd name="connsiteY117" fmla="*/ 7732295 h 8839200"/>
              <a:gd name="connsiteX118" fmla="*/ 2261937 w 21031200"/>
              <a:gd name="connsiteY118" fmla="*/ 7732295 h 8839200"/>
              <a:gd name="connsiteX119" fmla="*/ 2085474 w 21031200"/>
              <a:gd name="connsiteY119" fmla="*/ 7796463 h 8839200"/>
              <a:gd name="connsiteX120" fmla="*/ 2037348 w 21031200"/>
              <a:gd name="connsiteY120" fmla="*/ 7924800 h 8839200"/>
              <a:gd name="connsiteX121" fmla="*/ 2085474 w 21031200"/>
              <a:gd name="connsiteY121" fmla="*/ 8117305 h 8839200"/>
              <a:gd name="connsiteX122" fmla="*/ 2326106 w 21031200"/>
              <a:gd name="connsiteY122" fmla="*/ 7972926 h 8839200"/>
              <a:gd name="connsiteX123" fmla="*/ 2486527 w 21031200"/>
              <a:gd name="connsiteY123" fmla="*/ 7780421 h 8839200"/>
              <a:gd name="connsiteX124" fmla="*/ 2679032 w 21031200"/>
              <a:gd name="connsiteY124" fmla="*/ 7860632 h 8839200"/>
              <a:gd name="connsiteX125" fmla="*/ 2903622 w 21031200"/>
              <a:gd name="connsiteY125" fmla="*/ 7347284 h 8839200"/>
              <a:gd name="connsiteX126" fmla="*/ 3208422 w 21031200"/>
              <a:gd name="connsiteY126" fmla="*/ 7331242 h 8839200"/>
              <a:gd name="connsiteX127" fmla="*/ 3914274 w 21031200"/>
              <a:gd name="connsiteY127" fmla="*/ 7315200 h 8839200"/>
              <a:gd name="connsiteX128" fmla="*/ 4395537 w 21031200"/>
              <a:gd name="connsiteY128" fmla="*/ 7379369 h 8839200"/>
              <a:gd name="connsiteX129" fmla="*/ 4588043 w 21031200"/>
              <a:gd name="connsiteY129" fmla="*/ 7491663 h 8839200"/>
              <a:gd name="connsiteX130" fmla="*/ 4588043 w 21031200"/>
              <a:gd name="connsiteY130" fmla="*/ 7299158 h 8839200"/>
              <a:gd name="connsiteX131" fmla="*/ 4555958 w 21031200"/>
              <a:gd name="connsiteY131" fmla="*/ 7138737 h 8839200"/>
              <a:gd name="connsiteX132" fmla="*/ 4459706 w 21031200"/>
              <a:gd name="connsiteY132" fmla="*/ 6833937 h 8839200"/>
              <a:gd name="connsiteX133" fmla="*/ 4507832 w 21031200"/>
              <a:gd name="connsiteY133" fmla="*/ 6801853 h 8839200"/>
              <a:gd name="connsiteX134" fmla="*/ 4636169 w 21031200"/>
              <a:gd name="connsiteY134" fmla="*/ 6882063 h 8839200"/>
              <a:gd name="connsiteX135" fmla="*/ 4636169 w 21031200"/>
              <a:gd name="connsiteY135" fmla="*/ 7154779 h 8839200"/>
              <a:gd name="connsiteX136" fmla="*/ 4716379 w 21031200"/>
              <a:gd name="connsiteY136" fmla="*/ 7283116 h 8839200"/>
              <a:gd name="connsiteX137" fmla="*/ 4796590 w 21031200"/>
              <a:gd name="connsiteY137" fmla="*/ 7491663 h 8839200"/>
              <a:gd name="connsiteX138" fmla="*/ 4924927 w 21031200"/>
              <a:gd name="connsiteY138" fmla="*/ 7603958 h 8839200"/>
              <a:gd name="connsiteX139" fmla="*/ 5325979 w 21031200"/>
              <a:gd name="connsiteY139" fmla="*/ 7587916 h 8839200"/>
              <a:gd name="connsiteX140" fmla="*/ 5566611 w 21031200"/>
              <a:gd name="connsiteY140" fmla="*/ 7876674 h 8839200"/>
              <a:gd name="connsiteX141" fmla="*/ 5727032 w 21031200"/>
              <a:gd name="connsiteY141" fmla="*/ 7956884 h 8839200"/>
              <a:gd name="connsiteX142" fmla="*/ 5887453 w 21031200"/>
              <a:gd name="connsiteY142" fmla="*/ 7716253 h 8839200"/>
              <a:gd name="connsiteX143" fmla="*/ 5887453 w 21031200"/>
              <a:gd name="connsiteY143" fmla="*/ 7940842 h 8839200"/>
              <a:gd name="connsiteX144" fmla="*/ 6112043 w 21031200"/>
              <a:gd name="connsiteY144" fmla="*/ 7924800 h 8839200"/>
              <a:gd name="connsiteX145" fmla="*/ 6128085 w 21031200"/>
              <a:gd name="connsiteY145" fmla="*/ 7748337 h 8839200"/>
              <a:gd name="connsiteX146" fmla="*/ 6384758 w 21031200"/>
              <a:gd name="connsiteY146" fmla="*/ 7475621 h 8839200"/>
              <a:gd name="connsiteX147" fmla="*/ 6192253 w 21031200"/>
              <a:gd name="connsiteY147" fmla="*/ 7138737 h 8839200"/>
              <a:gd name="connsiteX148" fmla="*/ 6192253 w 21031200"/>
              <a:gd name="connsiteY148" fmla="*/ 7074569 h 8839200"/>
              <a:gd name="connsiteX149" fmla="*/ 6320590 w 21031200"/>
              <a:gd name="connsiteY149" fmla="*/ 7122695 h 8839200"/>
              <a:gd name="connsiteX150" fmla="*/ 6464969 w 21031200"/>
              <a:gd name="connsiteY150" fmla="*/ 7363326 h 8839200"/>
              <a:gd name="connsiteX151" fmla="*/ 6593306 w 21031200"/>
              <a:gd name="connsiteY151" fmla="*/ 7251032 h 8839200"/>
              <a:gd name="connsiteX152" fmla="*/ 6497053 w 21031200"/>
              <a:gd name="connsiteY152" fmla="*/ 6898105 h 8839200"/>
              <a:gd name="connsiteX153" fmla="*/ 6545179 w 21031200"/>
              <a:gd name="connsiteY153" fmla="*/ 6545179 h 8839200"/>
              <a:gd name="connsiteX154" fmla="*/ 6416843 w 21031200"/>
              <a:gd name="connsiteY154" fmla="*/ 6545179 h 8839200"/>
              <a:gd name="connsiteX155" fmla="*/ 6689558 w 21031200"/>
              <a:gd name="connsiteY155" fmla="*/ 6352674 h 8839200"/>
              <a:gd name="connsiteX156" fmla="*/ 6817895 w 21031200"/>
              <a:gd name="connsiteY156" fmla="*/ 6160169 h 8839200"/>
              <a:gd name="connsiteX157" fmla="*/ 6785811 w 21031200"/>
              <a:gd name="connsiteY157" fmla="*/ 5967663 h 8839200"/>
              <a:gd name="connsiteX158" fmla="*/ 6946232 w 21031200"/>
              <a:gd name="connsiteY158" fmla="*/ 6208295 h 8839200"/>
              <a:gd name="connsiteX159" fmla="*/ 7395411 w 21031200"/>
              <a:gd name="connsiteY159" fmla="*/ 6031832 h 8839200"/>
              <a:gd name="connsiteX160" fmla="*/ 7571874 w 21031200"/>
              <a:gd name="connsiteY160" fmla="*/ 5935579 h 8839200"/>
              <a:gd name="connsiteX161" fmla="*/ 7908758 w 21031200"/>
              <a:gd name="connsiteY161" fmla="*/ 5839326 h 8839200"/>
              <a:gd name="connsiteX162" fmla="*/ 8422106 w 21031200"/>
              <a:gd name="connsiteY162" fmla="*/ 5710990 h 8839200"/>
              <a:gd name="connsiteX163" fmla="*/ 8839200 w 21031200"/>
              <a:gd name="connsiteY163" fmla="*/ 5839326 h 8839200"/>
              <a:gd name="connsiteX164" fmla="*/ 9641306 w 21031200"/>
              <a:gd name="connsiteY164" fmla="*/ 6384758 h 8839200"/>
              <a:gd name="connsiteX165" fmla="*/ 9865895 w 21031200"/>
              <a:gd name="connsiteY165" fmla="*/ 6192253 h 8839200"/>
              <a:gd name="connsiteX166" fmla="*/ 10186737 w 21031200"/>
              <a:gd name="connsiteY166" fmla="*/ 6256421 h 8839200"/>
              <a:gd name="connsiteX167" fmla="*/ 10443411 w 21031200"/>
              <a:gd name="connsiteY167" fmla="*/ 6256421 h 8839200"/>
              <a:gd name="connsiteX168" fmla="*/ 10860506 w 21031200"/>
              <a:gd name="connsiteY168" fmla="*/ 6384758 h 8839200"/>
              <a:gd name="connsiteX169" fmla="*/ 11133222 w 21031200"/>
              <a:gd name="connsiteY169" fmla="*/ 6400800 h 8839200"/>
              <a:gd name="connsiteX170" fmla="*/ 11213432 w 21031200"/>
              <a:gd name="connsiteY170" fmla="*/ 6192253 h 8839200"/>
              <a:gd name="connsiteX171" fmla="*/ 11229474 w 21031200"/>
              <a:gd name="connsiteY171" fmla="*/ 6063916 h 8839200"/>
              <a:gd name="connsiteX172" fmla="*/ 11229474 w 21031200"/>
              <a:gd name="connsiteY172" fmla="*/ 5983705 h 8839200"/>
              <a:gd name="connsiteX173" fmla="*/ 11020927 w 21031200"/>
              <a:gd name="connsiteY173" fmla="*/ 5983705 h 8839200"/>
              <a:gd name="connsiteX174" fmla="*/ 10940716 w 21031200"/>
              <a:gd name="connsiteY174" fmla="*/ 5903495 h 8839200"/>
              <a:gd name="connsiteX175" fmla="*/ 10780295 w 21031200"/>
              <a:gd name="connsiteY175" fmla="*/ 5903495 h 8839200"/>
              <a:gd name="connsiteX176" fmla="*/ 10844464 w 21031200"/>
              <a:gd name="connsiteY176" fmla="*/ 5791200 h 8839200"/>
              <a:gd name="connsiteX177" fmla="*/ 11133222 w 21031200"/>
              <a:gd name="connsiteY177" fmla="*/ 5775158 h 8839200"/>
              <a:gd name="connsiteX178" fmla="*/ 11245516 w 21031200"/>
              <a:gd name="connsiteY178" fmla="*/ 5903495 h 8839200"/>
              <a:gd name="connsiteX179" fmla="*/ 11470106 w 21031200"/>
              <a:gd name="connsiteY179" fmla="*/ 5807242 h 8839200"/>
              <a:gd name="connsiteX180" fmla="*/ 11742822 w 21031200"/>
              <a:gd name="connsiteY180" fmla="*/ 5759116 h 8839200"/>
              <a:gd name="connsiteX181" fmla="*/ 11790948 w 21031200"/>
              <a:gd name="connsiteY181" fmla="*/ 5694948 h 8839200"/>
              <a:gd name="connsiteX182" fmla="*/ 12175958 w 21031200"/>
              <a:gd name="connsiteY182" fmla="*/ 5743074 h 8839200"/>
              <a:gd name="connsiteX183" fmla="*/ 12368464 w 21031200"/>
              <a:gd name="connsiteY183" fmla="*/ 5743074 h 8839200"/>
              <a:gd name="connsiteX184" fmla="*/ 12368464 w 21031200"/>
              <a:gd name="connsiteY184" fmla="*/ 5550569 h 8839200"/>
              <a:gd name="connsiteX185" fmla="*/ 12721390 w 21031200"/>
              <a:gd name="connsiteY185" fmla="*/ 5486400 h 8839200"/>
              <a:gd name="connsiteX186" fmla="*/ 13010148 w 21031200"/>
              <a:gd name="connsiteY186" fmla="*/ 5342021 h 8839200"/>
              <a:gd name="connsiteX187" fmla="*/ 12673264 w 21031200"/>
              <a:gd name="connsiteY187" fmla="*/ 4908884 h 8839200"/>
              <a:gd name="connsiteX188" fmla="*/ 12721390 w 21031200"/>
              <a:gd name="connsiteY188" fmla="*/ 4844716 h 8839200"/>
              <a:gd name="connsiteX189" fmla="*/ 13122443 w 21031200"/>
              <a:gd name="connsiteY189" fmla="*/ 5229726 h 8839200"/>
              <a:gd name="connsiteX190" fmla="*/ 13443285 w 21031200"/>
              <a:gd name="connsiteY190" fmla="*/ 5422232 h 8839200"/>
              <a:gd name="connsiteX191" fmla="*/ 13908506 w 21031200"/>
              <a:gd name="connsiteY191" fmla="*/ 5229726 h 8839200"/>
              <a:gd name="connsiteX192" fmla="*/ 14068927 w 21031200"/>
              <a:gd name="connsiteY192" fmla="*/ 5213684 h 8839200"/>
              <a:gd name="connsiteX193" fmla="*/ 14165179 w 21031200"/>
              <a:gd name="connsiteY193" fmla="*/ 5293895 h 8839200"/>
              <a:gd name="connsiteX194" fmla="*/ 14325600 w 21031200"/>
              <a:gd name="connsiteY194" fmla="*/ 5293895 h 8839200"/>
              <a:gd name="connsiteX195" fmla="*/ 14453937 w 21031200"/>
              <a:gd name="connsiteY195" fmla="*/ 5325979 h 8839200"/>
              <a:gd name="connsiteX196" fmla="*/ 14277474 w 21031200"/>
              <a:gd name="connsiteY196" fmla="*/ 5454316 h 8839200"/>
              <a:gd name="connsiteX197" fmla="*/ 14405811 w 21031200"/>
              <a:gd name="connsiteY197" fmla="*/ 5614737 h 8839200"/>
              <a:gd name="connsiteX198" fmla="*/ 14598316 w 21031200"/>
              <a:gd name="connsiteY198" fmla="*/ 5743074 h 8839200"/>
              <a:gd name="connsiteX199" fmla="*/ 14758737 w 21031200"/>
              <a:gd name="connsiteY199" fmla="*/ 5582653 h 8839200"/>
              <a:gd name="connsiteX200" fmla="*/ 14887074 w 21031200"/>
              <a:gd name="connsiteY200" fmla="*/ 5550569 h 8839200"/>
              <a:gd name="connsiteX201" fmla="*/ 15673137 w 21031200"/>
              <a:gd name="connsiteY201" fmla="*/ 5406190 h 8839200"/>
              <a:gd name="connsiteX202" fmla="*/ 16395032 w 21031200"/>
              <a:gd name="connsiteY202" fmla="*/ 5309937 h 8839200"/>
              <a:gd name="connsiteX203" fmla="*/ 17630274 w 21031200"/>
              <a:gd name="connsiteY203" fmla="*/ 5662863 h 8839200"/>
              <a:gd name="connsiteX204" fmla="*/ 18047369 w 21031200"/>
              <a:gd name="connsiteY204" fmla="*/ 5277853 h 8839200"/>
              <a:gd name="connsiteX205" fmla="*/ 18656969 w 21031200"/>
              <a:gd name="connsiteY205" fmla="*/ 5149516 h 8839200"/>
              <a:gd name="connsiteX206" fmla="*/ 19122190 w 21031200"/>
              <a:gd name="connsiteY206" fmla="*/ 4764505 h 8839200"/>
              <a:gd name="connsiteX207" fmla="*/ 19122190 w 21031200"/>
              <a:gd name="connsiteY207" fmla="*/ 4652211 h 8839200"/>
              <a:gd name="connsiteX208" fmla="*/ 19779916 w 21031200"/>
              <a:gd name="connsiteY208" fmla="*/ 4780548 h 8839200"/>
              <a:gd name="connsiteX209" fmla="*/ 19763874 w 21031200"/>
              <a:gd name="connsiteY209" fmla="*/ 4572000 h 8839200"/>
              <a:gd name="connsiteX210" fmla="*/ 19683664 w 21031200"/>
              <a:gd name="connsiteY210" fmla="*/ 4443663 h 8839200"/>
              <a:gd name="connsiteX211" fmla="*/ 20036590 w 21031200"/>
              <a:gd name="connsiteY211" fmla="*/ 4122821 h 8839200"/>
              <a:gd name="connsiteX212" fmla="*/ 20357432 w 21031200"/>
              <a:gd name="connsiteY212" fmla="*/ 4042611 h 8839200"/>
              <a:gd name="connsiteX213" fmla="*/ 20437643 w 21031200"/>
              <a:gd name="connsiteY213" fmla="*/ 3882190 h 8839200"/>
              <a:gd name="connsiteX214" fmla="*/ 20950990 w 21031200"/>
              <a:gd name="connsiteY214" fmla="*/ 3705726 h 8839200"/>
              <a:gd name="connsiteX215" fmla="*/ 20806611 w 21031200"/>
              <a:gd name="connsiteY215" fmla="*/ 2903621 h 8839200"/>
              <a:gd name="connsiteX216" fmla="*/ 21015158 w 21031200"/>
              <a:gd name="connsiteY216" fmla="*/ 2823411 h 8839200"/>
              <a:gd name="connsiteX217" fmla="*/ 21031200 w 21031200"/>
              <a:gd name="connsiteY217" fmla="*/ 2502569 h 8839200"/>
              <a:gd name="connsiteX218" fmla="*/ 19988464 w 21031200"/>
              <a:gd name="connsiteY218" fmla="*/ 2630905 h 8839200"/>
              <a:gd name="connsiteX219" fmla="*/ 19795958 w 21031200"/>
              <a:gd name="connsiteY219" fmla="*/ 2791326 h 8839200"/>
              <a:gd name="connsiteX220" fmla="*/ 19619495 w 21031200"/>
              <a:gd name="connsiteY220" fmla="*/ 2775284 h 8839200"/>
              <a:gd name="connsiteX221" fmla="*/ 19523243 w 21031200"/>
              <a:gd name="connsiteY221" fmla="*/ 2855495 h 8839200"/>
              <a:gd name="connsiteX222" fmla="*/ 19234485 w 21031200"/>
              <a:gd name="connsiteY222" fmla="*/ 2743200 h 8839200"/>
              <a:gd name="connsiteX223" fmla="*/ 19090106 w 21031200"/>
              <a:gd name="connsiteY223" fmla="*/ 2614863 h 8839200"/>
              <a:gd name="connsiteX224" fmla="*/ 18993853 w 21031200"/>
              <a:gd name="connsiteY224" fmla="*/ 2518611 h 8839200"/>
              <a:gd name="connsiteX225" fmla="*/ 18897600 w 21031200"/>
              <a:gd name="connsiteY225" fmla="*/ 2679032 h 8839200"/>
              <a:gd name="connsiteX226" fmla="*/ 18785306 w 21031200"/>
              <a:gd name="connsiteY226" fmla="*/ 2566737 h 8839200"/>
              <a:gd name="connsiteX227" fmla="*/ 18721137 w 21031200"/>
              <a:gd name="connsiteY227" fmla="*/ 2630905 h 8839200"/>
              <a:gd name="connsiteX228" fmla="*/ 18656969 w 21031200"/>
              <a:gd name="connsiteY228" fmla="*/ 2566737 h 8839200"/>
              <a:gd name="connsiteX229" fmla="*/ 18592800 w 21031200"/>
              <a:gd name="connsiteY229" fmla="*/ 2614863 h 8839200"/>
              <a:gd name="connsiteX230" fmla="*/ 18464464 w 21031200"/>
              <a:gd name="connsiteY230" fmla="*/ 2518611 h 8839200"/>
              <a:gd name="connsiteX231" fmla="*/ 18961769 w 21031200"/>
              <a:gd name="connsiteY231" fmla="*/ 2374232 h 8839200"/>
              <a:gd name="connsiteX232" fmla="*/ 18865516 w 21031200"/>
              <a:gd name="connsiteY232" fmla="*/ 2197769 h 8839200"/>
              <a:gd name="connsiteX233" fmla="*/ 18801348 w 21031200"/>
              <a:gd name="connsiteY233" fmla="*/ 2310063 h 8839200"/>
              <a:gd name="connsiteX234" fmla="*/ 18785306 w 21031200"/>
              <a:gd name="connsiteY234" fmla="*/ 2213811 h 8839200"/>
              <a:gd name="connsiteX235" fmla="*/ 18352169 w 21031200"/>
              <a:gd name="connsiteY235" fmla="*/ 2197769 h 8839200"/>
              <a:gd name="connsiteX236" fmla="*/ 18271958 w 21031200"/>
              <a:gd name="connsiteY236" fmla="*/ 2342148 h 8839200"/>
              <a:gd name="connsiteX237" fmla="*/ 18127579 w 21031200"/>
              <a:gd name="connsiteY237" fmla="*/ 2342148 h 8839200"/>
              <a:gd name="connsiteX238" fmla="*/ 17742569 w 21031200"/>
              <a:gd name="connsiteY238" fmla="*/ 2342148 h 8839200"/>
              <a:gd name="connsiteX239" fmla="*/ 18079453 w 21031200"/>
              <a:gd name="connsiteY239" fmla="*/ 2261937 h 8839200"/>
              <a:gd name="connsiteX240" fmla="*/ 18320085 w 21031200"/>
              <a:gd name="connsiteY240" fmla="*/ 2101516 h 8839200"/>
              <a:gd name="connsiteX241" fmla="*/ 18560716 w 21031200"/>
              <a:gd name="connsiteY241" fmla="*/ 2021305 h 8839200"/>
              <a:gd name="connsiteX242" fmla="*/ 18673011 w 21031200"/>
              <a:gd name="connsiteY242" fmla="*/ 1941095 h 8839200"/>
              <a:gd name="connsiteX243" fmla="*/ 18993853 w 21031200"/>
              <a:gd name="connsiteY243" fmla="*/ 1909011 h 8839200"/>
              <a:gd name="connsiteX244" fmla="*/ 19170316 w 21031200"/>
              <a:gd name="connsiteY244" fmla="*/ 1989221 h 8839200"/>
              <a:gd name="connsiteX245" fmla="*/ 19186358 w 21031200"/>
              <a:gd name="connsiteY245" fmla="*/ 1812758 h 8839200"/>
              <a:gd name="connsiteX246" fmla="*/ 19106148 w 21031200"/>
              <a:gd name="connsiteY246" fmla="*/ 1732548 h 8839200"/>
              <a:gd name="connsiteX247" fmla="*/ 19202400 w 21031200"/>
              <a:gd name="connsiteY247" fmla="*/ 1620253 h 8839200"/>
              <a:gd name="connsiteX248" fmla="*/ 19170316 w 21031200"/>
              <a:gd name="connsiteY248" fmla="*/ 1540042 h 8839200"/>
              <a:gd name="connsiteX249" fmla="*/ 18849474 w 21031200"/>
              <a:gd name="connsiteY249" fmla="*/ 1507958 h 8839200"/>
              <a:gd name="connsiteX250" fmla="*/ 19266569 w 21031200"/>
              <a:gd name="connsiteY250" fmla="*/ 1556084 h 8839200"/>
              <a:gd name="connsiteX251" fmla="*/ 19523243 w 21031200"/>
              <a:gd name="connsiteY251" fmla="*/ 1540042 h 8839200"/>
              <a:gd name="connsiteX252" fmla="*/ 19491158 w 21031200"/>
              <a:gd name="connsiteY252" fmla="*/ 1042737 h 8839200"/>
              <a:gd name="connsiteX253" fmla="*/ 19250527 w 21031200"/>
              <a:gd name="connsiteY253" fmla="*/ 1155032 h 8839200"/>
              <a:gd name="connsiteX254" fmla="*/ 19009895 w 21031200"/>
              <a:gd name="connsiteY254" fmla="*/ 1235242 h 8839200"/>
              <a:gd name="connsiteX255" fmla="*/ 18929685 w 21031200"/>
              <a:gd name="connsiteY255" fmla="*/ 1122948 h 8839200"/>
              <a:gd name="connsiteX256" fmla="*/ 18865516 w 21031200"/>
              <a:gd name="connsiteY256" fmla="*/ 1090863 h 8839200"/>
              <a:gd name="connsiteX257" fmla="*/ 19186358 w 21031200"/>
              <a:gd name="connsiteY257" fmla="*/ 1058779 h 8839200"/>
              <a:gd name="connsiteX258" fmla="*/ 19378864 w 21031200"/>
              <a:gd name="connsiteY258" fmla="*/ 978569 h 8839200"/>
              <a:gd name="connsiteX259" fmla="*/ 19378864 w 21031200"/>
              <a:gd name="connsiteY259" fmla="*/ 770021 h 8839200"/>
              <a:gd name="connsiteX260" fmla="*/ 19667622 w 21031200"/>
              <a:gd name="connsiteY260" fmla="*/ 593558 h 8839200"/>
              <a:gd name="connsiteX261" fmla="*/ 19828043 w 21031200"/>
              <a:gd name="connsiteY261" fmla="*/ 818148 h 8839200"/>
              <a:gd name="connsiteX262" fmla="*/ 20485769 w 21031200"/>
              <a:gd name="connsiteY262" fmla="*/ 497305 h 8839200"/>
              <a:gd name="connsiteX263" fmla="*/ 20533895 w 21031200"/>
              <a:gd name="connsiteY263" fmla="*/ 304800 h 8839200"/>
              <a:gd name="connsiteX264" fmla="*/ 20261179 w 21031200"/>
              <a:gd name="connsiteY264" fmla="*/ 352926 h 8839200"/>
              <a:gd name="connsiteX265" fmla="*/ 20565979 w 21031200"/>
              <a:gd name="connsiteY265" fmla="*/ 80211 h 8839200"/>
              <a:gd name="connsiteX266" fmla="*/ 19892211 w 21031200"/>
              <a:gd name="connsiteY266" fmla="*/ 128337 h 8839200"/>
              <a:gd name="connsiteX267" fmla="*/ 20052632 w 21031200"/>
              <a:gd name="connsiteY267" fmla="*/ 16042 h 8839200"/>
              <a:gd name="connsiteX268" fmla="*/ 1122948 w 21031200"/>
              <a:gd name="connsiteY268" fmla="*/ 0 h 8839200"/>
              <a:gd name="connsiteX0" fmla="*/ 1134205 w 21042457"/>
              <a:gd name="connsiteY0" fmla="*/ 0 h 8839200"/>
              <a:gd name="connsiteX1" fmla="*/ 1679636 w 21042457"/>
              <a:gd name="connsiteY1" fmla="*/ 160421 h 8839200"/>
              <a:gd name="connsiteX2" fmla="*/ 2112773 w 21042457"/>
              <a:gd name="connsiteY2" fmla="*/ 288758 h 8839200"/>
              <a:gd name="connsiteX3" fmla="*/ 2209026 w 21042457"/>
              <a:gd name="connsiteY3" fmla="*/ 577516 h 8839200"/>
              <a:gd name="connsiteX4" fmla="*/ 2192984 w 21042457"/>
              <a:gd name="connsiteY4" fmla="*/ 850232 h 8839200"/>
              <a:gd name="connsiteX5" fmla="*/ 1952352 w 21042457"/>
              <a:gd name="connsiteY5" fmla="*/ 946484 h 8839200"/>
              <a:gd name="connsiteX6" fmla="*/ 2225068 w 21042457"/>
              <a:gd name="connsiteY6" fmla="*/ 1026695 h 8839200"/>
              <a:gd name="connsiteX7" fmla="*/ 2658205 w 21042457"/>
              <a:gd name="connsiteY7" fmla="*/ 1058779 h 8839200"/>
              <a:gd name="connsiteX8" fmla="*/ 2834668 w 21042457"/>
              <a:gd name="connsiteY8" fmla="*/ 866274 h 8839200"/>
              <a:gd name="connsiteX9" fmla="*/ 2946963 w 21042457"/>
              <a:gd name="connsiteY9" fmla="*/ 1058779 h 8839200"/>
              <a:gd name="connsiteX10" fmla="*/ 2626121 w 21042457"/>
              <a:gd name="connsiteY10" fmla="*/ 1122948 h 8839200"/>
              <a:gd name="connsiteX11" fmla="*/ 2561952 w 21042457"/>
              <a:gd name="connsiteY11" fmla="*/ 1235242 h 8839200"/>
              <a:gd name="connsiteX12" fmla="*/ 2289236 w 21042457"/>
              <a:gd name="connsiteY12" fmla="*/ 1187116 h 8839200"/>
              <a:gd name="connsiteX13" fmla="*/ 2289236 w 21042457"/>
              <a:gd name="connsiteY13" fmla="*/ 1283369 h 8839200"/>
              <a:gd name="connsiteX14" fmla="*/ 2561952 w 21042457"/>
              <a:gd name="connsiteY14" fmla="*/ 1427748 h 8839200"/>
              <a:gd name="connsiteX15" fmla="*/ 2850710 w 21042457"/>
              <a:gd name="connsiteY15" fmla="*/ 1331495 h 8839200"/>
              <a:gd name="connsiteX16" fmla="*/ 2995089 w 21042457"/>
              <a:gd name="connsiteY16" fmla="*/ 1347537 h 8839200"/>
              <a:gd name="connsiteX17" fmla="*/ 3139468 w 21042457"/>
              <a:gd name="connsiteY17" fmla="*/ 1283369 h 8839200"/>
              <a:gd name="connsiteX18" fmla="*/ 3348015 w 21042457"/>
              <a:gd name="connsiteY18" fmla="*/ 1315453 h 8839200"/>
              <a:gd name="connsiteX19" fmla="*/ 3556563 w 21042457"/>
              <a:gd name="connsiteY19" fmla="*/ 994611 h 8839200"/>
              <a:gd name="connsiteX20" fmla="*/ 3973657 w 21042457"/>
              <a:gd name="connsiteY20" fmla="*/ 978569 h 8839200"/>
              <a:gd name="connsiteX21" fmla="*/ 4118036 w 21042457"/>
              <a:gd name="connsiteY21" fmla="*/ 962526 h 8839200"/>
              <a:gd name="connsiteX22" fmla="*/ 4069910 w 21042457"/>
              <a:gd name="connsiteY22" fmla="*/ 770021 h 8839200"/>
              <a:gd name="connsiteX23" fmla="*/ 4198247 w 21042457"/>
              <a:gd name="connsiteY23" fmla="*/ 834190 h 8839200"/>
              <a:gd name="connsiteX24" fmla="*/ 4342626 w 21042457"/>
              <a:gd name="connsiteY24" fmla="*/ 737937 h 8839200"/>
              <a:gd name="connsiteX25" fmla="*/ 4326584 w 21042457"/>
              <a:gd name="connsiteY25" fmla="*/ 962526 h 8839200"/>
              <a:gd name="connsiteX26" fmla="*/ 4454921 w 21042457"/>
              <a:gd name="connsiteY26" fmla="*/ 1042737 h 8839200"/>
              <a:gd name="connsiteX27" fmla="*/ 4310542 w 21042457"/>
              <a:gd name="connsiteY27" fmla="*/ 1058779 h 8839200"/>
              <a:gd name="connsiteX28" fmla="*/ 4470963 w 21042457"/>
              <a:gd name="connsiteY28" fmla="*/ 1235242 h 8839200"/>
              <a:gd name="connsiteX29" fmla="*/ 4904100 w 21042457"/>
              <a:gd name="connsiteY29" fmla="*/ 1379621 h 8839200"/>
              <a:gd name="connsiteX30" fmla="*/ 5080563 w 21042457"/>
              <a:gd name="connsiteY30" fmla="*/ 1363579 h 8839200"/>
              <a:gd name="connsiteX31" fmla="*/ 4888057 w 21042457"/>
              <a:gd name="connsiteY31" fmla="*/ 1556084 h 8839200"/>
              <a:gd name="connsiteX32" fmla="*/ 4647426 w 21042457"/>
              <a:gd name="connsiteY32" fmla="*/ 1459832 h 8839200"/>
              <a:gd name="connsiteX33" fmla="*/ 4470963 w 21042457"/>
              <a:gd name="connsiteY33" fmla="*/ 1588169 h 8839200"/>
              <a:gd name="connsiteX34" fmla="*/ 4470963 w 21042457"/>
              <a:gd name="connsiteY34" fmla="*/ 1764632 h 8839200"/>
              <a:gd name="connsiteX35" fmla="*/ 4775763 w 21042457"/>
              <a:gd name="connsiteY35" fmla="*/ 1925053 h 8839200"/>
              <a:gd name="connsiteX36" fmla="*/ 4904100 w 21042457"/>
              <a:gd name="connsiteY36" fmla="*/ 1796716 h 8839200"/>
              <a:gd name="connsiteX37" fmla="*/ 5224942 w 21042457"/>
              <a:gd name="connsiteY37" fmla="*/ 1828800 h 8839200"/>
              <a:gd name="connsiteX38" fmla="*/ 5337236 w 21042457"/>
              <a:gd name="connsiteY38" fmla="*/ 1844842 h 8839200"/>
              <a:gd name="connsiteX39" fmla="*/ 5289110 w 21042457"/>
              <a:gd name="connsiteY39" fmla="*/ 1668379 h 8839200"/>
              <a:gd name="connsiteX40" fmla="*/ 5802457 w 21042457"/>
              <a:gd name="connsiteY40" fmla="*/ 1556084 h 8839200"/>
              <a:gd name="connsiteX41" fmla="*/ 5946836 w 21042457"/>
              <a:gd name="connsiteY41" fmla="*/ 1780674 h 8839200"/>
              <a:gd name="connsiteX42" fmla="*/ 6091215 w 21042457"/>
              <a:gd name="connsiteY42" fmla="*/ 2245895 h 8839200"/>
              <a:gd name="connsiteX43" fmla="*/ 6412057 w 21042457"/>
              <a:gd name="connsiteY43" fmla="*/ 2358190 h 8839200"/>
              <a:gd name="connsiteX44" fmla="*/ 6556436 w 21042457"/>
              <a:gd name="connsiteY44" fmla="*/ 2582779 h 8839200"/>
              <a:gd name="connsiteX45" fmla="*/ 6732900 w 21042457"/>
              <a:gd name="connsiteY45" fmla="*/ 2614863 h 8839200"/>
              <a:gd name="connsiteX46" fmla="*/ 7230205 w 21042457"/>
              <a:gd name="connsiteY46" fmla="*/ 2711116 h 8839200"/>
              <a:gd name="connsiteX47" fmla="*/ 7743552 w 21042457"/>
              <a:gd name="connsiteY47" fmla="*/ 2518611 h 8839200"/>
              <a:gd name="connsiteX48" fmla="*/ 7695426 w 21042457"/>
              <a:gd name="connsiteY48" fmla="*/ 2390274 h 8839200"/>
              <a:gd name="connsiteX49" fmla="*/ 7952100 w 21042457"/>
              <a:gd name="connsiteY49" fmla="*/ 2149642 h 8839200"/>
              <a:gd name="connsiteX50" fmla="*/ 8160647 w 21042457"/>
              <a:gd name="connsiteY50" fmla="*/ 2021305 h 8839200"/>
              <a:gd name="connsiteX51" fmla="*/ 8272942 w 21042457"/>
              <a:gd name="connsiteY51" fmla="*/ 1925053 h 8839200"/>
              <a:gd name="connsiteX52" fmla="*/ 8385236 w 21042457"/>
              <a:gd name="connsiteY52" fmla="*/ 2037348 h 8839200"/>
              <a:gd name="connsiteX53" fmla="*/ 8946710 w 21042457"/>
              <a:gd name="connsiteY53" fmla="*/ 1844842 h 8839200"/>
              <a:gd name="connsiteX54" fmla="*/ 9347763 w 21042457"/>
              <a:gd name="connsiteY54" fmla="*/ 1524000 h 8839200"/>
              <a:gd name="connsiteX55" fmla="*/ 9796942 w 21042457"/>
              <a:gd name="connsiteY55" fmla="*/ 1074821 h 8839200"/>
              <a:gd name="connsiteX56" fmla="*/ 9716731 w 21042457"/>
              <a:gd name="connsiteY56" fmla="*/ 1315453 h 8839200"/>
              <a:gd name="connsiteX57" fmla="*/ 9492142 w 21042457"/>
              <a:gd name="connsiteY57" fmla="*/ 1475874 h 8839200"/>
              <a:gd name="connsiteX58" fmla="*/ 8914626 w 21042457"/>
              <a:gd name="connsiteY58" fmla="*/ 2253916 h 8839200"/>
              <a:gd name="connsiteX59" fmla="*/ 8449405 w 21042457"/>
              <a:gd name="connsiteY59" fmla="*/ 2646948 h 8839200"/>
              <a:gd name="connsiteX60" fmla="*/ 8240857 w 21042457"/>
              <a:gd name="connsiteY60" fmla="*/ 2711116 h 8839200"/>
              <a:gd name="connsiteX61" fmla="*/ 8224815 w 21042457"/>
              <a:gd name="connsiteY61" fmla="*/ 2839453 h 8839200"/>
              <a:gd name="connsiteX62" fmla="*/ 8096479 w 21042457"/>
              <a:gd name="connsiteY62" fmla="*/ 3144253 h 8839200"/>
              <a:gd name="connsiteX63" fmla="*/ 8144605 w 21042457"/>
              <a:gd name="connsiteY63" fmla="*/ 3497179 h 8839200"/>
              <a:gd name="connsiteX64" fmla="*/ 7968142 w 21042457"/>
              <a:gd name="connsiteY64" fmla="*/ 3657600 h 8839200"/>
              <a:gd name="connsiteX65" fmla="*/ 7843815 w 21042457"/>
              <a:gd name="connsiteY65" fmla="*/ 3529263 h 8839200"/>
              <a:gd name="connsiteX66" fmla="*/ 7246247 w 21042457"/>
              <a:gd name="connsiteY66" fmla="*/ 3641558 h 8839200"/>
              <a:gd name="connsiteX67" fmla="*/ 6748942 w 21042457"/>
              <a:gd name="connsiteY67" fmla="*/ 3433011 h 8839200"/>
              <a:gd name="connsiteX68" fmla="*/ 6540394 w 21042457"/>
              <a:gd name="connsiteY68" fmla="*/ 3416969 h 8839200"/>
              <a:gd name="connsiteX69" fmla="*/ 5690163 w 21042457"/>
              <a:gd name="connsiteY69" fmla="*/ 3384884 h 8839200"/>
              <a:gd name="connsiteX70" fmla="*/ 4823889 w 21042457"/>
              <a:gd name="connsiteY70" fmla="*/ 3449053 h 8839200"/>
              <a:gd name="connsiteX71" fmla="*/ 4663468 w 21042457"/>
              <a:gd name="connsiteY71" fmla="*/ 3497179 h 8839200"/>
              <a:gd name="connsiteX72" fmla="*/ 4631384 w 21042457"/>
              <a:gd name="connsiteY72" fmla="*/ 3689684 h 8839200"/>
              <a:gd name="connsiteX73" fmla="*/ 4535131 w 21042457"/>
              <a:gd name="connsiteY73" fmla="*/ 3721769 h 8839200"/>
              <a:gd name="connsiteX74" fmla="*/ 4631384 w 21042457"/>
              <a:gd name="connsiteY74" fmla="*/ 4010526 h 8839200"/>
              <a:gd name="connsiteX75" fmla="*/ 4679510 w 21042457"/>
              <a:gd name="connsiteY75" fmla="*/ 4118811 h 8839200"/>
              <a:gd name="connsiteX76" fmla="*/ 4342626 w 21042457"/>
              <a:gd name="connsiteY76" fmla="*/ 4347411 h 8839200"/>
              <a:gd name="connsiteX77" fmla="*/ 4101994 w 21042457"/>
              <a:gd name="connsiteY77" fmla="*/ 4491790 h 8839200"/>
              <a:gd name="connsiteX78" fmla="*/ 3877405 w 21042457"/>
              <a:gd name="connsiteY78" fmla="*/ 4267200 h 8839200"/>
              <a:gd name="connsiteX79" fmla="*/ 3700942 w 21042457"/>
              <a:gd name="connsiteY79" fmla="*/ 4331369 h 8839200"/>
              <a:gd name="connsiteX80" fmla="*/ 3684900 w 21042457"/>
              <a:gd name="connsiteY80" fmla="*/ 4588042 h 8839200"/>
              <a:gd name="connsiteX81" fmla="*/ 3604689 w 21042457"/>
              <a:gd name="connsiteY81" fmla="*/ 4748463 h 8839200"/>
              <a:gd name="connsiteX82" fmla="*/ 3668857 w 21042457"/>
              <a:gd name="connsiteY82" fmla="*/ 5325979 h 8839200"/>
              <a:gd name="connsiteX83" fmla="*/ 3412184 w 21042457"/>
              <a:gd name="connsiteY83" fmla="*/ 5406190 h 8839200"/>
              <a:gd name="connsiteX84" fmla="*/ 3027173 w 21042457"/>
              <a:gd name="connsiteY84" fmla="*/ 5903495 h 8839200"/>
              <a:gd name="connsiteX85" fmla="*/ 2722373 w 21042457"/>
              <a:gd name="connsiteY85" fmla="*/ 6288505 h 8839200"/>
              <a:gd name="connsiteX86" fmla="*/ 2369447 w 21042457"/>
              <a:gd name="connsiteY86" fmla="*/ 6240379 h 8839200"/>
              <a:gd name="connsiteX87" fmla="*/ 2674247 w 21042457"/>
              <a:gd name="connsiteY87" fmla="*/ 6432884 h 8839200"/>
              <a:gd name="connsiteX88" fmla="*/ 2160900 w 21042457"/>
              <a:gd name="connsiteY88" fmla="*/ 6352674 h 8839200"/>
              <a:gd name="connsiteX89" fmla="*/ 2160900 w 21042457"/>
              <a:gd name="connsiteY89" fmla="*/ 6577263 h 8839200"/>
              <a:gd name="connsiteX90" fmla="*/ 2160900 w 21042457"/>
              <a:gd name="connsiteY90" fmla="*/ 6817895 h 8839200"/>
              <a:gd name="connsiteX91" fmla="*/ 1840057 w 21042457"/>
              <a:gd name="connsiteY91" fmla="*/ 6946232 h 8839200"/>
              <a:gd name="connsiteX92" fmla="*/ 1727763 w 21042457"/>
              <a:gd name="connsiteY92" fmla="*/ 7218948 h 8839200"/>
              <a:gd name="connsiteX93" fmla="*/ 1390879 w 21042457"/>
              <a:gd name="connsiteY93" fmla="*/ 7491663 h 8839200"/>
              <a:gd name="connsiteX94" fmla="*/ 1150247 w 21042457"/>
              <a:gd name="connsiteY94" fmla="*/ 7828548 h 8839200"/>
              <a:gd name="connsiteX95" fmla="*/ 973784 w 21042457"/>
              <a:gd name="connsiteY95" fmla="*/ 7796463 h 8839200"/>
              <a:gd name="connsiteX96" fmla="*/ 973784 w 21042457"/>
              <a:gd name="connsiteY96" fmla="*/ 8069179 h 8839200"/>
              <a:gd name="connsiteX97" fmla="*/ 781279 w 21042457"/>
              <a:gd name="connsiteY97" fmla="*/ 8037095 h 8839200"/>
              <a:gd name="connsiteX98" fmla="*/ 668984 w 21042457"/>
              <a:gd name="connsiteY98" fmla="*/ 7988969 h 8839200"/>
              <a:gd name="connsiteX99" fmla="*/ 396268 w 21042457"/>
              <a:gd name="connsiteY99" fmla="*/ 7908758 h 8839200"/>
              <a:gd name="connsiteX100" fmla="*/ 139594 w 21042457"/>
              <a:gd name="connsiteY100" fmla="*/ 8101263 h 8839200"/>
              <a:gd name="connsiteX101" fmla="*/ 11257 w 21042457"/>
              <a:gd name="connsiteY101" fmla="*/ 8325853 h 8839200"/>
              <a:gd name="connsiteX102" fmla="*/ 123552 w 21042457"/>
              <a:gd name="connsiteY102" fmla="*/ 8502316 h 8839200"/>
              <a:gd name="connsiteX103" fmla="*/ 412310 w 21042457"/>
              <a:gd name="connsiteY103" fmla="*/ 8373979 h 8839200"/>
              <a:gd name="connsiteX104" fmla="*/ 556689 w 21042457"/>
              <a:gd name="connsiteY104" fmla="*/ 8149390 h 8839200"/>
              <a:gd name="connsiteX105" fmla="*/ 989826 w 21042457"/>
              <a:gd name="connsiteY105" fmla="*/ 8245642 h 8839200"/>
              <a:gd name="connsiteX106" fmla="*/ 1118163 w 21042457"/>
              <a:gd name="connsiteY106" fmla="*/ 8438148 h 8839200"/>
              <a:gd name="connsiteX107" fmla="*/ 1294626 w 21042457"/>
              <a:gd name="connsiteY107" fmla="*/ 8454190 h 8839200"/>
              <a:gd name="connsiteX108" fmla="*/ 1294626 w 21042457"/>
              <a:gd name="connsiteY108" fmla="*/ 8839200 h 8839200"/>
              <a:gd name="connsiteX109" fmla="*/ 1647552 w 21042457"/>
              <a:gd name="connsiteY109" fmla="*/ 8726905 h 8839200"/>
              <a:gd name="connsiteX110" fmla="*/ 1872142 w 21042457"/>
              <a:gd name="connsiteY110" fmla="*/ 8646695 h 8839200"/>
              <a:gd name="connsiteX111" fmla="*/ 1535257 w 21042457"/>
              <a:gd name="connsiteY111" fmla="*/ 8373979 h 8839200"/>
              <a:gd name="connsiteX112" fmla="*/ 1840057 w 21042457"/>
              <a:gd name="connsiteY112" fmla="*/ 8293769 h 8839200"/>
              <a:gd name="connsiteX113" fmla="*/ 1952352 w 21042457"/>
              <a:gd name="connsiteY113" fmla="*/ 8133348 h 8839200"/>
              <a:gd name="connsiteX114" fmla="*/ 1936310 w 21042457"/>
              <a:gd name="connsiteY114" fmla="*/ 7908758 h 8839200"/>
              <a:gd name="connsiteX115" fmla="*/ 2048605 w 21042457"/>
              <a:gd name="connsiteY115" fmla="*/ 7828548 h 8839200"/>
              <a:gd name="connsiteX116" fmla="*/ 2209026 w 21042457"/>
              <a:gd name="connsiteY116" fmla="*/ 7555832 h 8839200"/>
              <a:gd name="connsiteX117" fmla="*/ 2176942 w 21042457"/>
              <a:gd name="connsiteY117" fmla="*/ 7732295 h 8839200"/>
              <a:gd name="connsiteX118" fmla="*/ 2273194 w 21042457"/>
              <a:gd name="connsiteY118" fmla="*/ 7732295 h 8839200"/>
              <a:gd name="connsiteX119" fmla="*/ 2096731 w 21042457"/>
              <a:gd name="connsiteY119" fmla="*/ 7796463 h 8839200"/>
              <a:gd name="connsiteX120" fmla="*/ 2048605 w 21042457"/>
              <a:gd name="connsiteY120" fmla="*/ 7924800 h 8839200"/>
              <a:gd name="connsiteX121" fmla="*/ 2096731 w 21042457"/>
              <a:gd name="connsiteY121" fmla="*/ 8117305 h 8839200"/>
              <a:gd name="connsiteX122" fmla="*/ 2337363 w 21042457"/>
              <a:gd name="connsiteY122" fmla="*/ 7972926 h 8839200"/>
              <a:gd name="connsiteX123" fmla="*/ 2497784 w 21042457"/>
              <a:gd name="connsiteY123" fmla="*/ 7780421 h 8839200"/>
              <a:gd name="connsiteX124" fmla="*/ 2690289 w 21042457"/>
              <a:gd name="connsiteY124" fmla="*/ 7860632 h 8839200"/>
              <a:gd name="connsiteX125" fmla="*/ 2914879 w 21042457"/>
              <a:gd name="connsiteY125" fmla="*/ 7347284 h 8839200"/>
              <a:gd name="connsiteX126" fmla="*/ 3219679 w 21042457"/>
              <a:gd name="connsiteY126" fmla="*/ 7331242 h 8839200"/>
              <a:gd name="connsiteX127" fmla="*/ 3925531 w 21042457"/>
              <a:gd name="connsiteY127" fmla="*/ 7315200 h 8839200"/>
              <a:gd name="connsiteX128" fmla="*/ 4406794 w 21042457"/>
              <a:gd name="connsiteY128" fmla="*/ 7379369 h 8839200"/>
              <a:gd name="connsiteX129" fmla="*/ 4599300 w 21042457"/>
              <a:gd name="connsiteY129" fmla="*/ 7491663 h 8839200"/>
              <a:gd name="connsiteX130" fmla="*/ 4599300 w 21042457"/>
              <a:gd name="connsiteY130" fmla="*/ 7299158 h 8839200"/>
              <a:gd name="connsiteX131" fmla="*/ 4567215 w 21042457"/>
              <a:gd name="connsiteY131" fmla="*/ 7138737 h 8839200"/>
              <a:gd name="connsiteX132" fmla="*/ 4470963 w 21042457"/>
              <a:gd name="connsiteY132" fmla="*/ 6833937 h 8839200"/>
              <a:gd name="connsiteX133" fmla="*/ 4519089 w 21042457"/>
              <a:gd name="connsiteY133" fmla="*/ 6801853 h 8839200"/>
              <a:gd name="connsiteX134" fmla="*/ 4647426 w 21042457"/>
              <a:gd name="connsiteY134" fmla="*/ 6882063 h 8839200"/>
              <a:gd name="connsiteX135" fmla="*/ 4647426 w 21042457"/>
              <a:gd name="connsiteY135" fmla="*/ 7154779 h 8839200"/>
              <a:gd name="connsiteX136" fmla="*/ 4727636 w 21042457"/>
              <a:gd name="connsiteY136" fmla="*/ 7283116 h 8839200"/>
              <a:gd name="connsiteX137" fmla="*/ 4807847 w 21042457"/>
              <a:gd name="connsiteY137" fmla="*/ 7491663 h 8839200"/>
              <a:gd name="connsiteX138" fmla="*/ 4936184 w 21042457"/>
              <a:gd name="connsiteY138" fmla="*/ 7603958 h 8839200"/>
              <a:gd name="connsiteX139" fmla="*/ 5337236 w 21042457"/>
              <a:gd name="connsiteY139" fmla="*/ 7587916 h 8839200"/>
              <a:gd name="connsiteX140" fmla="*/ 5577868 w 21042457"/>
              <a:gd name="connsiteY140" fmla="*/ 7876674 h 8839200"/>
              <a:gd name="connsiteX141" fmla="*/ 5738289 w 21042457"/>
              <a:gd name="connsiteY141" fmla="*/ 7956884 h 8839200"/>
              <a:gd name="connsiteX142" fmla="*/ 5898710 w 21042457"/>
              <a:gd name="connsiteY142" fmla="*/ 7716253 h 8839200"/>
              <a:gd name="connsiteX143" fmla="*/ 5898710 w 21042457"/>
              <a:gd name="connsiteY143" fmla="*/ 7940842 h 8839200"/>
              <a:gd name="connsiteX144" fmla="*/ 6123300 w 21042457"/>
              <a:gd name="connsiteY144" fmla="*/ 7924800 h 8839200"/>
              <a:gd name="connsiteX145" fmla="*/ 6139342 w 21042457"/>
              <a:gd name="connsiteY145" fmla="*/ 7748337 h 8839200"/>
              <a:gd name="connsiteX146" fmla="*/ 6396015 w 21042457"/>
              <a:gd name="connsiteY146" fmla="*/ 7475621 h 8839200"/>
              <a:gd name="connsiteX147" fmla="*/ 6203510 w 21042457"/>
              <a:gd name="connsiteY147" fmla="*/ 7138737 h 8839200"/>
              <a:gd name="connsiteX148" fmla="*/ 6203510 w 21042457"/>
              <a:gd name="connsiteY148" fmla="*/ 7074569 h 8839200"/>
              <a:gd name="connsiteX149" fmla="*/ 6331847 w 21042457"/>
              <a:gd name="connsiteY149" fmla="*/ 7122695 h 8839200"/>
              <a:gd name="connsiteX150" fmla="*/ 6476226 w 21042457"/>
              <a:gd name="connsiteY150" fmla="*/ 7363326 h 8839200"/>
              <a:gd name="connsiteX151" fmla="*/ 6604563 w 21042457"/>
              <a:gd name="connsiteY151" fmla="*/ 7251032 h 8839200"/>
              <a:gd name="connsiteX152" fmla="*/ 6508310 w 21042457"/>
              <a:gd name="connsiteY152" fmla="*/ 6898105 h 8839200"/>
              <a:gd name="connsiteX153" fmla="*/ 6556436 w 21042457"/>
              <a:gd name="connsiteY153" fmla="*/ 6545179 h 8839200"/>
              <a:gd name="connsiteX154" fmla="*/ 6428100 w 21042457"/>
              <a:gd name="connsiteY154" fmla="*/ 6545179 h 8839200"/>
              <a:gd name="connsiteX155" fmla="*/ 6700815 w 21042457"/>
              <a:gd name="connsiteY155" fmla="*/ 6352674 h 8839200"/>
              <a:gd name="connsiteX156" fmla="*/ 6829152 w 21042457"/>
              <a:gd name="connsiteY156" fmla="*/ 6160169 h 8839200"/>
              <a:gd name="connsiteX157" fmla="*/ 6797068 w 21042457"/>
              <a:gd name="connsiteY157" fmla="*/ 5967663 h 8839200"/>
              <a:gd name="connsiteX158" fmla="*/ 6957489 w 21042457"/>
              <a:gd name="connsiteY158" fmla="*/ 6208295 h 8839200"/>
              <a:gd name="connsiteX159" fmla="*/ 7406668 w 21042457"/>
              <a:gd name="connsiteY159" fmla="*/ 6031832 h 8839200"/>
              <a:gd name="connsiteX160" fmla="*/ 7583131 w 21042457"/>
              <a:gd name="connsiteY160" fmla="*/ 5935579 h 8839200"/>
              <a:gd name="connsiteX161" fmla="*/ 7920015 w 21042457"/>
              <a:gd name="connsiteY161" fmla="*/ 5839326 h 8839200"/>
              <a:gd name="connsiteX162" fmla="*/ 8433363 w 21042457"/>
              <a:gd name="connsiteY162" fmla="*/ 5710990 h 8839200"/>
              <a:gd name="connsiteX163" fmla="*/ 8850457 w 21042457"/>
              <a:gd name="connsiteY163" fmla="*/ 5839326 h 8839200"/>
              <a:gd name="connsiteX164" fmla="*/ 9652563 w 21042457"/>
              <a:gd name="connsiteY164" fmla="*/ 6384758 h 8839200"/>
              <a:gd name="connsiteX165" fmla="*/ 9877152 w 21042457"/>
              <a:gd name="connsiteY165" fmla="*/ 6192253 h 8839200"/>
              <a:gd name="connsiteX166" fmla="*/ 10197994 w 21042457"/>
              <a:gd name="connsiteY166" fmla="*/ 6256421 h 8839200"/>
              <a:gd name="connsiteX167" fmla="*/ 10454668 w 21042457"/>
              <a:gd name="connsiteY167" fmla="*/ 6256421 h 8839200"/>
              <a:gd name="connsiteX168" fmla="*/ 10871763 w 21042457"/>
              <a:gd name="connsiteY168" fmla="*/ 6384758 h 8839200"/>
              <a:gd name="connsiteX169" fmla="*/ 11144479 w 21042457"/>
              <a:gd name="connsiteY169" fmla="*/ 6400800 h 8839200"/>
              <a:gd name="connsiteX170" fmla="*/ 11224689 w 21042457"/>
              <a:gd name="connsiteY170" fmla="*/ 6192253 h 8839200"/>
              <a:gd name="connsiteX171" fmla="*/ 11240731 w 21042457"/>
              <a:gd name="connsiteY171" fmla="*/ 6063916 h 8839200"/>
              <a:gd name="connsiteX172" fmla="*/ 11240731 w 21042457"/>
              <a:gd name="connsiteY172" fmla="*/ 5983705 h 8839200"/>
              <a:gd name="connsiteX173" fmla="*/ 11032184 w 21042457"/>
              <a:gd name="connsiteY173" fmla="*/ 5983705 h 8839200"/>
              <a:gd name="connsiteX174" fmla="*/ 10951973 w 21042457"/>
              <a:gd name="connsiteY174" fmla="*/ 5903495 h 8839200"/>
              <a:gd name="connsiteX175" fmla="*/ 10791552 w 21042457"/>
              <a:gd name="connsiteY175" fmla="*/ 5903495 h 8839200"/>
              <a:gd name="connsiteX176" fmla="*/ 10855721 w 21042457"/>
              <a:gd name="connsiteY176" fmla="*/ 5791200 h 8839200"/>
              <a:gd name="connsiteX177" fmla="*/ 11144479 w 21042457"/>
              <a:gd name="connsiteY177" fmla="*/ 5775158 h 8839200"/>
              <a:gd name="connsiteX178" fmla="*/ 11256773 w 21042457"/>
              <a:gd name="connsiteY178" fmla="*/ 5903495 h 8839200"/>
              <a:gd name="connsiteX179" fmla="*/ 11481363 w 21042457"/>
              <a:gd name="connsiteY179" fmla="*/ 5807242 h 8839200"/>
              <a:gd name="connsiteX180" fmla="*/ 11754079 w 21042457"/>
              <a:gd name="connsiteY180" fmla="*/ 5759116 h 8839200"/>
              <a:gd name="connsiteX181" fmla="*/ 11802205 w 21042457"/>
              <a:gd name="connsiteY181" fmla="*/ 5694948 h 8839200"/>
              <a:gd name="connsiteX182" fmla="*/ 12187215 w 21042457"/>
              <a:gd name="connsiteY182" fmla="*/ 5743074 h 8839200"/>
              <a:gd name="connsiteX183" fmla="*/ 12379721 w 21042457"/>
              <a:gd name="connsiteY183" fmla="*/ 5743074 h 8839200"/>
              <a:gd name="connsiteX184" fmla="*/ 12379721 w 21042457"/>
              <a:gd name="connsiteY184" fmla="*/ 5550569 h 8839200"/>
              <a:gd name="connsiteX185" fmla="*/ 12732647 w 21042457"/>
              <a:gd name="connsiteY185" fmla="*/ 5486400 h 8839200"/>
              <a:gd name="connsiteX186" fmla="*/ 13021405 w 21042457"/>
              <a:gd name="connsiteY186" fmla="*/ 5342021 h 8839200"/>
              <a:gd name="connsiteX187" fmla="*/ 12684521 w 21042457"/>
              <a:gd name="connsiteY187" fmla="*/ 4908884 h 8839200"/>
              <a:gd name="connsiteX188" fmla="*/ 12732647 w 21042457"/>
              <a:gd name="connsiteY188" fmla="*/ 4844716 h 8839200"/>
              <a:gd name="connsiteX189" fmla="*/ 13133700 w 21042457"/>
              <a:gd name="connsiteY189" fmla="*/ 5229726 h 8839200"/>
              <a:gd name="connsiteX190" fmla="*/ 13454542 w 21042457"/>
              <a:gd name="connsiteY190" fmla="*/ 5422232 h 8839200"/>
              <a:gd name="connsiteX191" fmla="*/ 13919763 w 21042457"/>
              <a:gd name="connsiteY191" fmla="*/ 5229726 h 8839200"/>
              <a:gd name="connsiteX192" fmla="*/ 14080184 w 21042457"/>
              <a:gd name="connsiteY192" fmla="*/ 5213684 h 8839200"/>
              <a:gd name="connsiteX193" fmla="*/ 14176436 w 21042457"/>
              <a:gd name="connsiteY193" fmla="*/ 5293895 h 8839200"/>
              <a:gd name="connsiteX194" fmla="*/ 14336857 w 21042457"/>
              <a:gd name="connsiteY194" fmla="*/ 5293895 h 8839200"/>
              <a:gd name="connsiteX195" fmla="*/ 14465194 w 21042457"/>
              <a:gd name="connsiteY195" fmla="*/ 5325979 h 8839200"/>
              <a:gd name="connsiteX196" fmla="*/ 14288731 w 21042457"/>
              <a:gd name="connsiteY196" fmla="*/ 5454316 h 8839200"/>
              <a:gd name="connsiteX197" fmla="*/ 14417068 w 21042457"/>
              <a:gd name="connsiteY197" fmla="*/ 5614737 h 8839200"/>
              <a:gd name="connsiteX198" fmla="*/ 14609573 w 21042457"/>
              <a:gd name="connsiteY198" fmla="*/ 5743074 h 8839200"/>
              <a:gd name="connsiteX199" fmla="*/ 14769994 w 21042457"/>
              <a:gd name="connsiteY199" fmla="*/ 5582653 h 8839200"/>
              <a:gd name="connsiteX200" fmla="*/ 14898331 w 21042457"/>
              <a:gd name="connsiteY200" fmla="*/ 5550569 h 8839200"/>
              <a:gd name="connsiteX201" fmla="*/ 15684394 w 21042457"/>
              <a:gd name="connsiteY201" fmla="*/ 5406190 h 8839200"/>
              <a:gd name="connsiteX202" fmla="*/ 16406289 w 21042457"/>
              <a:gd name="connsiteY202" fmla="*/ 5309937 h 8839200"/>
              <a:gd name="connsiteX203" fmla="*/ 17641531 w 21042457"/>
              <a:gd name="connsiteY203" fmla="*/ 5662863 h 8839200"/>
              <a:gd name="connsiteX204" fmla="*/ 18058626 w 21042457"/>
              <a:gd name="connsiteY204" fmla="*/ 5277853 h 8839200"/>
              <a:gd name="connsiteX205" fmla="*/ 18668226 w 21042457"/>
              <a:gd name="connsiteY205" fmla="*/ 5149516 h 8839200"/>
              <a:gd name="connsiteX206" fmla="*/ 19133447 w 21042457"/>
              <a:gd name="connsiteY206" fmla="*/ 4764505 h 8839200"/>
              <a:gd name="connsiteX207" fmla="*/ 19133447 w 21042457"/>
              <a:gd name="connsiteY207" fmla="*/ 4652211 h 8839200"/>
              <a:gd name="connsiteX208" fmla="*/ 19791173 w 21042457"/>
              <a:gd name="connsiteY208" fmla="*/ 4780548 h 8839200"/>
              <a:gd name="connsiteX209" fmla="*/ 19775131 w 21042457"/>
              <a:gd name="connsiteY209" fmla="*/ 4572000 h 8839200"/>
              <a:gd name="connsiteX210" fmla="*/ 19694921 w 21042457"/>
              <a:gd name="connsiteY210" fmla="*/ 4443663 h 8839200"/>
              <a:gd name="connsiteX211" fmla="*/ 20047847 w 21042457"/>
              <a:gd name="connsiteY211" fmla="*/ 4122821 h 8839200"/>
              <a:gd name="connsiteX212" fmla="*/ 20368689 w 21042457"/>
              <a:gd name="connsiteY212" fmla="*/ 4042611 h 8839200"/>
              <a:gd name="connsiteX213" fmla="*/ 20448900 w 21042457"/>
              <a:gd name="connsiteY213" fmla="*/ 3882190 h 8839200"/>
              <a:gd name="connsiteX214" fmla="*/ 20962247 w 21042457"/>
              <a:gd name="connsiteY214" fmla="*/ 3705726 h 8839200"/>
              <a:gd name="connsiteX215" fmla="*/ 20817868 w 21042457"/>
              <a:gd name="connsiteY215" fmla="*/ 2903621 h 8839200"/>
              <a:gd name="connsiteX216" fmla="*/ 21026415 w 21042457"/>
              <a:gd name="connsiteY216" fmla="*/ 2823411 h 8839200"/>
              <a:gd name="connsiteX217" fmla="*/ 21042457 w 21042457"/>
              <a:gd name="connsiteY217" fmla="*/ 2502569 h 8839200"/>
              <a:gd name="connsiteX218" fmla="*/ 19999721 w 21042457"/>
              <a:gd name="connsiteY218" fmla="*/ 2630905 h 8839200"/>
              <a:gd name="connsiteX219" fmla="*/ 19807215 w 21042457"/>
              <a:gd name="connsiteY219" fmla="*/ 2791326 h 8839200"/>
              <a:gd name="connsiteX220" fmla="*/ 19630752 w 21042457"/>
              <a:gd name="connsiteY220" fmla="*/ 2775284 h 8839200"/>
              <a:gd name="connsiteX221" fmla="*/ 19534500 w 21042457"/>
              <a:gd name="connsiteY221" fmla="*/ 2855495 h 8839200"/>
              <a:gd name="connsiteX222" fmla="*/ 19245742 w 21042457"/>
              <a:gd name="connsiteY222" fmla="*/ 2743200 h 8839200"/>
              <a:gd name="connsiteX223" fmla="*/ 19101363 w 21042457"/>
              <a:gd name="connsiteY223" fmla="*/ 2614863 h 8839200"/>
              <a:gd name="connsiteX224" fmla="*/ 19005110 w 21042457"/>
              <a:gd name="connsiteY224" fmla="*/ 2518611 h 8839200"/>
              <a:gd name="connsiteX225" fmla="*/ 18908857 w 21042457"/>
              <a:gd name="connsiteY225" fmla="*/ 2679032 h 8839200"/>
              <a:gd name="connsiteX226" fmla="*/ 18796563 w 21042457"/>
              <a:gd name="connsiteY226" fmla="*/ 2566737 h 8839200"/>
              <a:gd name="connsiteX227" fmla="*/ 18732394 w 21042457"/>
              <a:gd name="connsiteY227" fmla="*/ 2630905 h 8839200"/>
              <a:gd name="connsiteX228" fmla="*/ 18668226 w 21042457"/>
              <a:gd name="connsiteY228" fmla="*/ 2566737 h 8839200"/>
              <a:gd name="connsiteX229" fmla="*/ 18604057 w 21042457"/>
              <a:gd name="connsiteY229" fmla="*/ 2614863 h 8839200"/>
              <a:gd name="connsiteX230" fmla="*/ 18475721 w 21042457"/>
              <a:gd name="connsiteY230" fmla="*/ 2518611 h 8839200"/>
              <a:gd name="connsiteX231" fmla="*/ 18973026 w 21042457"/>
              <a:gd name="connsiteY231" fmla="*/ 2374232 h 8839200"/>
              <a:gd name="connsiteX232" fmla="*/ 18876773 w 21042457"/>
              <a:gd name="connsiteY232" fmla="*/ 2197769 h 8839200"/>
              <a:gd name="connsiteX233" fmla="*/ 18812605 w 21042457"/>
              <a:gd name="connsiteY233" fmla="*/ 2310063 h 8839200"/>
              <a:gd name="connsiteX234" fmla="*/ 18796563 w 21042457"/>
              <a:gd name="connsiteY234" fmla="*/ 2213811 h 8839200"/>
              <a:gd name="connsiteX235" fmla="*/ 18363426 w 21042457"/>
              <a:gd name="connsiteY235" fmla="*/ 2197769 h 8839200"/>
              <a:gd name="connsiteX236" fmla="*/ 18283215 w 21042457"/>
              <a:gd name="connsiteY236" fmla="*/ 2342148 h 8839200"/>
              <a:gd name="connsiteX237" fmla="*/ 18138836 w 21042457"/>
              <a:gd name="connsiteY237" fmla="*/ 2342148 h 8839200"/>
              <a:gd name="connsiteX238" fmla="*/ 17753826 w 21042457"/>
              <a:gd name="connsiteY238" fmla="*/ 2342148 h 8839200"/>
              <a:gd name="connsiteX239" fmla="*/ 18090710 w 21042457"/>
              <a:gd name="connsiteY239" fmla="*/ 2261937 h 8839200"/>
              <a:gd name="connsiteX240" fmla="*/ 18331342 w 21042457"/>
              <a:gd name="connsiteY240" fmla="*/ 2101516 h 8839200"/>
              <a:gd name="connsiteX241" fmla="*/ 18571973 w 21042457"/>
              <a:gd name="connsiteY241" fmla="*/ 2021305 h 8839200"/>
              <a:gd name="connsiteX242" fmla="*/ 18684268 w 21042457"/>
              <a:gd name="connsiteY242" fmla="*/ 1941095 h 8839200"/>
              <a:gd name="connsiteX243" fmla="*/ 19005110 w 21042457"/>
              <a:gd name="connsiteY243" fmla="*/ 1909011 h 8839200"/>
              <a:gd name="connsiteX244" fmla="*/ 19181573 w 21042457"/>
              <a:gd name="connsiteY244" fmla="*/ 1989221 h 8839200"/>
              <a:gd name="connsiteX245" fmla="*/ 19197615 w 21042457"/>
              <a:gd name="connsiteY245" fmla="*/ 1812758 h 8839200"/>
              <a:gd name="connsiteX246" fmla="*/ 19117405 w 21042457"/>
              <a:gd name="connsiteY246" fmla="*/ 1732548 h 8839200"/>
              <a:gd name="connsiteX247" fmla="*/ 19213657 w 21042457"/>
              <a:gd name="connsiteY247" fmla="*/ 1620253 h 8839200"/>
              <a:gd name="connsiteX248" fmla="*/ 19181573 w 21042457"/>
              <a:gd name="connsiteY248" fmla="*/ 1540042 h 8839200"/>
              <a:gd name="connsiteX249" fmla="*/ 18860731 w 21042457"/>
              <a:gd name="connsiteY249" fmla="*/ 1507958 h 8839200"/>
              <a:gd name="connsiteX250" fmla="*/ 19277826 w 21042457"/>
              <a:gd name="connsiteY250" fmla="*/ 1556084 h 8839200"/>
              <a:gd name="connsiteX251" fmla="*/ 19534500 w 21042457"/>
              <a:gd name="connsiteY251" fmla="*/ 1540042 h 8839200"/>
              <a:gd name="connsiteX252" fmla="*/ 19502415 w 21042457"/>
              <a:gd name="connsiteY252" fmla="*/ 1042737 h 8839200"/>
              <a:gd name="connsiteX253" fmla="*/ 19261784 w 21042457"/>
              <a:gd name="connsiteY253" fmla="*/ 1155032 h 8839200"/>
              <a:gd name="connsiteX254" fmla="*/ 19021152 w 21042457"/>
              <a:gd name="connsiteY254" fmla="*/ 1235242 h 8839200"/>
              <a:gd name="connsiteX255" fmla="*/ 18940942 w 21042457"/>
              <a:gd name="connsiteY255" fmla="*/ 1122948 h 8839200"/>
              <a:gd name="connsiteX256" fmla="*/ 18876773 w 21042457"/>
              <a:gd name="connsiteY256" fmla="*/ 1090863 h 8839200"/>
              <a:gd name="connsiteX257" fmla="*/ 19197615 w 21042457"/>
              <a:gd name="connsiteY257" fmla="*/ 1058779 h 8839200"/>
              <a:gd name="connsiteX258" fmla="*/ 19390121 w 21042457"/>
              <a:gd name="connsiteY258" fmla="*/ 978569 h 8839200"/>
              <a:gd name="connsiteX259" fmla="*/ 19390121 w 21042457"/>
              <a:gd name="connsiteY259" fmla="*/ 770021 h 8839200"/>
              <a:gd name="connsiteX260" fmla="*/ 19678879 w 21042457"/>
              <a:gd name="connsiteY260" fmla="*/ 593558 h 8839200"/>
              <a:gd name="connsiteX261" fmla="*/ 19839300 w 21042457"/>
              <a:gd name="connsiteY261" fmla="*/ 818148 h 8839200"/>
              <a:gd name="connsiteX262" fmla="*/ 20497026 w 21042457"/>
              <a:gd name="connsiteY262" fmla="*/ 497305 h 8839200"/>
              <a:gd name="connsiteX263" fmla="*/ 20545152 w 21042457"/>
              <a:gd name="connsiteY263" fmla="*/ 304800 h 8839200"/>
              <a:gd name="connsiteX264" fmla="*/ 20272436 w 21042457"/>
              <a:gd name="connsiteY264" fmla="*/ 352926 h 8839200"/>
              <a:gd name="connsiteX265" fmla="*/ 20577236 w 21042457"/>
              <a:gd name="connsiteY265" fmla="*/ 80211 h 8839200"/>
              <a:gd name="connsiteX266" fmla="*/ 19903468 w 21042457"/>
              <a:gd name="connsiteY266" fmla="*/ 128337 h 8839200"/>
              <a:gd name="connsiteX267" fmla="*/ 20063889 w 21042457"/>
              <a:gd name="connsiteY267" fmla="*/ 16042 h 8839200"/>
              <a:gd name="connsiteX268" fmla="*/ 1134205 w 21042457"/>
              <a:gd name="connsiteY268" fmla="*/ 0 h 8839200"/>
              <a:gd name="connsiteX0" fmla="*/ 1123187 w 21031439"/>
              <a:gd name="connsiteY0" fmla="*/ 0 h 8839200"/>
              <a:gd name="connsiteX1" fmla="*/ 1668618 w 21031439"/>
              <a:gd name="connsiteY1" fmla="*/ 160421 h 8839200"/>
              <a:gd name="connsiteX2" fmla="*/ 2101755 w 21031439"/>
              <a:gd name="connsiteY2" fmla="*/ 288758 h 8839200"/>
              <a:gd name="connsiteX3" fmla="*/ 2198008 w 21031439"/>
              <a:gd name="connsiteY3" fmla="*/ 577516 h 8839200"/>
              <a:gd name="connsiteX4" fmla="*/ 2181966 w 21031439"/>
              <a:gd name="connsiteY4" fmla="*/ 850232 h 8839200"/>
              <a:gd name="connsiteX5" fmla="*/ 1941334 w 21031439"/>
              <a:gd name="connsiteY5" fmla="*/ 946484 h 8839200"/>
              <a:gd name="connsiteX6" fmla="*/ 2214050 w 21031439"/>
              <a:gd name="connsiteY6" fmla="*/ 1026695 h 8839200"/>
              <a:gd name="connsiteX7" fmla="*/ 2647187 w 21031439"/>
              <a:gd name="connsiteY7" fmla="*/ 1058779 h 8839200"/>
              <a:gd name="connsiteX8" fmla="*/ 2823650 w 21031439"/>
              <a:gd name="connsiteY8" fmla="*/ 866274 h 8839200"/>
              <a:gd name="connsiteX9" fmla="*/ 2935945 w 21031439"/>
              <a:gd name="connsiteY9" fmla="*/ 1058779 h 8839200"/>
              <a:gd name="connsiteX10" fmla="*/ 2615103 w 21031439"/>
              <a:gd name="connsiteY10" fmla="*/ 1122948 h 8839200"/>
              <a:gd name="connsiteX11" fmla="*/ 2550934 w 21031439"/>
              <a:gd name="connsiteY11" fmla="*/ 1235242 h 8839200"/>
              <a:gd name="connsiteX12" fmla="*/ 2278218 w 21031439"/>
              <a:gd name="connsiteY12" fmla="*/ 1187116 h 8839200"/>
              <a:gd name="connsiteX13" fmla="*/ 2278218 w 21031439"/>
              <a:gd name="connsiteY13" fmla="*/ 1283369 h 8839200"/>
              <a:gd name="connsiteX14" fmla="*/ 2550934 w 21031439"/>
              <a:gd name="connsiteY14" fmla="*/ 1427748 h 8839200"/>
              <a:gd name="connsiteX15" fmla="*/ 2839692 w 21031439"/>
              <a:gd name="connsiteY15" fmla="*/ 1331495 h 8839200"/>
              <a:gd name="connsiteX16" fmla="*/ 2984071 w 21031439"/>
              <a:gd name="connsiteY16" fmla="*/ 1347537 h 8839200"/>
              <a:gd name="connsiteX17" fmla="*/ 3128450 w 21031439"/>
              <a:gd name="connsiteY17" fmla="*/ 1283369 h 8839200"/>
              <a:gd name="connsiteX18" fmla="*/ 3336997 w 21031439"/>
              <a:gd name="connsiteY18" fmla="*/ 1315453 h 8839200"/>
              <a:gd name="connsiteX19" fmla="*/ 3545545 w 21031439"/>
              <a:gd name="connsiteY19" fmla="*/ 994611 h 8839200"/>
              <a:gd name="connsiteX20" fmla="*/ 3962639 w 21031439"/>
              <a:gd name="connsiteY20" fmla="*/ 978569 h 8839200"/>
              <a:gd name="connsiteX21" fmla="*/ 4107018 w 21031439"/>
              <a:gd name="connsiteY21" fmla="*/ 962526 h 8839200"/>
              <a:gd name="connsiteX22" fmla="*/ 4058892 w 21031439"/>
              <a:gd name="connsiteY22" fmla="*/ 770021 h 8839200"/>
              <a:gd name="connsiteX23" fmla="*/ 4187229 w 21031439"/>
              <a:gd name="connsiteY23" fmla="*/ 834190 h 8839200"/>
              <a:gd name="connsiteX24" fmla="*/ 4331608 w 21031439"/>
              <a:gd name="connsiteY24" fmla="*/ 737937 h 8839200"/>
              <a:gd name="connsiteX25" fmla="*/ 4315566 w 21031439"/>
              <a:gd name="connsiteY25" fmla="*/ 962526 h 8839200"/>
              <a:gd name="connsiteX26" fmla="*/ 4443903 w 21031439"/>
              <a:gd name="connsiteY26" fmla="*/ 1042737 h 8839200"/>
              <a:gd name="connsiteX27" fmla="*/ 4299524 w 21031439"/>
              <a:gd name="connsiteY27" fmla="*/ 1058779 h 8839200"/>
              <a:gd name="connsiteX28" fmla="*/ 4459945 w 21031439"/>
              <a:gd name="connsiteY28" fmla="*/ 1235242 h 8839200"/>
              <a:gd name="connsiteX29" fmla="*/ 4893082 w 21031439"/>
              <a:gd name="connsiteY29" fmla="*/ 1379621 h 8839200"/>
              <a:gd name="connsiteX30" fmla="*/ 5069545 w 21031439"/>
              <a:gd name="connsiteY30" fmla="*/ 1363579 h 8839200"/>
              <a:gd name="connsiteX31" fmla="*/ 4877039 w 21031439"/>
              <a:gd name="connsiteY31" fmla="*/ 1556084 h 8839200"/>
              <a:gd name="connsiteX32" fmla="*/ 4636408 w 21031439"/>
              <a:gd name="connsiteY32" fmla="*/ 1459832 h 8839200"/>
              <a:gd name="connsiteX33" fmla="*/ 4459945 w 21031439"/>
              <a:gd name="connsiteY33" fmla="*/ 1588169 h 8839200"/>
              <a:gd name="connsiteX34" fmla="*/ 4459945 w 21031439"/>
              <a:gd name="connsiteY34" fmla="*/ 1764632 h 8839200"/>
              <a:gd name="connsiteX35" fmla="*/ 4764745 w 21031439"/>
              <a:gd name="connsiteY35" fmla="*/ 1925053 h 8839200"/>
              <a:gd name="connsiteX36" fmla="*/ 4893082 w 21031439"/>
              <a:gd name="connsiteY36" fmla="*/ 1796716 h 8839200"/>
              <a:gd name="connsiteX37" fmla="*/ 5213924 w 21031439"/>
              <a:gd name="connsiteY37" fmla="*/ 1828800 h 8839200"/>
              <a:gd name="connsiteX38" fmla="*/ 5326218 w 21031439"/>
              <a:gd name="connsiteY38" fmla="*/ 1844842 h 8839200"/>
              <a:gd name="connsiteX39" fmla="*/ 5278092 w 21031439"/>
              <a:gd name="connsiteY39" fmla="*/ 1668379 h 8839200"/>
              <a:gd name="connsiteX40" fmla="*/ 5791439 w 21031439"/>
              <a:gd name="connsiteY40" fmla="*/ 1556084 h 8839200"/>
              <a:gd name="connsiteX41" fmla="*/ 5935818 w 21031439"/>
              <a:gd name="connsiteY41" fmla="*/ 1780674 h 8839200"/>
              <a:gd name="connsiteX42" fmla="*/ 6080197 w 21031439"/>
              <a:gd name="connsiteY42" fmla="*/ 2245895 h 8839200"/>
              <a:gd name="connsiteX43" fmla="*/ 6401039 w 21031439"/>
              <a:gd name="connsiteY43" fmla="*/ 2358190 h 8839200"/>
              <a:gd name="connsiteX44" fmla="*/ 6545418 w 21031439"/>
              <a:gd name="connsiteY44" fmla="*/ 2582779 h 8839200"/>
              <a:gd name="connsiteX45" fmla="*/ 6721882 w 21031439"/>
              <a:gd name="connsiteY45" fmla="*/ 2614863 h 8839200"/>
              <a:gd name="connsiteX46" fmla="*/ 7219187 w 21031439"/>
              <a:gd name="connsiteY46" fmla="*/ 2711116 h 8839200"/>
              <a:gd name="connsiteX47" fmla="*/ 7732534 w 21031439"/>
              <a:gd name="connsiteY47" fmla="*/ 2518611 h 8839200"/>
              <a:gd name="connsiteX48" fmla="*/ 7684408 w 21031439"/>
              <a:gd name="connsiteY48" fmla="*/ 2390274 h 8839200"/>
              <a:gd name="connsiteX49" fmla="*/ 7941082 w 21031439"/>
              <a:gd name="connsiteY49" fmla="*/ 2149642 h 8839200"/>
              <a:gd name="connsiteX50" fmla="*/ 8149629 w 21031439"/>
              <a:gd name="connsiteY50" fmla="*/ 2021305 h 8839200"/>
              <a:gd name="connsiteX51" fmla="*/ 8261924 w 21031439"/>
              <a:gd name="connsiteY51" fmla="*/ 1925053 h 8839200"/>
              <a:gd name="connsiteX52" fmla="*/ 8374218 w 21031439"/>
              <a:gd name="connsiteY52" fmla="*/ 2037348 h 8839200"/>
              <a:gd name="connsiteX53" fmla="*/ 8935692 w 21031439"/>
              <a:gd name="connsiteY53" fmla="*/ 1844842 h 8839200"/>
              <a:gd name="connsiteX54" fmla="*/ 9336745 w 21031439"/>
              <a:gd name="connsiteY54" fmla="*/ 1524000 h 8839200"/>
              <a:gd name="connsiteX55" fmla="*/ 9785924 w 21031439"/>
              <a:gd name="connsiteY55" fmla="*/ 1074821 h 8839200"/>
              <a:gd name="connsiteX56" fmla="*/ 9705713 w 21031439"/>
              <a:gd name="connsiteY56" fmla="*/ 1315453 h 8839200"/>
              <a:gd name="connsiteX57" fmla="*/ 9481124 w 21031439"/>
              <a:gd name="connsiteY57" fmla="*/ 1475874 h 8839200"/>
              <a:gd name="connsiteX58" fmla="*/ 8903608 w 21031439"/>
              <a:gd name="connsiteY58" fmla="*/ 2253916 h 8839200"/>
              <a:gd name="connsiteX59" fmla="*/ 8438387 w 21031439"/>
              <a:gd name="connsiteY59" fmla="*/ 2646948 h 8839200"/>
              <a:gd name="connsiteX60" fmla="*/ 8229839 w 21031439"/>
              <a:gd name="connsiteY60" fmla="*/ 2711116 h 8839200"/>
              <a:gd name="connsiteX61" fmla="*/ 8213797 w 21031439"/>
              <a:gd name="connsiteY61" fmla="*/ 2839453 h 8839200"/>
              <a:gd name="connsiteX62" fmla="*/ 8085461 w 21031439"/>
              <a:gd name="connsiteY62" fmla="*/ 3144253 h 8839200"/>
              <a:gd name="connsiteX63" fmla="*/ 8133587 w 21031439"/>
              <a:gd name="connsiteY63" fmla="*/ 3497179 h 8839200"/>
              <a:gd name="connsiteX64" fmla="*/ 7957124 w 21031439"/>
              <a:gd name="connsiteY64" fmla="*/ 3657600 h 8839200"/>
              <a:gd name="connsiteX65" fmla="*/ 7832797 w 21031439"/>
              <a:gd name="connsiteY65" fmla="*/ 3529263 h 8839200"/>
              <a:gd name="connsiteX66" fmla="*/ 7235229 w 21031439"/>
              <a:gd name="connsiteY66" fmla="*/ 3641558 h 8839200"/>
              <a:gd name="connsiteX67" fmla="*/ 6737924 w 21031439"/>
              <a:gd name="connsiteY67" fmla="*/ 3433011 h 8839200"/>
              <a:gd name="connsiteX68" fmla="*/ 6529376 w 21031439"/>
              <a:gd name="connsiteY68" fmla="*/ 3416969 h 8839200"/>
              <a:gd name="connsiteX69" fmla="*/ 5679145 w 21031439"/>
              <a:gd name="connsiteY69" fmla="*/ 3384884 h 8839200"/>
              <a:gd name="connsiteX70" fmla="*/ 4812871 w 21031439"/>
              <a:gd name="connsiteY70" fmla="*/ 3449053 h 8839200"/>
              <a:gd name="connsiteX71" fmla="*/ 4652450 w 21031439"/>
              <a:gd name="connsiteY71" fmla="*/ 3497179 h 8839200"/>
              <a:gd name="connsiteX72" fmla="*/ 4620366 w 21031439"/>
              <a:gd name="connsiteY72" fmla="*/ 3689684 h 8839200"/>
              <a:gd name="connsiteX73" fmla="*/ 4524113 w 21031439"/>
              <a:gd name="connsiteY73" fmla="*/ 3721769 h 8839200"/>
              <a:gd name="connsiteX74" fmla="*/ 4620366 w 21031439"/>
              <a:gd name="connsiteY74" fmla="*/ 4010526 h 8839200"/>
              <a:gd name="connsiteX75" fmla="*/ 4668492 w 21031439"/>
              <a:gd name="connsiteY75" fmla="*/ 4118811 h 8839200"/>
              <a:gd name="connsiteX76" fmla="*/ 4331608 w 21031439"/>
              <a:gd name="connsiteY76" fmla="*/ 4347411 h 8839200"/>
              <a:gd name="connsiteX77" fmla="*/ 4090976 w 21031439"/>
              <a:gd name="connsiteY77" fmla="*/ 4491790 h 8839200"/>
              <a:gd name="connsiteX78" fmla="*/ 3866387 w 21031439"/>
              <a:gd name="connsiteY78" fmla="*/ 4267200 h 8839200"/>
              <a:gd name="connsiteX79" fmla="*/ 3689924 w 21031439"/>
              <a:gd name="connsiteY79" fmla="*/ 4331369 h 8839200"/>
              <a:gd name="connsiteX80" fmla="*/ 3673882 w 21031439"/>
              <a:gd name="connsiteY80" fmla="*/ 4588042 h 8839200"/>
              <a:gd name="connsiteX81" fmla="*/ 3593671 w 21031439"/>
              <a:gd name="connsiteY81" fmla="*/ 4748463 h 8839200"/>
              <a:gd name="connsiteX82" fmla="*/ 3657839 w 21031439"/>
              <a:gd name="connsiteY82" fmla="*/ 5325979 h 8839200"/>
              <a:gd name="connsiteX83" fmla="*/ 3401166 w 21031439"/>
              <a:gd name="connsiteY83" fmla="*/ 5406190 h 8839200"/>
              <a:gd name="connsiteX84" fmla="*/ 3016155 w 21031439"/>
              <a:gd name="connsiteY84" fmla="*/ 5903495 h 8839200"/>
              <a:gd name="connsiteX85" fmla="*/ 2711355 w 21031439"/>
              <a:gd name="connsiteY85" fmla="*/ 6288505 h 8839200"/>
              <a:gd name="connsiteX86" fmla="*/ 2358429 w 21031439"/>
              <a:gd name="connsiteY86" fmla="*/ 6240379 h 8839200"/>
              <a:gd name="connsiteX87" fmla="*/ 2663229 w 21031439"/>
              <a:gd name="connsiteY87" fmla="*/ 6432884 h 8839200"/>
              <a:gd name="connsiteX88" fmla="*/ 2149882 w 21031439"/>
              <a:gd name="connsiteY88" fmla="*/ 6352674 h 8839200"/>
              <a:gd name="connsiteX89" fmla="*/ 2149882 w 21031439"/>
              <a:gd name="connsiteY89" fmla="*/ 6577263 h 8839200"/>
              <a:gd name="connsiteX90" fmla="*/ 2149882 w 21031439"/>
              <a:gd name="connsiteY90" fmla="*/ 6817895 h 8839200"/>
              <a:gd name="connsiteX91" fmla="*/ 1829039 w 21031439"/>
              <a:gd name="connsiteY91" fmla="*/ 6946232 h 8839200"/>
              <a:gd name="connsiteX92" fmla="*/ 1716745 w 21031439"/>
              <a:gd name="connsiteY92" fmla="*/ 7218948 h 8839200"/>
              <a:gd name="connsiteX93" fmla="*/ 1379861 w 21031439"/>
              <a:gd name="connsiteY93" fmla="*/ 7491663 h 8839200"/>
              <a:gd name="connsiteX94" fmla="*/ 1139229 w 21031439"/>
              <a:gd name="connsiteY94" fmla="*/ 7828548 h 8839200"/>
              <a:gd name="connsiteX95" fmla="*/ 962766 w 21031439"/>
              <a:gd name="connsiteY95" fmla="*/ 7796463 h 8839200"/>
              <a:gd name="connsiteX96" fmla="*/ 962766 w 21031439"/>
              <a:gd name="connsiteY96" fmla="*/ 8069179 h 8839200"/>
              <a:gd name="connsiteX97" fmla="*/ 770261 w 21031439"/>
              <a:gd name="connsiteY97" fmla="*/ 8037095 h 8839200"/>
              <a:gd name="connsiteX98" fmla="*/ 657966 w 21031439"/>
              <a:gd name="connsiteY98" fmla="*/ 7988969 h 8839200"/>
              <a:gd name="connsiteX99" fmla="*/ 385250 w 21031439"/>
              <a:gd name="connsiteY99" fmla="*/ 7908758 h 8839200"/>
              <a:gd name="connsiteX100" fmla="*/ 128576 w 21031439"/>
              <a:gd name="connsiteY100" fmla="*/ 8101263 h 8839200"/>
              <a:gd name="connsiteX101" fmla="*/ 239 w 21031439"/>
              <a:gd name="connsiteY101" fmla="*/ 8325853 h 8839200"/>
              <a:gd name="connsiteX102" fmla="*/ 112534 w 21031439"/>
              <a:gd name="connsiteY102" fmla="*/ 8502316 h 8839200"/>
              <a:gd name="connsiteX103" fmla="*/ 401292 w 21031439"/>
              <a:gd name="connsiteY103" fmla="*/ 8373979 h 8839200"/>
              <a:gd name="connsiteX104" fmla="*/ 545671 w 21031439"/>
              <a:gd name="connsiteY104" fmla="*/ 8149390 h 8839200"/>
              <a:gd name="connsiteX105" fmla="*/ 978808 w 21031439"/>
              <a:gd name="connsiteY105" fmla="*/ 8245642 h 8839200"/>
              <a:gd name="connsiteX106" fmla="*/ 1107145 w 21031439"/>
              <a:gd name="connsiteY106" fmla="*/ 8438148 h 8839200"/>
              <a:gd name="connsiteX107" fmla="*/ 1283608 w 21031439"/>
              <a:gd name="connsiteY107" fmla="*/ 8454190 h 8839200"/>
              <a:gd name="connsiteX108" fmla="*/ 1283608 w 21031439"/>
              <a:gd name="connsiteY108" fmla="*/ 8839200 h 8839200"/>
              <a:gd name="connsiteX109" fmla="*/ 1636534 w 21031439"/>
              <a:gd name="connsiteY109" fmla="*/ 8726905 h 8839200"/>
              <a:gd name="connsiteX110" fmla="*/ 1861124 w 21031439"/>
              <a:gd name="connsiteY110" fmla="*/ 8646695 h 8839200"/>
              <a:gd name="connsiteX111" fmla="*/ 1524239 w 21031439"/>
              <a:gd name="connsiteY111" fmla="*/ 8373979 h 8839200"/>
              <a:gd name="connsiteX112" fmla="*/ 1829039 w 21031439"/>
              <a:gd name="connsiteY112" fmla="*/ 8293769 h 8839200"/>
              <a:gd name="connsiteX113" fmla="*/ 1941334 w 21031439"/>
              <a:gd name="connsiteY113" fmla="*/ 8133348 h 8839200"/>
              <a:gd name="connsiteX114" fmla="*/ 1925292 w 21031439"/>
              <a:gd name="connsiteY114" fmla="*/ 7908758 h 8839200"/>
              <a:gd name="connsiteX115" fmla="*/ 2037587 w 21031439"/>
              <a:gd name="connsiteY115" fmla="*/ 7828548 h 8839200"/>
              <a:gd name="connsiteX116" fmla="*/ 2198008 w 21031439"/>
              <a:gd name="connsiteY116" fmla="*/ 7555832 h 8839200"/>
              <a:gd name="connsiteX117" fmla="*/ 2165924 w 21031439"/>
              <a:gd name="connsiteY117" fmla="*/ 7732295 h 8839200"/>
              <a:gd name="connsiteX118" fmla="*/ 2262176 w 21031439"/>
              <a:gd name="connsiteY118" fmla="*/ 7732295 h 8839200"/>
              <a:gd name="connsiteX119" fmla="*/ 2085713 w 21031439"/>
              <a:gd name="connsiteY119" fmla="*/ 7796463 h 8839200"/>
              <a:gd name="connsiteX120" fmla="*/ 2037587 w 21031439"/>
              <a:gd name="connsiteY120" fmla="*/ 7924800 h 8839200"/>
              <a:gd name="connsiteX121" fmla="*/ 2085713 w 21031439"/>
              <a:gd name="connsiteY121" fmla="*/ 8117305 h 8839200"/>
              <a:gd name="connsiteX122" fmla="*/ 2326345 w 21031439"/>
              <a:gd name="connsiteY122" fmla="*/ 7972926 h 8839200"/>
              <a:gd name="connsiteX123" fmla="*/ 2486766 w 21031439"/>
              <a:gd name="connsiteY123" fmla="*/ 7780421 h 8839200"/>
              <a:gd name="connsiteX124" fmla="*/ 2679271 w 21031439"/>
              <a:gd name="connsiteY124" fmla="*/ 7860632 h 8839200"/>
              <a:gd name="connsiteX125" fmla="*/ 2903861 w 21031439"/>
              <a:gd name="connsiteY125" fmla="*/ 7347284 h 8839200"/>
              <a:gd name="connsiteX126" fmla="*/ 3208661 w 21031439"/>
              <a:gd name="connsiteY126" fmla="*/ 7331242 h 8839200"/>
              <a:gd name="connsiteX127" fmla="*/ 3914513 w 21031439"/>
              <a:gd name="connsiteY127" fmla="*/ 7315200 h 8839200"/>
              <a:gd name="connsiteX128" fmla="*/ 4395776 w 21031439"/>
              <a:gd name="connsiteY128" fmla="*/ 7379369 h 8839200"/>
              <a:gd name="connsiteX129" fmla="*/ 4588282 w 21031439"/>
              <a:gd name="connsiteY129" fmla="*/ 7491663 h 8839200"/>
              <a:gd name="connsiteX130" fmla="*/ 4588282 w 21031439"/>
              <a:gd name="connsiteY130" fmla="*/ 7299158 h 8839200"/>
              <a:gd name="connsiteX131" fmla="*/ 4556197 w 21031439"/>
              <a:gd name="connsiteY131" fmla="*/ 7138737 h 8839200"/>
              <a:gd name="connsiteX132" fmla="*/ 4459945 w 21031439"/>
              <a:gd name="connsiteY132" fmla="*/ 6833937 h 8839200"/>
              <a:gd name="connsiteX133" fmla="*/ 4508071 w 21031439"/>
              <a:gd name="connsiteY133" fmla="*/ 6801853 h 8839200"/>
              <a:gd name="connsiteX134" fmla="*/ 4636408 w 21031439"/>
              <a:gd name="connsiteY134" fmla="*/ 6882063 h 8839200"/>
              <a:gd name="connsiteX135" fmla="*/ 4636408 w 21031439"/>
              <a:gd name="connsiteY135" fmla="*/ 7154779 h 8839200"/>
              <a:gd name="connsiteX136" fmla="*/ 4716618 w 21031439"/>
              <a:gd name="connsiteY136" fmla="*/ 7283116 h 8839200"/>
              <a:gd name="connsiteX137" fmla="*/ 4796829 w 21031439"/>
              <a:gd name="connsiteY137" fmla="*/ 7491663 h 8839200"/>
              <a:gd name="connsiteX138" fmla="*/ 4925166 w 21031439"/>
              <a:gd name="connsiteY138" fmla="*/ 7603958 h 8839200"/>
              <a:gd name="connsiteX139" fmla="*/ 5326218 w 21031439"/>
              <a:gd name="connsiteY139" fmla="*/ 7587916 h 8839200"/>
              <a:gd name="connsiteX140" fmla="*/ 5566850 w 21031439"/>
              <a:gd name="connsiteY140" fmla="*/ 7876674 h 8839200"/>
              <a:gd name="connsiteX141" fmla="*/ 5727271 w 21031439"/>
              <a:gd name="connsiteY141" fmla="*/ 7956884 h 8839200"/>
              <a:gd name="connsiteX142" fmla="*/ 5887692 w 21031439"/>
              <a:gd name="connsiteY142" fmla="*/ 7716253 h 8839200"/>
              <a:gd name="connsiteX143" fmla="*/ 5887692 w 21031439"/>
              <a:gd name="connsiteY143" fmla="*/ 7940842 h 8839200"/>
              <a:gd name="connsiteX144" fmla="*/ 6112282 w 21031439"/>
              <a:gd name="connsiteY144" fmla="*/ 7924800 h 8839200"/>
              <a:gd name="connsiteX145" fmla="*/ 6128324 w 21031439"/>
              <a:gd name="connsiteY145" fmla="*/ 7748337 h 8839200"/>
              <a:gd name="connsiteX146" fmla="*/ 6384997 w 21031439"/>
              <a:gd name="connsiteY146" fmla="*/ 7475621 h 8839200"/>
              <a:gd name="connsiteX147" fmla="*/ 6192492 w 21031439"/>
              <a:gd name="connsiteY147" fmla="*/ 7138737 h 8839200"/>
              <a:gd name="connsiteX148" fmla="*/ 6192492 w 21031439"/>
              <a:gd name="connsiteY148" fmla="*/ 7074569 h 8839200"/>
              <a:gd name="connsiteX149" fmla="*/ 6320829 w 21031439"/>
              <a:gd name="connsiteY149" fmla="*/ 7122695 h 8839200"/>
              <a:gd name="connsiteX150" fmla="*/ 6465208 w 21031439"/>
              <a:gd name="connsiteY150" fmla="*/ 7363326 h 8839200"/>
              <a:gd name="connsiteX151" fmla="*/ 6593545 w 21031439"/>
              <a:gd name="connsiteY151" fmla="*/ 7251032 h 8839200"/>
              <a:gd name="connsiteX152" fmla="*/ 6497292 w 21031439"/>
              <a:gd name="connsiteY152" fmla="*/ 6898105 h 8839200"/>
              <a:gd name="connsiteX153" fmla="*/ 6545418 w 21031439"/>
              <a:gd name="connsiteY153" fmla="*/ 6545179 h 8839200"/>
              <a:gd name="connsiteX154" fmla="*/ 6417082 w 21031439"/>
              <a:gd name="connsiteY154" fmla="*/ 6545179 h 8839200"/>
              <a:gd name="connsiteX155" fmla="*/ 6689797 w 21031439"/>
              <a:gd name="connsiteY155" fmla="*/ 6352674 h 8839200"/>
              <a:gd name="connsiteX156" fmla="*/ 6818134 w 21031439"/>
              <a:gd name="connsiteY156" fmla="*/ 6160169 h 8839200"/>
              <a:gd name="connsiteX157" fmla="*/ 6786050 w 21031439"/>
              <a:gd name="connsiteY157" fmla="*/ 5967663 h 8839200"/>
              <a:gd name="connsiteX158" fmla="*/ 6946471 w 21031439"/>
              <a:gd name="connsiteY158" fmla="*/ 6208295 h 8839200"/>
              <a:gd name="connsiteX159" fmla="*/ 7395650 w 21031439"/>
              <a:gd name="connsiteY159" fmla="*/ 6031832 h 8839200"/>
              <a:gd name="connsiteX160" fmla="*/ 7572113 w 21031439"/>
              <a:gd name="connsiteY160" fmla="*/ 5935579 h 8839200"/>
              <a:gd name="connsiteX161" fmla="*/ 7908997 w 21031439"/>
              <a:gd name="connsiteY161" fmla="*/ 5839326 h 8839200"/>
              <a:gd name="connsiteX162" fmla="*/ 8422345 w 21031439"/>
              <a:gd name="connsiteY162" fmla="*/ 5710990 h 8839200"/>
              <a:gd name="connsiteX163" fmla="*/ 8839439 w 21031439"/>
              <a:gd name="connsiteY163" fmla="*/ 5839326 h 8839200"/>
              <a:gd name="connsiteX164" fmla="*/ 9641545 w 21031439"/>
              <a:gd name="connsiteY164" fmla="*/ 6384758 h 8839200"/>
              <a:gd name="connsiteX165" fmla="*/ 9866134 w 21031439"/>
              <a:gd name="connsiteY165" fmla="*/ 6192253 h 8839200"/>
              <a:gd name="connsiteX166" fmla="*/ 10186976 w 21031439"/>
              <a:gd name="connsiteY166" fmla="*/ 6256421 h 8839200"/>
              <a:gd name="connsiteX167" fmla="*/ 10443650 w 21031439"/>
              <a:gd name="connsiteY167" fmla="*/ 6256421 h 8839200"/>
              <a:gd name="connsiteX168" fmla="*/ 10860745 w 21031439"/>
              <a:gd name="connsiteY168" fmla="*/ 6384758 h 8839200"/>
              <a:gd name="connsiteX169" fmla="*/ 11133461 w 21031439"/>
              <a:gd name="connsiteY169" fmla="*/ 6400800 h 8839200"/>
              <a:gd name="connsiteX170" fmla="*/ 11213671 w 21031439"/>
              <a:gd name="connsiteY170" fmla="*/ 6192253 h 8839200"/>
              <a:gd name="connsiteX171" fmla="*/ 11229713 w 21031439"/>
              <a:gd name="connsiteY171" fmla="*/ 6063916 h 8839200"/>
              <a:gd name="connsiteX172" fmla="*/ 11229713 w 21031439"/>
              <a:gd name="connsiteY172" fmla="*/ 5983705 h 8839200"/>
              <a:gd name="connsiteX173" fmla="*/ 11021166 w 21031439"/>
              <a:gd name="connsiteY173" fmla="*/ 5983705 h 8839200"/>
              <a:gd name="connsiteX174" fmla="*/ 10940955 w 21031439"/>
              <a:gd name="connsiteY174" fmla="*/ 5903495 h 8839200"/>
              <a:gd name="connsiteX175" fmla="*/ 10780534 w 21031439"/>
              <a:gd name="connsiteY175" fmla="*/ 5903495 h 8839200"/>
              <a:gd name="connsiteX176" fmla="*/ 10844703 w 21031439"/>
              <a:gd name="connsiteY176" fmla="*/ 5791200 h 8839200"/>
              <a:gd name="connsiteX177" fmla="*/ 11133461 w 21031439"/>
              <a:gd name="connsiteY177" fmla="*/ 5775158 h 8839200"/>
              <a:gd name="connsiteX178" fmla="*/ 11245755 w 21031439"/>
              <a:gd name="connsiteY178" fmla="*/ 5903495 h 8839200"/>
              <a:gd name="connsiteX179" fmla="*/ 11470345 w 21031439"/>
              <a:gd name="connsiteY179" fmla="*/ 5807242 h 8839200"/>
              <a:gd name="connsiteX180" fmla="*/ 11743061 w 21031439"/>
              <a:gd name="connsiteY180" fmla="*/ 5759116 h 8839200"/>
              <a:gd name="connsiteX181" fmla="*/ 11791187 w 21031439"/>
              <a:gd name="connsiteY181" fmla="*/ 5694948 h 8839200"/>
              <a:gd name="connsiteX182" fmla="*/ 12176197 w 21031439"/>
              <a:gd name="connsiteY182" fmla="*/ 5743074 h 8839200"/>
              <a:gd name="connsiteX183" fmla="*/ 12368703 w 21031439"/>
              <a:gd name="connsiteY183" fmla="*/ 5743074 h 8839200"/>
              <a:gd name="connsiteX184" fmla="*/ 12368703 w 21031439"/>
              <a:gd name="connsiteY184" fmla="*/ 5550569 h 8839200"/>
              <a:gd name="connsiteX185" fmla="*/ 12721629 w 21031439"/>
              <a:gd name="connsiteY185" fmla="*/ 5486400 h 8839200"/>
              <a:gd name="connsiteX186" fmla="*/ 13010387 w 21031439"/>
              <a:gd name="connsiteY186" fmla="*/ 5342021 h 8839200"/>
              <a:gd name="connsiteX187" fmla="*/ 12673503 w 21031439"/>
              <a:gd name="connsiteY187" fmla="*/ 4908884 h 8839200"/>
              <a:gd name="connsiteX188" fmla="*/ 12721629 w 21031439"/>
              <a:gd name="connsiteY188" fmla="*/ 4844716 h 8839200"/>
              <a:gd name="connsiteX189" fmla="*/ 13122682 w 21031439"/>
              <a:gd name="connsiteY189" fmla="*/ 5229726 h 8839200"/>
              <a:gd name="connsiteX190" fmla="*/ 13443524 w 21031439"/>
              <a:gd name="connsiteY190" fmla="*/ 5422232 h 8839200"/>
              <a:gd name="connsiteX191" fmla="*/ 13908745 w 21031439"/>
              <a:gd name="connsiteY191" fmla="*/ 5229726 h 8839200"/>
              <a:gd name="connsiteX192" fmla="*/ 14069166 w 21031439"/>
              <a:gd name="connsiteY192" fmla="*/ 5213684 h 8839200"/>
              <a:gd name="connsiteX193" fmla="*/ 14165418 w 21031439"/>
              <a:gd name="connsiteY193" fmla="*/ 5293895 h 8839200"/>
              <a:gd name="connsiteX194" fmla="*/ 14325839 w 21031439"/>
              <a:gd name="connsiteY194" fmla="*/ 5293895 h 8839200"/>
              <a:gd name="connsiteX195" fmla="*/ 14454176 w 21031439"/>
              <a:gd name="connsiteY195" fmla="*/ 5325979 h 8839200"/>
              <a:gd name="connsiteX196" fmla="*/ 14277713 w 21031439"/>
              <a:gd name="connsiteY196" fmla="*/ 5454316 h 8839200"/>
              <a:gd name="connsiteX197" fmla="*/ 14406050 w 21031439"/>
              <a:gd name="connsiteY197" fmla="*/ 5614737 h 8839200"/>
              <a:gd name="connsiteX198" fmla="*/ 14598555 w 21031439"/>
              <a:gd name="connsiteY198" fmla="*/ 5743074 h 8839200"/>
              <a:gd name="connsiteX199" fmla="*/ 14758976 w 21031439"/>
              <a:gd name="connsiteY199" fmla="*/ 5582653 h 8839200"/>
              <a:gd name="connsiteX200" fmla="*/ 14887313 w 21031439"/>
              <a:gd name="connsiteY200" fmla="*/ 5550569 h 8839200"/>
              <a:gd name="connsiteX201" fmla="*/ 15673376 w 21031439"/>
              <a:gd name="connsiteY201" fmla="*/ 5406190 h 8839200"/>
              <a:gd name="connsiteX202" fmla="*/ 16395271 w 21031439"/>
              <a:gd name="connsiteY202" fmla="*/ 5309937 h 8839200"/>
              <a:gd name="connsiteX203" fmla="*/ 17630513 w 21031439"/>
              <a:gd name="connsiteY203" fmla="*/ 5662863 h 8839200"/>
              <a:gd name="connsiteX204" fmla="*/ 18047608 w 21031439"/>
              <a:gd name="connsiteY204" fmla="*/ 5277853 h 8839200"/>
              <a:gd name="connsiteX205" fmla="*/ 18657208 w 21031439"/>
              <a:gd name="connsiteY205" fmla="*/ 5149516 h 8839200"/>
              <a:gd name="connsiteX206" fmla="*/ 19122429 w 21031439"/>
              <a:gd name="connsiteY206" fmla="*/ 4764505 h 8839200"/>
              <a:gd name="connsiteX207" fmla="*/ 19122429 w 21031439"/>
              <a:gd name="connsiteY207" fmla="*/ 4652211 h 8839200"/>
              <a:gd name="connsiteX208" fmla="*/ 19780155 w 21031439"/>
              <a:gd name="connsiteY208" fmla="*/ 4780548 h 8839200"/>
              <a:gd name="connsiteX209" fmla="*/ 19764113 w 21031439"/>
              <a:gd name="connsiteY209" fmla="*/ 4572000 h 8839200"/>
              <a:gd name="connsiteX210" fmla="*/ 19683903 w 21031439"/>
              <a:gd name="connsiteY210" fmla="*/ 4443663 h 8839200"/>
              <a:gd name="connsiteX211" fmla="*/ 20036829 w 21031439"/>
              <a:gd name="connsiteY211" fmla="*/ 4122821 h 8839200"/>
              <a:gd name="connsiteX212" fmla="*/ 20357671 w 21031439"/>
              <a:gd name="connsiteY212" fmla="*/ 4042611 h 8839200"/>
              <a:gd name="connsiteX213" fmla="*/ 20437882 w 21031439"/>
              <a:gd name="connsiteY213" fmla="*/ 3882190 h 8839200"/>
              <a:gd name="connsiteX214" fmla="*/ 20951229 w 21031439"/>
              <a:gd name="connsiteY214" fmla="*/ 3705726 h 8839200"/>
              <a:gd name="connsiteX215" fmla="*/ 20806850 w 21031439"/>
              <a:gd name="connsiteY215" fmla="*/ 2903621 h 8839200"/>
              <a:gd name="connsiteX216" fmla="*/ 21015397 w 21031439"/>
              <a:gd name="connsiteY216" fmla="*/ 2823411 h 8839200"/>
              <a:gd name="connsiteX217" fmla="*/ 21031439 w 21031439"/>
              <a:gd name="connsiteY217" fmla="*/ 2502569 h 8839200"/>
              <a:gd name="connsiteX218" fmla="*/ 19988703 w 21031439"/>
              <a:gd name="connsiteY218" fmla="*/ 2630905 h 8839200"/>
              <a:gd name="connsiteX219" fmla="*/ 19796197 w 21031439"/>
              <a:gd name="connsiteY219" fmla="*/ 2791326 h 8839200"/>
              <a:gd name="connsiteX220" fmla="*/ 19619734 w 21031439"/>
              <a:gd name="connsiteY220" fmla="*/ 2775284 h 8839200"/>
              <a:gd name="connsiteX221" fmla="*/ 19523482 w 21031439"/>
              <a:gd name="connsiteY221" fmla="*/ 2855495 h 8839200"/>
              <a:gd name="connsiteX222" fmla="*/ 19234724 w 21031439"/>
              <a:gd name="connsiteY222" fmla="*/ 2743200 h 8839200"/>
              <a:gd name="connsiteX223" fmla="*/ 19090345 w 21031439"/>
              <a:gd name="connsiteY223" fmla="*/ 2614863 h 8839200"/>
              <a:gd name="connsiteX224" fmla="*/ 18994092 w 21031439"/>
              <a:gd name="connsiteY224" fmla="*/ 2518611 h 8839200"/>
              <a:gd name="connsiteX225" fmla="*/ 18897839 w 21031439"/>
              <a:gd name="connsiteY225" fmla="*/ 2679032 h 8839200"/>
              <a:gd name="connsiteX226" fmla="*/ 18785545 w 21031439"/>
              <a:gd name="connsiteY226" fmla="*/ 2566737 h 8839200"/>
              <a:gd name="connsiteX227" fmla="*/ 18721376 w 21031439"/>
              <a:gd name="connsiteY227" fmla="*/ 2630905 h 8839200"/>
              <a:gd name="connsiteX228" fmla="*/ 18657208 w 21031439"/>
              <a:gd name="connsiteY228" fmla="*/ 2566737 h 8839200"/>
              <a:gd name="connsiteX229" fmla="*/ 18593039 w 21031439"/>
              <a:gd name="connsiteY229" fmla="*/ 2614863 h 8839200"/>
              <a:gd name="connsiteX230" fmla="*/ 18464703 w 21031439"/>
              <a:gd name="connsiteY230" fmla="*/ 2518611 h 8839200"/>
              <a:gd name="connsiteX231" fmla="*/ 18962008 w 21031439"/>
              <a:gd name="connsiteY231" fmla="*/ 2374232 h 8839200"/>
              <a:gd name="connsiteX232" fmla="*/ 18865755 w 21031439"/>
              <a:gd name="connsiteY232" fmla="*/ 2197769 h 8839200"/>
              <a:gd name="connsiteX233" fmla="*/ 18801587 w 21031439"/>
              <a:gd name="connsiteY233" fmla="*/ 2310063 h 8839200"/>
              <a:gd name="connsiteX234" fmla="*/ 18785545 w 21031439"/>
              <a:gd name="connsiteY234" fmla="*/ 2213811 h 8839200"/>
              <a:gd name="connsiteX235" fmla="*/ 18352408 w 21031439"/>
              <a:gd name="connsiteY235" fmla="*/ 2197769 h 8839200"/>
              <a:gd name="connsiteX236" fmla="*/ 18272197 w 21031439"/>
              <a:gd name="connsiteY236" fmla="*/ 2342148 h 8839200"/>
              <a:gd name="connsiteX237" fmla="*/ 18127818 w 21031439"/>
              <a:gd name="connsiteY237" fmla="*/ 2342148 h 8839200"/>
              <a:gd name="connsiteX238" fmla="*/ 17742808 w 21031439"/>
              <a:gd name="connsiteY238" fmla="*/ 2342148 h 8839200"/>
              <a:gd name="connsiteX239" fmla="*/ 18079692 w 21031439"/>
              <a:gd name="connsiteY239" fmla="*/ 2261937 h 8839200"/>
              <a:gd name="connsiteX240" fmla="*/ 18320324 w 21031439"/>
              <a:gd name="connsiteY240" fmla="*/ 2101516 h 8839200"/>
              <a:gd name="connsiteX241" fmla="*/ 18560955 w 21031439"/>
              <a:gd name="connsiteY241" fmla="*/ 2021305 h 8839200"/>
              <a:gd name="connsiteX242" fmla="*/ 18673250 w 21031439"/>
              <a:gd name="connsiteY242" fmla="*/ 1941095 h 8839200"/>
              <a:gd name="connsiteX243" fmla="*/ 18994092 w 21031439"/>
              <a:gd name="connsiteY243" fmla="*/ 1909011 h 8839200"/>
              <a:gd name="connsiteX244" fmla="*/ 19170555 w 21031439"/>
              <a:gd name="connsiteY244" fmla="*/ 1989221 h 8839200"/>
              <a:gd name="connsiteX245" fmla="*/ 19186597 w 21031439"/>
              <a:gd name="connsiteY245" fmla="*/ 1812758 h 8839200"/>
              <a:gd name="connsiteX246" fmla="*/ 19106387 w 21031439"/>
              <a:gd name="connsiteY246" fmla="*/ 1732548 h 8839200"/>
              <a:gd name="connsiteX247" fmla="*/ 19202639 w 21031439"/>
              <a:gd name="connsiteY247" fmla="*/ 1620253 h 8839200"/>
              <a:gd name="connsiteX248" fmla="*/ 19170555 w 21031439"/>
              <a:gd name="connsiteY248" fmla="*/ 1540042 h 8839200"/>
              <a:gd name="connsiteX249" fmla="*/ 18849713 w 21031439"/>
              <a:gd name="connsiteY249" fmla="*/ 1507958 h 8839200"/>
              <a:gd name="connsiteX250" fmla="*/ 19266808 w 21031439"/>
              <a:gd name="connsiteY250" fmla="*/ 1556084 h 8839200"/>
              <a:gd name="connsiteX251" fmla="*/ 19523482 w 21031439"/>
              <a:gd name="connsiteY251" fmla="*/ 1540042 h 8839200"/>
              <a:gd name="connsiteX252" fmla="*/ 19491397 w 21031439"/>
              <a:gd name="connsiteY252" fmla="*/ 1042737 h 8839200"/>
              <a:gd name="connsiteX253" fmla="*/ 19250766 w 21031439"/>
              <a:gd name="connsiteY253" fmla="*/ 1155032 h 8839200"/>
              <a:gd name="connsiteX254" fmla="*/ 19010134 w 21031439"/>
              <a:gd name="connsiteY254" fmla="*/ 1235242 h 8839200"/>
              <a:gd name="connsiteX255" fmla="*/ 18929924 w 21031439"/>
              <a:gd name="connsiteY255" fmla="*/ 1122948 h 8839200"/>
              <a:gd name="connsiteX256" fmla="*/ 18865755 w 21031439"/>
              <a:gd name="connsiteY256" fmla="*/ 1090863 h 8839200"/>
              <a:gd name="connsiteX257" fmla="*/ 19186597 w 21031439"/>
              <a:gd name="connsiteY257" fmla="*/ 1058779 h 8839200"/>
              <a:gd name="connsiteX258" fmla="*/ 19379103 w 21031439"/>
              <a:gd name="connsiteY258" fmla="*/ 978569 h 8839200"/>
              <a:gd name="connsiteX259" fmla="*/ 19379103 w 21031439"/>
              <a:gd name="connsiteY259" fmla="*/ 770021 h 8839200"/>
              <a:gd name="connsiteX260" fmla="*/ 19667861 w 21031439"/>
              <a:gd name="connsiteY260" fmla="*/ 593558 h 8839200"/>
              <a:gd name="connsiteX261" fmla="*/ 19828282 w 21031439"/>
              <a:gd name="connsiteY261" fmla="*/ 818148 h 8839200"/>
              <a:gd name="connsiteX262" fmla="*/ 20486008 w 21031439"/>
              <a:gd name="connsiteY262" fmla="*/ 497305 h 8839200"/>
              <a:gd name="connsiteX263" fmla="*/ 20534134 w 21031439"/>
              <a:gd name="connsiteY263" fmla="*/ 304800 h 8839200"/>
              <a:gd name="connsiteX264" fmla="*/ 20261418 w 21031439"/>
              <a:gd name="connsiteY264" fmla="*/ 352926 h 8839200"/>
              <a:gd name="connsiteX265" fmla="*/ 20566218 w 21031439"/>
              <a:gd name="connsiteY265" fmla="*/ 80211 h 8839200"/>
              <a:gd name="connsiteX266" fmla="*/ 19892450 w 21031439"/>
              <a:gd name="connsiteY266" fmla="*/ 128337 h 8839200"/>
              <a:gd name="connsiteX267" fmla="*/ 20052871 w 21031439"/>
              <a:gd name="connsiteY267" fmla="*/ 16042 h 8839200"/>
              <a:gd name="connsiteX268" fmla="*/ 1123187 w 21031439"/>
              <a:gd name="connsiteY268" fmla="*/ 0 h 8839200"/>
              <a:gd name="connsiteX0" fmla="*/ 1123187 w 21031439"/>
              <a:gd name="connsiteY0" fmla="*/ 0 h 8839200"/>
              <a:gd name="connsiteX1" fmla="*/ 1668618 w 21031439"/>
              <a:gd name="connsiteY1" fmla="*/ 160421 h 8839200"/>
              <a:gd name="connsiteX2" fmla="*/ 2101755 w 21031439"/>
              <a:gd name="connsiteY2" fmla="*/ 288758 h 8839200"/>
              <a:gd name="connsiteX3" fmla="*/ 2198008 w 21031439"/>
              <a:gd name="connsiteY3" fmla="*/ 577516 h 8839200"/>
              <a:gd name="connsiteX4" fmla="*/ 2181966 w 21031439"/>
              <a:gd name="connsiteY4" fmla="*/ 850232 h 8839200"/>
              <a:gd name="connsiteX5" fmla="*/ 1941334 w 21031439"/>
              <a:gd name="connsiteY5" fmla="*/ 946484 h 8839200"/>
              <a:gd name="connsiteX6" fmla="*/ 2214050 w 21031439"/>
              <a:gd name="connsiteY6" fmla="*/ 1026695 h 8839200"/>
              <a:gd name="connsiteX7" fmla="*/ 2647187 w 21031439"/>
              <a:gd name="connsiteY7" fmla="*/ 1058779 h 8839200"/>
              <a:gd name="connsiteX8" fmla="*/ 2823650 w 21031439"/>
              <a:gd name="connsiteY8" fmla="*/ 866274 h 8839200"/>
              <a:gd name="connsiteX9" fmla="*/ 2935945 w 21031439"/>
              <a:gd name="connsiteY9" fmla="*/ 1058779 h 8839200"/>
              <a:gd name="connsiteX10" fmla="*/ 2615103 w 21031439"/>
              <a:gd name="connsiteY10" fmla="*/ 1122948 h 8839200"/>
              <a:gd name="connsiteX11" fmla="*/ 2550934 w 21031439"/>
              <a:gd name="connsiteY11" fmla="*/ 1235242 h 8839200"/>
              <a:gd name="connsiteX12" fmla="*/ 2278218 w 21031439"/>
              <a:gd name="connsiteY12" fmla="*/ 1187116 h 8839200"/>
              <a:gd name="connsiteX13" fmla="*/ 2278218 w 21031439"/>
              <a:gd name="connsiteY13" fmla="*/ 1283369 h 8839200"/>
              <a:gd name="connsiteX14" fmla="*/ 2550934 w 21031439"/>
              <a:gd name="connsiteY14" fmla="*/ 1427748 h 8839200"/>
              <a:gd name="connsiteX15" fmla="*/ 2839692 w 21031439"/>
              <a:gd name="connsiteY15" fmla="*/ 1331495 h 8839200"/>
              <a:gd name="connsiteX16" fmla="*/ 2984071 w 21031439"/>
              <a:gd name="connsiteY16" fmla="*/ 1347537 h 8839200"/>
              <a:gd name="connsiteX17" fmla="*/ 3128450 w 21031439"/>
              <a:gd name="connsiteY17" fmla="*/ 1283369 h 8839200"/>
              <a:gd name="connsiteX18" fmla="*/ 3336997 w 21031439"/>
              <a:gd name="connsiteY18" fmla="*/ 1315453 h 8839200"/>
              <a:gd name="connsiteX19" fmla="*/ 3545545 w 21031439"/>
              <a:gd name="connsiteY19" fmla="*/ 994611 h 8839200"/>
              <a:gd name="connsiteX20" fmla="*/ 3962639 w 21031439"/>
              <a:gd name="connsiteY20" fmla="*/ 978569 h 8839200"/>
              <a:gd name="connsiteX21" fmla="*/ 4107018 w 21031439"/>
              <a:gd name="connsiteY21" fmla="*/ 962526 h 8839200"/>
              <a:gd name="connsiteX22" fmla="*/ 4058892 w 21031439"/>
              <a:gd name="connsiteY22" fmla="*/ 770021 h 8839200"/>
              <a:gd name="connsiteX23" fmla="*/ 4187229 w 21031439"/>
              <a:gd name="connsiteY23" fmla="*/ 834190 h 8839200"/>
              <a:gd name="connsiteX24" fmla="*/ 4331608 w 21031439"/>
              <a:gd name="connsiteY24" fmla="*/ 737937 h 8839200"/>
              <a:gd name="connsiteX25" fmla="*/ 4315566 w 21031439"/>
              <a:gd name="connsiteY25" fmla="*/ 962526 h 8839200"/>
              <a:gd name="connsiteX26" fmla="*/ 4443903 w 21031439"/>
              <a:gd name="connsiteY26" fmla="*/ 1042737 h 8839200"/>
              <a:gd name="connsiteX27" fmla="*/ 4299524 w 21031439"/>
              <a:gd name="connsiteY27" fmla="*/ 1058779 h 8839200"/>
              <a:gd name="connsiteX28" fmla="*/ 4459945 w 21031439"/>
              <a:gd name="connsiteY28" fmla="*/ 1235242 h 8839200"/>
              <a:gd name="connsiteX29" fmla="*/ 4893082 w 21031439"/>
              <a:gd name="connsiteY29" fmla="*/ 1379621 h 8839200"/>
              <a:gd name="connsiteX30" fmla="*/ 5069545 w 21031439"/>
              <a:gd name="connsiteY30" fmla="*/ 1363579 h 8839200"/>
              <a:gd name="connsiteX31" fmla="*/ 4877039 w 21031439"/>
              <a:gd name="connsiteY31" fmla="*/ 1556084 h 8839200"/>
              <a:gd name="connsiteX32" fmla="*/ 4636408 w 21031439"/>
              <a:gd name="connsiteY32" fmla="*/ 1459832 h 8839200"/>
              <a:gd name="connsiteX33" fmla="*/ 4459945 w 21031439"/>
              <a:gd name="connsiteY33" fmla="*/ 1588169 h 8839200"/>
              <a:gd name="connsiteX34" fmla="*/ 4459945 w 21031439"/>
              <a:gd name="connsiteY34" fmla="*/ 1764632 h 8839200"/>
              <a:gd name="connsiteX35" fmla="*/ 4764745 w 21031439"/>
              <a:gd name="connsiteY35" fmla="*/ 1925053 h 8839200"/>
              <a:gd name="connsiteX36" fmla="*/ 4893082 w 21031439"/>
              <a:gd name="connsiteY36" fmla="*/ 1796716 h 8839200"/>
              <a:gd name="connsiteX37" fmla="*/ 5213924 w 21031439"/>
              <a:gd name="connsiteY37" fmla="*/ 1828800 h 8839200"/>
              <a:gd name="connsiteX38" fmla="*/ 5326218 w 21031439"/>
              <a:gd name="connsiteY38" fmla="*/ 1844842 h 8839200"/>
              <a:gd name="connsiteX39" fmla="*/ 5278092 w 21031439"/>
              <a:gd name="connsiteY39" fmla="*/ 1668379 h 8839200"/>
              <a:gd name="connsiteX40" fmla="*/ 5791439 w 21031439"/>
              <a:gd name="connsiteY40" fmla="*/ 1556084 h 8839200"/>
              <a:gd name="connsiteX41" fmla="*/ 5935818 w 21031439"/>
              <a:gd name="connsiteY41" fmla="*/ 1780674 h 8839200"/>
              <a:gd name="connsiteX42" fmla="*/ 6080197 w 21031439"/>
              <a:gd name="connsiteY42" fmla="*/ 2245895 h 8839200"/>
              <a:gd name="connsiteX43" fmla="*/ 6401039 w 21031439"/>
              <a:gd name="connsiteY43" fmla="*/ 2358190 h 8839200"/>
              <a:gd name="connsiteX44" fmla="*/ 6545418 w 21031439"/>
              <a:gd name="connsiteY44" fmla="*/ 2582779 h 8839200"/>
              <a:gd name="connsiteX45" fmla="*/ 6721882 w 21031439"/>
              <a:gd name="connsiteY45" fmla="*/ 2614863 h 8839200"/>
              <a:gd name="connsiteX46" fmla="*/ 7219187 w 21031439"/>
              <a:gd name="connsiteY46" fmla="*/ 2711116 h 8839200"/>
              <a:gd name="connsiteX47" fmla="*/ 7732534 w 21031439"/>
              <a:gd name="connsiteY47" fmla="*/ 2518611 h 8839200"/>
              <a:gd name="connsiteX48" fmla="*/ 7684408 w 21031439"/>
              <a:gd name="connsiteY48" fmla="*/ 2390274 h 8839200"/>
              <a:gd name="connsiteX49" fmla="*/ 7941082 w 21031439"/>
              <a:gd name="connsiteY49" fmla="*/ 2149642 h 8839200"/>
              <a:gd name="connsiteX50" fmla="*/ 8149629 w 21031439"/>
              <a:gd name="connsiteY50" fmla="*/ 2021305 h 8839200"/>
              <a:gd name="connsiteX51" fmla="*/ 8261924 w 21031439"/>
              <a:gd name="connsiteY51" fmla="*/ 1925053 h 8839200"/>
              <a:gd name="connsiteX52" fmla="*/ 8374218 w 21031439"/>
              <a:gd name="connsiteY52" fmla="*/ 2037348 h 8839200"/>
              <a:gd name="connsiteX53" fmla="*/ 8935692 w 21031439"/>
              <a:gd name="connsiteY53" fmla="*/ 1844842 h 8839200"/>
              <a:gd name="connsiteX54" fmla="*/ 9336745 w 21031439"/>
              <a:gd name="connsiteY54" fmla="*/ 1524000 h 8839200"/>
              <a:gd name="connsiteX55" fmla="*/ 9785924 w 21031439"/>
              <a:gd name="connsiteY55" fmla="*/ 1074821 h 8839200"/>
              <a:gd name="connsiteX56" fmla="*/ 9705713 w 21031439"/>
              <a:gd name="connsiteY56" fmla="*/ 1315453 h 8839200"/>
              <a:gd name="connsiteX57" fmla="*/ 9481124 w 21031439"/>
              <a:gd name="connsiteY57" fmla="*/ 1475874 h 8839200"/>
              <a:gd name="connsiteX58" fmla="*/ 8903608 w 21031439"/>
              <a:gd name="connsiteY58" fmla="*/ 2253916 h 8839200"/>
              <a:gd name="connsiteX59" fmla="*/ 8438387 w 21031439"/>
              <a:gd name="connsiteY59" fmla="*/ 2646948 h 8839200"/>
              <a:gd name="connsiteX60" fmla="*/ 8229839 w 21031439"/>
              <a:gd name="connsiteY60" fmla="*/ 2711116 h 8839200"/>
              <a:gd name="connsiteX61" fmla="*/ 8213797 w 21031439"/>
              <a:gd name="connsiteY61" fmla="*/ 2839453 h 8839200"/>
              <a:gd name="connsiteX62" fmla="*/ 8085461 w 21031439"/>
              <a:gd name="connsiteY62" fmla="*/ 3144253 h 8839200"/>
              <a:gd name="connsiteX63" fmla="*/ 8133587 w 21031439"/>
              <a:gd name="connsiteY63" fmla="*/ 3497179 h 8839200"/>
              <a:gd name="connsiteX64" fmla="*/ 7957124 w 21031439"/>
              <a:gd name="connsiteY64" fmla="*/ 3657600 h 8839200"/>
              <a:gd name="connsiteX65" fmla="*/ 7832797 w 21031439"/>
              <a:gd name="connsiteY65" fmla="*/ 3529263 h 8839200"/>
              <a:gd name="connsiteX66" fmla="*/ 7235229 w 21031439"/>
              <a:gd name="connsiteY66" fmla="*/ 3641558 h 8839200"/>
              <a:gd name="connsiteX67" fmla="*/ 6737924 w 21031439"/>
              <a:gd name="connsiteY67" fmla="*/ 3433011 h 8839200"/>
              <a:gd name="connsiteX68" fmla="*/ 6529376 w 21031439"/>
              <a:gd name="connsiteY68" fmla="*/ 3416969 h 8839200"/>
              <a:gd name="connsiteX69" fmla="*/ 5679145 w 21031439"/>
              <a:gd name="connsiteY69" fmla="*/ 3384884 h 8839200"/>
              <a:gd name="connsiteX70" fmla="*/ 4812871 w 21031439"/>
              <a:gd name="connsiteY70" fmla="*/ 3449053 h 8839200"/>
              <a:gd name="connsiteX71" fmla="*/ 4652450 w 21031439"/>
              <a:gd name="connsiteY71" fmla="*/ 3497179 h 8839200"/>
              <a:gd name="connsiteX72" fmla="*/ 4620366 w 21031439"/>
              <a:gd name="connsiteY72" fmla="*/ 3689684 h 8839200"/>
              <a:gd name="connsiteX73" fmla="*/ 4524113 w 21031439"/>
              <a:gd name="connsiteY73" fmla="*/ 3721769 h 8839200"/>
              <a:gd name="connsiteX74" fmla="*/ 4620366 w 21031439"/>
              <a:gd name="connsiteY74" fmla="*/ 4010526 h 8839200"/>
              <a:gd name="connsiteX75" fmla="*/ 4668492 w 21031439"/>
              <a:gd name="connsiteY75" fmla="*/ 4118811 h 8839200"/>
              <a:gd name="connsiteX76" fmla="*/ 4331608 w 21031439"/>
              <a:gd name="connsiteY76" fmla="*/ 4347411 h 8839200"/>
              <a:gd name="connsiteX77" fmla="*/ 4090976 w 21031439"/>
              <a:gd name="connsiteY77" fmla="*/ 4491790 h 8839200"/>
              <a:gd name="connsiteX78" fmla="*/ 3866387 w 21031439"/>
              <a:gd name="connsiteY78" fmla="*/ 4267200 h 8839200"/>
              <a:gd name="connsiteX79" fmla="*/ 3689924 w 21031439"/>
              <a:gd name="connsiteY79" fmla="*/ 4331369 h 8839200"/>
              <a:gd name="connsiteX80" fmla="*/ 3673882 w 21031439"/>
              <a:gd name="connsiteY80" fmla="*/ 4588042 h 8839200"/>
              <a:gd name="connsiteX81" fmla="*/ 3593671 w 21031439"/>
              <a:gd name="connsiteY81" fmla="*/ 4748463 h 8839200"/>
              <a:gd name="connsiteX82" fmla="*/ 3657839 w 21031439"/>
              <a:gd name="connsiteY82" fmla="*/ 5325979 h 8839200"/>
              <a:gd name="connsiteX83" fmla="*/ 3401166 w 21031439"/>
              <a:gd name="connsiteY83" fmla="*/ 5406190 h 8839200"/>
              <a:gd name="connsiteX84" fmla="*/ 3016155 w 21031439"/>
              <a:gd name="connsiteY84" fmla="*/ 5903495 h 8839200"/>
              <a:gd name="connsiteX85" fmla="*/ 2711355 w 21031439"/>
              <a:gd name="connsiteY85" fmla="*/ 6288505 h 8839200"/>
              <a:gd name="connsiteX86" fmla="*/ 2358429 w 21031439"/>
              <a:gd name="connsiteY86" fmla="*/ 6240379 h 8839200"/>
              <a:gd name="connsiteX87" fmla="*/ 2663229 w 21031439"/>
              <a:gd name="connsiteY87" fmla="*/ 6432884 h 8839200"/>
              <a:gd name="connsiteX88" fmla="*/ 2149882 w 21031439"/>
              <a:gd name="connsiteY88" fmla="*/ 6352674 h 8839200"/>
              <a:gd name="connsiteX89" fmla="*/ 2149882 w 21031439"/>
              <a:gd name="connsiteY89" fmla="*/ 6577263 h 8839200"/>
              <a:gd name="connsiteX90" fmla="*/ 2149882 w 21031439"/>
              <a:gd name="connsiteY90" fmla="*/ 6817895 h 8839200"/>
              <a:gd name="connsiteX91" fmla="*/ 1829039 w 21031439"/>
              <a:gd name="connsiteY91" fmla="*/ 6946232 h 8839200"/>
              <a:gd name="connsiteX92" fmla="*/ 1716745 w 21031439"/>
              <a:gd name="connsiteY92" fmla="*/ 7218948 h 8839200"/>
              <a:gd name="connsiteX93" fmla="*/ 1379861 w 21031439"/>
              <a:gd name="connsiteY93" fmla="*/ 7491663 h 8839200"/>
              <a:gd name="connsiteX94" fmla="*/ 1139229 w 21031439"/>
              <a:gd name="connsiteY94" fmla="*/ 7828548 h 8839200"/>
              <a:gd name="connsiteX95" fmla="*/ 962766 w 21031439"/>
              <a:gd name="connsiteY95" fmla="*/ 7796463 h 8839200"/>
              <a:gd name="connsiteX96" fmla="*/ 962766 w 21031439"/>
              <a:gd name="connsiteY96" fmla="*/ 8069179 h 8839200"/>
              <a:gd name="connsiteX97" fmla="*/ 770261 w 21031439"/>
              <a:gd name="connsiteY97" fmla="*/ 8037095 h 8839200"/>
              <a:gd name="connsiteX98" fmla="*/ 657966 w 21031439"/>
              <a:gd name="connsiteY98" fmla="*/ 7988969 h 8839200"/>
              <a:gd name="connsiteX99" fmla="*/ 385250 w 21031439"/>
              <a:gd name="connsiteY99" fmla="*/ 7908758 h 8839200"/>
              <a:gd name="connsiteX100" fmla="*/ 128576 w 21031439"/>
              <a:gd name="connsiteY100" fmla="*/ 8101263 h 8839200"/>
              <a:gd name="connsiteX101" fmla="*/ 239 w 21031439"/>
              <a:gd name="connsiteY101" fmla="*/ 8325853 h 8839200"/>
              <a:gd name="connsiteX102" fmla="*/ 112534 w 21031439"/>
              <a:gd name="connsiteY102" fmla="*/ 8502316 h 8839200"/>
              <a:gd name="connsiteX103" fmla="*/ 401292 w 21031439"/>
              <a:gd name="connsiteY103" fmla="*/ 8373979 h 8839200"/>
              <a:gd name="connsiteX104" fmla="*/ 545671 w 21031439"/>
              <a:gd name="connsiteY104" fmla="*/ 8149390 h 8839200"/>
              <a:gd name="connsiteX105" fmla="*/ 978808 w 21031439"/>
              <a:gd name="connsiteY105" fmla="*/ 8245642 h 8839200"/>
              <a:gd name="connsiteX106" fmla="*/ 1107145 w 21031439"/>
              <a:gd name="connsiteY106" fmla="*/ 8438148 h 8839200"/>
              <a:gd name="connsiteX107" fmla="*/ 1283608 w 21031439"/>
              <a:gd name="connsiteY107" fmla="*/ 8454190 h 8839200"/>
              <a:gd name="connsiteX108" fmla="*/ 1283608 w 21031439"/>
              <a:gd name="connsiteY108" fmla="*/ 8839200 h 8839200"/>
              <a:gd name="connsiteX109" fmla="*/ 1636534 w 21031439"/>
              <a:gd name="connsiteY109" fmla="*/ 8726905 h 8839200"/>
              <a:gd name="connsiteX110" fmla="*/ 1861124 w 21031439"/>
              <a:gd name="connsiteY110" fmla="*/ 8646695 h 8839200"/>
              <a:gd name="connsiteX111" fmla="*/ 1524239 w 21031439"/>
              <a:gd name="connsiteY111" fmla="*/ 8373979 h 8839200"/>
              <a:gd name="connsiteX112" fmla="*/ 1829039 w 21031439"/>
              <a:gd name="connsiteY112" fmla="*/ 8293769 h 8839200"/>
              <a:gd name="connsiteX113" fmla="*/ 1941334 w 21031439"/>
              <a:gd name="connsiteY113" fmla="*/ 8133348 h 8839200"/>
              <a:gd name="connsiteX114" fmla="*/ 1925292 w 21031439"/>
              <a:gd name="connsiteY114" fmla="*/ 7908758 h 8839200"/>
              <a:gd name="connsiteX115" fmla="*/ 2037587 w 21031439"/>
              <a:gd name="connsiteY115" fmla="*/ 7828548 h 8839200"/>
              <a:gd name="connsiteX116" fmla="*/ 2198008 w 21031439"/>
              <a:gd name="connsiteY116" fmla="*/ 7555832 h 8839200"/>
              <a:gd name="connsiteX117" fmla="*/ 2165924 w 21031439"/>
              <a:gd name="connsiteY117" fmla="*/ 7732295 h 8839200"/>
              <a:gd name="connsiteX118" fmla="*/ 2262176 w 21031439"/>
              <a:gd name="connsiteY118" fmla="*/ 7732295 h 8839200"/>
              <a:gd name="connsiteX119" fmla="*/ 2085713 w 21031439"/>
              <a:gd name="connsiteY119" fmla="*/ 7796463 h 8839200"/>
              <a:gd name="connsiteX120" fmla="*/ 2037587 w 21031439"/>
              <a:gd name="connsiteY120" fmla="*/ 7924800 h 8839200"/>
              <a:gd name="connsiteX121" fmla="*/ 2085713 w 21031439"/>
              <a:gd name="connsiteY121" fmla="*/ 8117305 h 8839200"/>
              <a:gd name="connsiteX122" fmla="*/ 2326345 w 21031439"/>
              <a:gd name="connsiteY122" fmla="*/ 7972926 h 8839200"/>
              <a:gd name="connsiteX123" fmla="*/ 2486766 w 21031439"/>
              <a:gd name="connsiteY123" fmla="*/ 7780421 h 8839200"/>
              <a:gd name="connsiteX124" fmla="*/ 2679271 w 21031439"/>
              <a:gd name="connsiteY124" fmla="*/ 7860632 h 8839200"/>
              <a:gd name="connsiteX125" fmla="*/ 2903861 w 21031439"/>
              <a:gd name="connsiteY125" fmla="*/ 7347284 h 8839200"/>
              <a:gd name="connsiteX126" fmla="*/ 3208661 w 21031439"/>
              <a:gd name="connsiteY126" fmla="*/ 7331242 h 8839200"/>
              <a:gd name="connsiteX127" fmla="*/ 3914513 w 21031439"/>
              <a:gd name="connsiteY127" fmla="*/ 7315200 h 8839200"/>
              <a:gd name="connsiteX128" fmla="*/ 4395776 w 21031439"/>
              <a:gd name="connsiteY128" fmla="*/ 7379369 h 8839200"/>
              <a:gd name="connsiteX129" fmla="*/ 4588282 w 21031439"/>
              <a:gd name="connsiteY129" fmla="*/ 7491663 h 8839200"/>
              <a:gd name="connsiteX130" fmla="*/ 4588282 w 21031439"/>
              <a:gd name="connsiteY130" fmla="*/ 7299158 h 8839200"/>
              <a:gd name="connsiteX131" fmla="*/ 4556197 w 21031439"/>
              <a:gd name="connsiteY131" fmla="*/ 7138737 h 8839200"/>
              <a:gd name="connsiteX132" fmla="*/ 4459945 w 21031439"/>
              <a:gd name="connsiteY132" fmla="*/ 6833937 h 8839200"/>
              <a:gd name="connsiteX133" fmla="*/ 4508071 w 21031439"/>
              <a:gd name="connsiteY133" fmla="*/ 6801853 h 8839200"/>
              <a:gd name="connsiteX134" fmla="*/ 4636408 w 21031439"/>
              <a:gd name="connsiteY134" fmla="*/ 6882063 h 8839200"/>
              <a:gd name="connsiteX135" fmla="*/ 4636408 w 21031439"/>
              <a:gd name="connsiteY135" fmla="*/ 7154779 h 8839200"/>
              <a:gd name="connsiteX136" fmla="*/ 4716618 w 21031439"/>
              <a:gd name="connsiteY136" fmla="*/ 7283116 h 8839200"/>
              <a:gd name="connsiteX137" fmla="*/ 4796829 w 21031439"/>
              <a:gd name="connsiteY137" fmla="*/ 7491663 h 8839200"/>
              <a:gd name="connsiteX138" fmla="*/ 4925166 w 21031439"/>
              <a:gd name="connsiteY138" fmla="*/ 7603958 h 8839200"/>
              <a:gd name="connsiteX139" fmla="*/ 5326218 w 21031439"/>
              <a:gd name="connsiteY139" fmla="*/ 7587916 h 8839200"/>
              <a:gd name="connsiteX140" fmla="*/ 5566850 w 21031439"/>
              <a:gd name="connsiteY140" fmla="*/ 7876674 h 8839200"/>
              <a:gd name="connsiteX141" fmla="*/ 5727271 w 21031439"/>
              <a:gd name="connsiteY141" fmla="*/ 7956884 h 8839200"/>
              <a:gd name="connsiteX142" fmla="*/ 5887692 w 21031439"/>
              <a:gd name="connsiteY142" fmla="*/ 7716253 h 8839200"/>
              <a:gd name="connsiteX143" fmla="*/ 5887692 w 21031439"/>
              <a:gd name="connsiteY143" fmla="*/ 7940842 h 8839200"/>
              <a:gd name="connsiteX144" fmla="*/ 6112282 w 21031439"/>
              <a:gd name="connsiteY144" fmla="*/ 7924800 h 8839200"/>
              <a:gd name="connsiteX145" fmla="*/ 6128324 w 21031439"/>
              <a:gd name="connsiteY145" fmla="*/ 7748337 h 8839200"/>
              <a:gd name="connsiteX146" fmla="*/ 6384997 w 21031439"/>
              <a:gd name="connsiteY146" fmla="*/ 7475621 h 8839200"/>
              <a:gd name="connsiteX147" fmla="*/ 6192492 w 21031439"/>
              <a:gd name="connsiteY147" fmla="*/ 7138737 h 8839200"/>
              <a:gd name="connsiteX148" fmla="*/ 6192492 w 21031439"/>
              <a:gd name="connsiteY148" fmla="*/ 7074569 h 8839200"/>
              <a:gd name="connsiteX149" fmla="*/ 6320829 w 21031439"/>
              <a:gd name="connsiteY149" fmla="*/ 7122695 h 8839200"/>
              <a:gd name="connsiteX150" fmla="*/ 6465208 w 21031439"/>
              <a:gd name="connsiteY150" fmla="*/ 7363326 h 8839200"/>
              <a:gd name="connsiteX151" fmla="*/ 6593545 w 21031439"/>
              <a:gd name="connsiteY151" fmla="*/ 7251032 h 8839200"/>
              <a:gd name="connsiteX152" fmla="*/ 6497292 w 21031439"/>
              <a:gd name="connsiteY152" fmla="*/ 6898105 h 8839200"/>
              <a:gd name="connsiteX153" fmla="*/ 6545418 w 21031439"/>
              <a:gd name="connsiteY153" fmla="*/ 6545179 h 8839200"/>
              <a:gd name="connsiteX154" fmla="*/ 6417082 w 21031439"/>
              <a:gd name="connsiteY154" fmla="*/ 6545179 h 8839200"/>
              <a:gd name="connsiteX155" fmla="*/ 6689797 w 21031439"/>
              <a:gd name="connsiteY155" fmla="*/ 6352674 h 8839200"/>
              <a:gd name="connsiteX156" fmla="*/ 6818134 w 21031439"/>
              <a:gd name="connsiteY156" fmla="*/ 6160169 h 8839200"/>
              <a:gd name="connsiteX157" fmla="*/ 6786050 w 21031439"/>
              <a:gd name="connsiteY157" fmla="*/ 5967663 h 8839200"/>
              <a:gd name="connsiteX158" fmla="*/ 6946471 w 21031439"/>
              <a:gd name="connsiteY158" fmla="*/ 6208295 h 8839200"/>
              <a:gd name="connsiteX159" fmla="*/ 7395650 w 21031439"/>
              <a:gd name="connsiteY159" fmla="*/ 6031832 h 8839200"/>
              <a:gd name="connsiteX160" fmla="*/ 7572113 w 21031439"/>
              <a:gd name="connsiteY160" fmla="*/ 5935579 h 8839200"/>
              <a:gd name="connsiteX161" fmla="*/ 7908997 w 21031439"/>
              <a:gd name="connsiteY161" fmla="*/ 5839326 h 8839200"/>
              <a:gd name="connsiteX162" fmla="*/ 8422345 w 21031439"/>
              <a:gd name="connsiteY162" fmla="*/ 5710990 h 8839200"/>
              <a:gd name="connsiteX163" fmla="*/ 8839439 w 21031439"/>
              <a:gd name="connsiteY163" fmla="*/ 5839326 h 8839200"/>
              <a:gd name="connsiteX164" fmla="*/ 9641545 w 21031439"/>
              <a:gd name="connsiteY164" fmla="*/ 6384758 h 8839200"/>
              <a:gd name="connsiteX165" fmla="*/ 9866134 w 21031439"/>
              <a:gd name="connsiteY165" fmla="*/ 6192253 h 8839200"/>
              <a:gd name="connsiteX166" fmla="*/ 10186976 w 21031439"/>
              <a:gd name="connsiteY166" fmla="*/ 6256421 h 8839200"/>
              <a:gd name="connsiteX167" fmla="*/ 10443650 w 21031439"/>
              <a:gd name="connsiteY167" fmla="*/ 6256421 h 8839200"/>
              <a:gd name="connsiteX168" fmla="*/ 10860745 w 21031439"/>
              <a:gd name="connsiteY168" fmla="*/ 6384758 h 8839200"/>
              <a:gd name="connsiteX169" fmla="*/ 11133461 w 21031439"/>
              <a:gd name="connsiteY169" fmla="*/ 6400800 h 8839200"/>
              <a:gd name="connsiteX170" fmla="*/ 11213671 w 21031439"/>
              <a:gd name="connsiteY170" fmla="*/ 6192253 h 8839200"/>
              <a:gd name="connsiteX171" fmla="*/ 11229713 w 21031439"/>
              <a:gd name="connsiteY171" fmla="*/ 6063916 h 8839200"/>
              <a:gd name="connsiteX172" fmla="*/ 11229713 w 21031439"/>
              <a:gd name="connsiteY172" fmla="*/ 5983705 h 8839200"/>
              <a:gd name="connsiteX173" fmla="*/ 11021166 w 21031439"/>
              <a:gd name="connsiteY173" fmla="*/ 5983705 h 8839200"/>
              <a:gd name="connsiteX174" fmla="*/ 10940955 w 21031439"/>
              <a:gd name="connsiteY174" fmla="*/ 5903495 h 8839200"/>
              <a:gd name="connsiteX175" fmla="*/ 10780534 w 21031439"/>
              <a:gd name="connsiteY175" fmla="*/ 5903495 h 8839200"/>
              <a:gd name="connsiteX176" fmla="*/ 10844703 w 21031439"/>
              <a:gd name="connsiteY176" fmla="*/ 5791200 h 8839200"/>
              <a:gd name="connsiteX177" fmla="*/ 11133461 w 21031439"/>
              <a:gd name="connsiteY177" fmla="*/ 5775158 h 8839200"/>
              <a:gd name="connsiteX178" fmla="*/ 11245755 w 21031439"/>
              <a:gd name="connsiteY178" fmla="*/ 5903495 h 8839200"/>
              <a:gd name="connsiteX179" fmla="*/ 11470345 w 21031439"/>
              <a:gd name="connsiteY179" fmla="*/ 5807242 h 8839200"/>
              <a:gd name="connsiteX180" fmla="*/ 11743061 w 21031439"/>
              <a:gd name="connsiteY180" fmla="*/ 5759116 h 8839200"/>
              <a:gd name="connsiteX181" fmla="*/ 11791187 w 21031439"/>
              <a:gd name="connsiteY181" fmla="*/ 5694948 h 8839200"/>
              <a:gd name="connsiteX182" fmla="*/ 12176197 w 21031439"/>
              <a:gd name="connsiteY182" fmla="*/ 5743074 h 8839200"/>
              <a:gd name="connsiteX183" fmla="*/ 12368703 w 21031439"/>
              <a:gd name="connsiteY183" fmla="*/ 5743074 h 8839200"/>
              <a:gd name="connsiteX184" fmla="*/ 12368703 w 21031439"/>
              <a:gd name="connsiteY184" fmla="*/ 5550569 h 8839200"/>
              <a:gd name="connsiteX185" fmla="*/ 12721629 w 21031439"/>
              <a:gd name="connsiteY185" fmla="*/ 5486400 h 8839200"/>
              <a:gd name="connsiteX186" fmla="*/ 13010387 w 21031439"/>
              <a:gd name="connsiteY186" fmla="*/ 5342021 h 8839200"/>
              <a:gd name="connsiteX187" fmla="*/ 12673503 w 21031439"/>
              <a:gd name="connsiteY187" fmla="*/ 4908884 h 8839200"/>
              <a:gd name="connsiteX188" fmla="*/ 12721629 w 21031439"/>
              <a:gd name="connsiteY188" fmla="*/ 4844716 h 8839200"/>
              <a:gd name="connsiteX189" fmla="*/ 13122682 w 21031439"/>
              <a:gd name="connsiteY189" fmla="*/ 5229726 h 8839200"/>
              <a:gd name="connsiteX190" fmla="*/ 13443524 w 21031439"/>
              <a:gd name="connsiteY190" fmla="*/ 5422232 h 8839200"/>
              <a:gd name="connsiteX191" fmla="*/ 13908745 w 21031439"/>
              <a:gd name="connsiteY191" fmla="*/ 5229726 h 8839200"/>
              <a:gd name="connsiteX192" fmla="*/ 14069166 w 21031439"/>
              <a:gd name="connsiteY192" fmla="*/ 5213684 h 8839200"/>
              <a:gd name="connsiteX193" fmla="*/ 14165418 w 21031439"/>
              <a:gd name="connsiteY193" fmla="*/ 5293895 h 8839200"/>
              <a:gd name="connsiteX194" fmla="*/ 14325839 w 21031439"/>
              <a:gd name="connsiteY194" fmla="*/ 5293895 h 8839200"/>
              <a:gd name="connsiteX195" fmla="*/ 14454176 w 21031439"/>
              <a:gd name="connsiteY195" fmla="*/ 5325979 h 8839200"/>
              <a:gd name="connsiteX196" fmla="*/ 14277713 w 21031439"/>
              <a:gd name="connsiteY196" fmla="*/ 5454316 h 8839200"/>
              <a:gd name="connsiteX197" fmla="*/ 14406050 w 21031439"/>
              <a:gd name="connsiteY197" fmla="*/ 5614737 h 8839200"/>
              <a:gd name="connsiteX198" fmla="*/ 14598555 w 21031439"/>
              <a:gd name="connsiteY198" fmla="*/ 5743074 h 8839200"/>
              <a:gd name="connsiteX199" fmla="*/ 14758976 w 21031439"/>
              <a:gd name="connsiteY199" fmla="*/ 5582653 h 8839200"/>
              <a:gd name="connsiteX200" fmla="*/ 14887313 w 21031439"/>
              <a:gd name="connsiteY200" fmla="*/ 5550569 h 8839200"/>
              <a:gd name="connsiteX201" fmla="*/ 15673376 w 21031439"/>
              <a:gd name="connsiteY201" fmla="*/ 5406190 h 8839200"/>
              <a:gd name="connsiteX202" fmla="*/ 16395271 w 21031439"/>
              <a:gd name="connsiteY202" fmla="*/ 5309937 h 8839200"/>
              <a:gd name="connsiteX203" fmla="*/ 17630513 w 21031439"/>
              <a:gd name="connsiteY203" fmla="*/ 5662863 h 8839200"/>
              <a:gd name="connsiteX204" fmla="*/ 18047608 w 21031439"/>
              <a:gd name="connsiteY204" fmla="*/ 5277853 h 8839200"/>
              <a:gd name="connsiteX205" fmla="*/ 18657208 w 21031439"/>
              <a:gd name="connsiteY205" fmla="*/ 5149516 h 8839200"/>
              <a:gd name="connsiteX206" fmla="*/ 19122429 w 21031439"/>
              <a:gd name="connsiteY206" fmla="*/ 4764505 h 8839200"/>
              <a:gd name="connsiteX207" fmla="*/ 19122429 w 21031439"/>
              <a:gd name="connsiteY207" fmla="*/ 4652211 h 8839200"/>
              <a:gd name="connsiteX208" fmla="*/ 19780155 w 21031439"/>
              <a:gd name="connsiteY208" fmla="*/ 4780548 h 8839200"/>
              <a:gd name="connsiteX209" fmla="*/ 19764113 w 21031439"/>
              <a:gd name="connsiteY209" fmla="*/ 4572000 h 8839200"/>
              <a:gd name="connsiteX210" fmla="*/ 19683903 w 21031439"/>
              <a:gd name="connsiteY210" fmla="*/ 4443663 h 8839200"/>
              <a:gd name="connsiteX211" fmla="*/ 20036829 w 21031439"/>
              <a:gd name="connsiteY211" fmla="*/ 4122821 h 8839200"/>
              <a:gd name="connsiteX212" fmla="*/ 20357671 w 21031439"/>
              <a:gd name="connsiteY212" fmla="*/ 4042611 h 8839200"/>
              <a:gd name="connsiteX213" fmla="*/ 20437882 w 21031439"/>
              <a:gd name="connsiteY213" fmla="*/ 3882190 h 8839200"/>
              <a:gd name="connsiteX214" fmla="*/ 20951229 w 21031439"/>
              <a:gd name="connsiteY214" fmla="*/ 3705726 h 8839200"/>
              <a:gd name="connsiteX215" fmla="*/ 20806850 w 21031439"/>
              <a:gd name="connsiteY215" fmla="*/ 2903621 h 8839200"/>
              <a:gd name="connsiteX216" fmla="*/ 21015397 w 21031439"/>
              <a:gd name="connsiteY216" fmla="*/ 2823411 h 8839200"/>
              <a:gd name="connsiteX217" fmla="*/ 21031439 w 21031439"/>
              <a:gd name="connsiteY217" fmla="*/ 2502569 h 8839200"/>
              <a:gd name="connsiteX218" fmla="*/ 19988703 w 21031439"/>
              <a:gd name="connsiteY218" fmla="*/ 2630905 h 8839200"/>
              <a:gd name="connsiteX219" fmla="*/ 19796197 w 21031439"/>
              <a:gd name="connsiteY219" fmla="*/ 2791326 h 8839200"/>
              <a:gd name="connsiteX220" fmla="*/ 19619734 w 21031439"/>
              <a:gd name="connsiteY220" fmla="*/ 2775284 h 8839200"/>
              <a:gd name="connsiteX221" fmla="*/ 19523482 w 21031439"/>
              <a:gd name="connsiteY221" fmla="*/ 2855495 h 8839200"/>
              <a:gd name="connsiteX222" fmla="*/ 19234724 w 21031439"/>
              <a:gd name="connsiteY222" fmla="*/ 2743200 h 8839200"/>
              <a:gd name="connsiteX223" fmla="*/ 19090345 w 21031439"/>
              <a:gd name="connsiteY223" fmla="*/ 2614863 h 8839200"/>
              <a:gd name="connsiteX224" fmla="*/ 18994092 w 21031439"/>
              <a:gd name="connsiteY224" fmla="*/ 2518611 h 8839200"/>
              <a:gd name="connsiteX225" fmla="*/ 18897839 w 21031439"/>
              <a:gd name="connsiteY225" fmla="*/ 2679032 h 8839200"/>
              <a:gd name="connsiteX226" fmla="*/ 18785545 w 21031439"/>
              <a:gd name="connsiteY226" fmla="*/ 2566737 h 8839200"/>
              <a:gd name="connsiteX227" fmla="*/ 18721376 w 21031439"/>
              <a:gd name="connsiteY227" fmla="*/ 2630905 h 8839200"/>
              <a:gd name="connsiteX228" fmla="*/ 18657208 w 21031439"/>
              <a:gd name="connsiteY228" fmla="*/ 2566737 h 8839200"/>
              <a:gd name="connsiteX229" fmla="*/ 18593039 w 21031439"/>
              <a:gd name="connsiteY229" fmla="*/ 2614863 h 8839200"/>
              <a:gd name="connsiteX230" fmla="*/ 18464703 w 21031439"/>
              <a:gd name="connsiteY230" fmla="*/ 2518611 h 8839200"/>
              <a:gd name="connsiteX231" fmla="*/ 18962008 w 21031439"/>
              <a:gd name="connsiteY231" fmla="*/ 2374232 h 8839200"/>
              <a:gd name="connsiteX232" fmla="*/ 18865755 w 21031439"/>
              <a:gd name="connsiteY232" fmla="*/ 2197769 h 8839200"/>
              <a:gd name="connsiteX233" fmla="*/ 18801587 w 21031439"/>
              <a:gd name="connsiteY233" fmla="*/ 2310063 h 8839200"/>
              <a:gd name="connsiteX234" fmla="*/ 18785545 w 21031439"/>
              <a:gd name="connsiteY234" fmla="*/ 2213811 h 8839200"/>
              <a:gd name="connsiteX235" fmla="*/ 18352408 w 21031439"/>
              <a:gd name="connsiteY235" fmla="*/ 2197769 h 8839200"/>
              <a:gd name="connsiteX236" fmla="*/ 18272197 w 21031439"/>
              <a:gd name="connsiteY236" fmla="*/ 2342148 h 8839200"/>
              <a:gd name="connsiteX237" fmla="*/ 18127818 w 21031439"/>
              <a:gd name="connsiteY237" fmla="*/ 2342148 h 8839200"/>
              <a:gd name="connsiteX238" fmla="*/ 17742808 w 21031439"/>
              <a:gd name="connsiteY238" fmla="*/ 2342148 h 8839200"/>
              <a:gd name="connsiteX239" fmla="*/ 18079692 w 21031439"/>
              <a:gd name="connsiteY239" fmla="*/ 2261937 h 8839200"/>
              <a:gd name="connsiteX240" fmla="*/ 18320324 w 21031439"/>
              <a:gd name="connsiteY240" fmla="*/ 2101516 h 8839200"/>
              <a:gd name="connsiteX241" fmla="*/ 18560955 w 21031439"/>
              <a:gd name="connsiteY241" fmla="*/ 2021305 h 8839200"/>
              <a:gd name="connsiteX242" fmla="*/ 18673250 w 21031439"/>
              <a:gd name="connsiteY242" fmla="*/ 1941095 h 8839200"/>
              <a:gd name="connsiteX243" fmla="*/ 18994092 w 21031439"/>
              <a:gd name="connsiteY243" fmla="*/ 1909011 h 8839200"/>
              <a:gd name="connsiteX244" fmla="*/ 19170555 w 21031439"/>
              <a:gd name="connsiteY244" fmla="*/ 1989221 h 8839200"/>
              <a:gd name="connsiteX245" fmla="*/ 19186597 w 21031439"/>
              <a:gd name="connsiteY245" fmla="*/ 1812758 h 8839200"/>
              <a:gd name="connsiteX246" fmla="*/ 19106387 w 21031439"/>
              <a:gd name="connsiteY246" fmla="*/ 1732548 h 8839200"/>
              <a:gd name="connsiteX247" fmla="*/ 19202639 w 21031439"/>
              <a:gd name="connsiteY247" fmla="*/ 1620253 h 8839200"/>
              <a:gd name="connsiteX248" fmla="*/ 19170555 w 21031439"/>
              <a:gd name="connsiteY248" fmla="*/ 1540042 h 8839200"/>
              <a:gd name="connsiteX249" fmla="*/ 18849713 w 21031439"/>
              <a:gd name="connsiteY249" fmla="*/ 1507958 h 8839200"/>
              <a:gd name="connsiteX250" fmla="*/ 19266808 w 21031439"/>
              <a:gd name="connsiteY250" fmla="*/ 1556084 h 8839200"/>
              <a:gd name="connsiteX251" fmla="*/ 19523482 w 21031439"/>
              <a:gd name="connsiteY251" fmla="*/ 1540042 h 8839200"/>
              <a:gd name="connsiteX252" fmla="*/ 19491397 w 21031439"/>
              <a:gd name="connsiteY252" fmla="*/ 1042737 h 8839200"/>
              <a:gd name="connsiteX253" fmla="*/ 19250766 w 21031439"/>
              <a:gd name="connsiteY253" fmla="*/ 1155032 h 8839200"/>
              <a:gd name="connsiteX254" fmla="*/ 19010134 w 21031439"/>
              <a:gd name="connsiteY254" fmla="*/ 1235242 h 8839200"/>
              <a:gd name="connsiteX255" fmla="*/ 18929924 w 21031439"/>
              <a:gd name="connsiteY255" fmla="*/ 1122948 h 8839200"/>
              <a:gd name="connsiteX256" fmla="*/ 18865755 w 21031439"/>
              <a:gd name="connsiteY256" fmla="*/ 1090863 h 8839200"/>
              <a:gd name="connsiteX257" fmla="*/ 19186597 w 21031439"/>
              <a:gd name="connsiteY257" fmla="*/ 1058779 h 8839200"/>
              <a:gd name="connsiteX258" fmla="*/ 19379103 w 21031439"/>
              <a:gd name="connsiteY258" fmla="*/ 978569 h 8839200"/>
              <a:gd name="connsiteX259" fmla="*/ 19379103 w 21031439"/>
              <a:gd name="connsiteY259" fmla="*/ 770021 h 8839200"/>
              <a:gd name="connsiteX260" fmla="*/ 19667861 w 21031439"/>
              <a:gd name="connsiteY260" fmla="*/ 593558 h 8839200"/>
              <a:gd name="connsiteX261" fmla="*/ 19828282 w 21031439"/>
              <a:gd name="connsiteY261" fmla="*/ 818148 h 8839200"/>
              <a:gd name="connsiteX262" fmla="*/ 20486008 w 21031439"/>
              <a:gd name="connsiteY262" fmla="*/ 497305 h 8839200"/>
              <a:gd name="connsiteX263" fmla="*/ 20534134 w 21031439"/>
              <a:gd name="connsiteY263" fmla="*/ 304800 h 8839200"/>
              <a:gd name="connsiteX264" fmla="*/ 20261418 w 21031439"/>
              <a:gd name="connsiteY264" fmla="*/ 352926 h 8839200"/>
              <a:gd name="connsiteX265" fmla="*/ 20566218 w 21031439"/>
              <a:gd name="connsiteY265" fmla="*/ 80211 h 8839200"/>
              <a:gd name="connsiteX266" fmla="*/ 19892450 w 21031439"/>
              <a:gd name="connsiteY266" fmla="*/ 128337 h 8839200"/>
              <a:gd name="connsiteX267" fmla="*/ 20052871 w 21031439"/>
              <a:gd name="connsiteY267" fmla="*/ 16042 h 8839200"/>
              <a:gd name="connsiteX268" fmla="*/ 1123187 w 21031439"/>
              <a:gd name="connsiteY268" fmla="*/ 0 h 8839200"/>
              <a:gd name="connsiteX0" fmla="*/ 1123187 w 21031439"/>
              <a:gd name="connsiteY0" fmla="*/ 0 h 8839200"/>
              <a:gd name="connsiteX1" fmla="*/ 1668618 w 21031439"/>
              <a:gd name="connsiteY1" fmla="*/ 160421 h 8839200"/>
              <a:gd name="connsiteX2" fmla="*/ 2101755 w 21031439"/>
              <a:gd name="connsiteY2" fmla="*/ 288758 h 8839200"/>
              <a:gd name="connsiteX3" fmla="*/ 2198008 w 21031439"/>
              <a:gd name="connsiteY3" fmla="*/ 577516 h 8839200"/>
              <a:gd name="connsiteX4" fmla="*/ 2181966 w 21031439"/>
              <a:gd name="connsiteY4" fmla="*/ 850232 h 8839200"/>
              <a:gd name="connsiteX5" fmla="*/ 1941334 w 21031439"/>
              <a:gd name="connsiteY5" fmla="*/ 946484 h 8839200"/>
              <a:gd name="connsiteX6" fmla="*/ 2214050 w 21031439"/>
              <a:gd name="connsiteY6" fmla="*/ 1026695 h 8839200"/>
              <a:gd name="connsiteX7" fmla="*/ 2647187 w 21031439"/>
              <a:gd name="connsiteY7" fmla="*/ 1058779 h 8839200"/>
              <a:gd name="connsiteX8" fmla="*/ 2823650 w 21031439"/>
              <a:gd name="connsiteY8" fmla="*/ 866274 h 8839200"/>
              <a:gd name="connsiteX9" fmla="*/ 2935945 w 21031439"/>
              <a:gd name="connsiteY9" fmla="*/ 1058779 h 8839200"/>
              <a:gd name="connsiteX10" fmla="*/ 2615103 w 21031439"/>
              <a:gd name="connsiteY10" fmla="*/ 1122948 h 8839200"/>
              <a:gd name="connsiteX11" fmla="*/ 2550934 w 21031439"/>
              <a:gd name="connsiteY11" fmla="*/ 1235242 h 8839200"/>
              <a:gd name="connsiteX12" fmla="*/ 2278218 w 21031439"/>
              <a:gd name="connsiteY12" fmla="*/ 1187116 h 8839200"/>
              <a:gd name="connsiteX13" fmla="*/ 2278218 w 21031439"/>
              <a:gd name="connsiteY13" fmla="*/ 1283369 h 8839200"/>
              <a:gd name="connsiteX14" fmla="*/ 2550934 w 21031439"/>
              <a:gd name="connsiteY14" fmla="*/ 1427748 h 8839200"/>
              <a:gd name="connsiteX15" fmla="*/ 2839692 w 21031439"/>
              <a:gd name="connsiteY15" fmla="*/ 1331495 h 8839200"/>
              <a:gd name="connsiteX16" fmla="*/ 2984071 w 21031439"/>
              <a:gd name="connsiteY16" fmla="*/ 1347537 h 8839200"/>
              <a:gd name="connsiteX17" fmla="*/ 3128450 w 21031439"/>
              <a:gd name="connsiteY17" fmla="*/ 1283369 h 8839200"/>
              <a:gd name="connsiteX18" fmla="*/ 3336997 w 21031439"/>
              <a:gd name="connsiteY18" fmla="*/ 1315453 h 8839200"/>
              <a:gd name="connsiteX19" fmla="*/ 3545545 w 21031439"/>
              <a:gd name="connsiteY19" fmla="*/ 994611 h 8839200"/>
              <a:gd name="connsiteX20" fmla="*/ 3962639 w 21031439"/>
              <a:gd name="connsiteY20" fmla="*/ 978569 h 8839200"/>
              <a:gd name="connsiteX21" fmla="*/ 4107018 w 21031439"/>
              <a:gd name="connsiteY21" fmla="*/ 962526 h 8839200"/>
              <a:gd name="connsiteX22" fmla="*/ 4058892 w 21031439"/>
              <a:gd name="connsiteY22" fmla="*/ 770021 h 8839200"/>
              <a:gd name="connsiteX23" fmla="*/ 4187229 w 21031439"/>
              <a:gd name="connsiteY23" fmla="*/ 834190 h 8839200"/>
              <a:gd name="connsiteX24" fmla="*/ 4331608 w 21031439"/>
              <a:gd name="connsiteY24" fmla="*/ 737937 h 8839200"/>
              <a:gd name="connsiteX25" fmla="*/ 4315566 w 21031439"/>
              <a:gd name="connsiteY25" fmla="*/ 962526 h 8839200"/>
              <a:gd name="connsiteX26" fmla="*/ 4443903 w 21031439"/>
              <a:gd name="connsiteY26" fmla="*/ 1042737 h 8839200"/>
              <a:gd name="connsiteX27" fmla="*/ 4299524 w 21031439"/>
              <a:gd name="connsiteY27" fmla="*/ 1058779 h 8839200"/>
              <a:gd name="connsiteX28" fmla="*/ 4459945 w 21031439"/>
              <a:gd name="connsiteY28" fmla="*/ 1235242 h 8839200"/>
              <a:gd name="connsiteX29" fmla="*/ 4893082 w 21031439"/>
              <a:gd name="connsiteY29" fmla="*/ 1379621 h 8839200"/>
              <a:gd name="connsiteX30" fmla="*/ 5069545 w 21031439"/>
              <a:gd name="connsiteY30" fmla="*/ 1363579 h 8839200"/>
              <a:gd name="connsiteX31" fmla="*/ 4877039 w 21031439"/>
              <a:gd name="connsiteY31" fmla="*/ 1556084 h 8839200"/>
              <a:gd name="connsiteX32" fmla="*/ 4636408 w 21031439"/>
              <a:gd name="connsiteY32" fmla="*/ 1459832 h 8839200"/>
              <a:gd name="connsiteX33" fmla="*/ 4459945 w 21031439"/>
              <a:gd name="connsiteY33" fmla="*/ 1588169 h 8839200"/>
              <a:gd name="connsiteX34" fmla="*/ 4459945 w 21031439"/>
              <a:gd name="connsiteY34" fmla="*/ 1764632 h 8839200"/>
              <a:gd name="connsiteX35" fmla="*/ 4764745 w 21031439"/>
              <a:gd name="connsiteY35" fmla="*/ 1925053 h 8839200"/>
              <a:gd name="connsiteX36" fmla="*/ 4893082 w 21031439"/>
              <a:gd name="connsiteY36" fmla="*/ 1796716 h 8839200"/>
              <a:gd name="connsiteX37" fmla="*/ 5213924 w 21031439"/>
              <a:gd name="connsiteY37" fmla="*/ 1828800 h 8839200"/>
              <a:gd name="connsiteX38" fmla="*/ 5326218 w 21031439"/>
              <a:gd name="connsiteY38" fmla="*/ 1844842 h 8839200"/>
              <a:gd name="connsiteX39" fmla="*/ 5278092 w 21031439"/>
              <a:gd name="connsiteY39" fmla="*/ 1668379 h 8839200"/>
              <a:gd name="connsiteX40" fmla="*/ 5791439 w 21031439"/>
              <a:gd name="connsiteY40" fmla="*/ 1556084 h 8839200"/>
              <a:gd name="connsiteX41" fmla="*/ 5935818 w 21031439"/>
              <a:gd name="connsiteY41" fmla="*/ 1780674 h 8839200"/>
              <a:gd name="connsiteX42" fmla="*/ 6080197 w 21031439"/>
              <a:gd name="connsiteY42" fmla="*/ 2245895 h 8839200"/>
              <a:gd name="connsiteX43" fmla="*/ 6401039 w 21031439"/>
              <a:gd name="connsiteY43" fmla="*/ 2358190 h 8839200"/>
              <a:gd name="connsiteX44" fmla="*/ 6545418 w 21031439"/>
              <a:gd name="connsiteY44" fmla="*/ 2582779 h 8839200"/>
              <a:gd name="connsiteX45" fmla="*/ 6721882 w 21031439"/>
              <a:gd name="connsiteY45" fmla="*/ 2614863 h 8839200"/>
              <a:gd name="connsiteX46" fmla="*/ 7219187 w 21031439"/>
              <a:gd name="connsiteY46" fmla="*/ 2711116 h 8839200"/>
              <a:gd name="connsiteX47" fmla="*/ 7732534 w 21031439"/>
              <a:gd name="connsiteY47" fmla="*/ 2518611 h 8839200"/>
              <a:gd name="connsiteX48" fmla="*/ 7684408 w 21031439"/>
              <a:gd name="connsiteY48" fmla="*/ 2390274 h 8839200"/>
              <a:gd name="connsiteX49" fmla="*/ 7941082 w 21031439"/>
              <a:gd name="connsiteY49" fmla="*/ 2149642 h 8839200"/>
              <a:gd name="connsiteX50" fmla="*/ 8149629 w 21031439"/>
              <a:gd name="connsiteY50" fmla="*/ 2021305 h 8839200"/>
              <a:gd name="connsiteX51" fmla="*/ 8261924 w 21031439"/>
              <a:gd name="connsiteY51" fmla="*/ 1925053 h 8839200"/>
              <a:gd name="connsiteX52" fmla="*/ 8374218 w 21031439"/>
              <a:gd name="connsiteY52" fmla="*/ 2037348 h 8839200"/>
              <a:gd name="connsiteX53" fmla="*/ 8935692 w 21031439"/>
              <a:gd name="connsiteY53" fmla="*/ 1844842 h 8839200"/>
              <a:gd name="connsiteX54" fmla="*/ 9336745 w 21031439"/>
              <a:gd name="connsiteY54" fmla="*/ 1524000 h 8839200"/>
              <a:gd name="connsiteX55" fmla="*/ 9785924 w 21031439"/>
              <a:gd name="connsiteY55" fmla="*/ 1074821 h 8839200"/>
              <a:gd name="connsiteX56" fmla="*/ 9705713 w 21031439"/>
              <a:gd name="connsiteY56" fmla="*/ 1315453 h 8839200"/>
              <a:gd name="connsiteX57" fmla="*/ 9481124 w 21031439"/>
              <a:gd name="connsiteY57" fmla="*/ 1475874 h 8839200"/>
              <a:gd name="connsiteX58" fmla="*/ 8903608 w 21031439"/>
              <a:gd name="connsiteY58" fmla="*/ 2253916 h 8839200"/>
              <a:gd name="connsiteX59" fmla="*/ 8438387 w 21031439"/>
              <a:gd name="connsiteY59" fmla="*/ 2646948 h 8839200"/>
              <a:gd name="connsiteX60" fmla="*/ 8229839 w 21031439"/>
              <a:gd name="connsiteY60" fmla="*/ 2711116 h 8839200"/>
              <a:gd name="connsiteX61" fmla="*/ 8213797 w 21031439"/>
              <a:gd name="connsiteY61" fmla="*/ 2839453 h 8839200"/>
              <a:gd name="connsiteX62" fmla="*/ 8085461 w 21031439"/>
              <a:gd name="connsiteY62" fmla="*/ 3144253 h 8839200"/>
              <a:gd name="connsiteX63" fmla="*/ 8133587 w 21031439"/>
              <a:gd name="connsiteY63" fmla="*/ 3497179 h 8839200"/>
              <a:gd name="connsiteX64" fmla="*/ 7957124 w 21031439"/>
              <a:gd name="connsiteY64" fmla="*/ 3657600 h 8839200"/>
              <a:gd name="connsiteX65" fmla="*/ 7832797 w 21031439"/>
              <a:gd name="connsiteY65" fmla="*/ 3529263 h 8839200"/>
              <a:gd name="connsiteX66" fmla="*/ 7235229 w 21031439"/>
              <a:gd name="connsiteY66" fmla="*/ 3641558 h 8839200"/>
              <a:gd name="connsiteX67" fmla="*/ 6737924 w 21031439"/>
              <a:gd name="connsiteY67" fmla="*/ 3433011 h 8839200"/>
              <a:gd name="connsiteX68" fmla="*/ 6529376 w 21031439"/>
              <a:gd name="connsiteY68" fmla="*/ 3416969 h 8839200"/>
              <a:gd name="connsiteX69" fmla="*/ 5679145 w 21031439"/>
              <a:gd name="connsiteY69" fmla="*/ 3384884 h 8839200"/>
              <a:gd name="connsiteX70" fmla="*/ 4812871 w 21031439"/>
              <a:gd name="connsiteY70" fmla="*/ 3449053 h 8839200"/>
              <a:gd name="connsiteX71" fmla="*/ 4652450 w 21031439"/>
              <a:gd name="connsiteY71" fmla="*/ 3497179 h 8839200"/>
              <a:gd name="connsiteX72" fmla="*/ 4620366 w 21031439"/>
              <a:gd name="connsiteY72" fmla="*/ 3689684 h 8839200"/>
              <a:gd name="connsiteX73" fmla="*/ 4524113 w 21031439"/>
              <a:gd name="connsiteY73" fmla="*/ 3721769 h 8839200"/>
              <a:gd name="connsiteX74" fmla="*/ 4620366 w 21031439"/>
              <a:gd name="connsiteY74" fmla="*/ 4010526 h 8839200"/>
              <a:gd name="connsiteX75" fmla="*/ 4668492 w 21031439"/>
              <a:gd name="connsiteY75" fmla="*/ 4118811 h 8839200"/>
              <a:gd name="connsiteX76" fmla="*/ 4331608 w 21031439"/>
              <a:gd name="connsiteY76" fmla="*/ 4347411 h 8839200"/>
              <a:gd name="connsiteX77" fmla="*/ 4090976 w 21031439"/>
              <a:gd name="connsiteY77" fmla="*/ 4491790 h 8839200"/>
              <a:gd name="connsiteX78" fmla="*/ 3866387 w 21031439"/>
              <a:gd name="connsiteY78" fmla="*/ 4267200 h 8839200"/>
              <a:gd name="connsiteX79" fmla="*/ 3689924 w 21031439"/>
              <a:gd name="connsiteY79" fmla="*/ 4331369 h 8839200"/>
              <a:gd name="connsiteX80" fmla="*/ 3673882 w 21031439"/>
              <a:gd name="connsiteY80" fmla="*/ 4588042 h 8839200"/>
              <a:gd name="connsiteX81" fmla="*/ 3593671 w 21031439"/>
              <a:gd name="connsiteY81" fmla="*/ 4748463 h 8839200"/>
              <a:gd name="connsiteX82" fmla="*/ 3657839 w 21031439"/>
              <a:gd name="connsiteY82" fmla="*/ 5325979 h 8839200"/>
              <a:gd name="connsiteX83" fmla="*/ 3401166 w 21031439"/>
              <a:gd name="connsiteY83" fmla="*/ 5406190 h 8839200"/>
              <a:gd name="connsiteX84" fmla="*/ 3016155 w 21031439"/>
              <a:gd name="connsiteY84" fmla="*/ 5903495 h 8839200"/>
              <a:gd name="connsiteX85" fmla="*/ 2711355 w 21031439"/>
              <a:gd name="connsiteY85" fmla="*/ 6288505 h 8839200"/>
              <a:gd name="connsiteX86" fmla="*/ 2358429 w 21031439"/>
              <a:gd name="connsiteY86" fmla="*/ 6240379 h 8839200"/>
              <a:gd name="connsiteX87" fmla="*/ 2663229 w 21031439"/>
              <a:gd name="connsiteY87" fmla="*/ 6432884 h 8839200"/>
              <a:gd name="connsiteX88" fmla="*/ 2149882 w 21031439"/>
              <a:gd name="connsiteY88" fmla="*/ 6352674 h 8839200"/>
              <a:gd name="connsiteX89" fmla="*/ 2149882 w 21031439"/>
              <a:gd name="connsiteY89" fmla="*/ 6577263 h 8839200"/>
              <a:gd name="connsiteX90" fmla="*/ 2149882 w 21031439"/>
              <a:gd name="connsiteY90" fmla="*/ 6817895 h 8839200"/>
              <a:gd name="connsiteX91" fmla="*/ 1829039 w 21031439"/>
              <a:gd name="connsiteY91" fmla="*/ 6946232 h 8839200"/>
              <a:gd name="connsiteX92" fmla="*/ 1716745 w 21031439"/>
              <a:gd name="connsiteY92" fmla="*/ 7218948 h 8839200"/>
              <a:gd name="connsiteX93" fmla="*/ 1379861 w 21031439"/>
              <a:gd name="connsiteY93" fmla="*/ 7491663 h 8839200"/>
              <a:gd name="connsiteX94" fmla="*/ 1139229 w 21031439"/>
              <a:gd name="connsiteY94" fmla="*/ 7828548 h 8839200"/>
              <a:gd name="connsiteX95" fmla="*/ 962766 w 21031439"/>
              <a:gd name="connsiteY95" fmla="*/ 7796463 h 8839200"/>
              <a:gd name="connsiteX96" fmla="*/ 962766 w 21031439"/>
              <a:gd name="connsiteY96" fmla="*/ 8069179 h 8839200"/>
              <a:gd name="connsiteX97" fmla="*/ 770261 w 21031439"/>
              <a:gd name="connsiteY97" fmla="*/ 8037095 h 8839200"/>
              <a:gd name="connsiteX98" fmla="*/ 657966 w 21031439"/>
              <a:gd name="connsiteY98" fmla="*/ 7988969 h 8839200"/>
              <a:gd name="connsiteX99" fmla="*/ 385250 w 21031439"/>
              <a:gd name="connsiteY99" fmla="*/ 7908758 h 8839200"/>
              <a:gd name="connsiteX100" fmla="*/ 128576 w 21031439"/>
              <a:gd name="connsiteY100" fmla="*/ 8101263 h 8839200"/>
              <a:gd name="connsiteX101" fmla="*/ 239 w 21031439"/>
              <a:gd name="connsiteY101" fmla="*/ 8325853 h 8839200"/>
              <a:gd name="connsiteX102" fmla="*/ 112534 w 21031439"/>
              <a:gd name="connsiteY102" fmla="*/ 8502316 h 8839200"/>
              <a:gd name="connsiteX103" fmla="*/ 401292 w 21031439"/>
              <a:gd name="connsiteY103" fmla="*/ 8373979 h 8839200"/>
              <a:gd name="connsiteX104" fmla="*/ 545671 w 21031439"/>
              <a:gd name="connsiteY104" fmla="*/ 8149390 h 8839200"/>
              <a:gd name="connsiteX105" fmla="*/ 978808 w 21031439"/>
              <a:gd name="connsiteY105" fmla="*/ 8245642 h 8839200"/>
              <a:gd name="connsiteX106" fmla="*/ 1107145 w 21031439"/>
              <a:gd name="connsiteY106" fmla="*/ 8438148 h 8839200"/>
              <a:gd name="connsiteX107" fmla="*/ 1283608 w 21031439"/>
              <a:gd name="connsiteY107" fmla="*/ 8454190 h 8839200"/>
              <a:gd name="connsiteX108" fmla="*/ 1283608 w 21031439"/>
              <a:gd name="connsiteY108" fmla="*/ 8839200 h 8839200"/>
              <a:gd name="connsiteX109" fmla="*/ 1636534 w 21031439"/>
              <a:gd name="connsiteY109" fmla="*/ 8726905 h 8839200"/>
              <a:gd name="connsiteX110" fmla="*/ 1861124 w 21031439"/>
              <a:gd name="connsiteY110" fmla="*/ 8646695 h 8839200"/>
              <a:gd name="connsiteX111" fmla="*/ 1524239 w 21031439"/>
              <a:gd name="connsiteY111" fmla="*/ 8373979 h 8839200"/>
              <a:gd name="connsiteX112" fmla="*/ 1829039 w 21031439"/>
              <a:gd name="connsiteY112" fmla="*/ 8293769 h 8839200"/>
              <a:gd name="connsiteX113" fmla="*/ 1941334 w 21031439"/>
              <a:gd name="connsiteY113" fmla="*/ 8133348 h 8839200"/>
              <a:gd name="connsiteX114" fmla="*/ 1925292 w 21031439"/>
              <a:gd name="connsiteY114" fmla="*/ 7908758 h 8839200"/>
              <a:gd name="connsiteX115" fmla="*/ 2037587 w 21031439"/>
              <a:gd name="connsiteY115" fmla="*/ 7828548 h 8839200"/>
              <a:gd name="connsiteX116" fmla="*/ 2198008 w 21031439"/>
              <a:gd name="connsiteY116" fmla="*/ 7555832 h 8839200"/>
              <a:gd name="connsiteX117" fmla="*/ 2165924 w 21031439"/>
              <a:gd name="connsiteY117" fmla="*/ 7732295 h 8839200"/>
              <a:gd name="connsiteX118" fmla="*/ 2262176 w 21031439"/>
              <a:gd name="connsiteY118" fmla="*/ 7732295 h 8839200"/>
              <a:gd name="connsiteX119" fmla="*/ 2085713 w 21031439"/>
              <a:gd name="connsiteY119" fmla="*/ 7796463 h 8839200"/>
              <a:gd name="connsiteX120" fmla="*/ 2037587 w 21031439"/>
              <a:gd name="connsiteY120" fmla="*/ 7924800 h 8839200"/>
              <a:gd name="connsiteX121" fmla="*/ 2085713 w 21031439"/>
              <a:gd name="connsiteY121" fmla="*/ 8117305 h 8839200"/>
              <a:gd name="connsiteX122" fmla="*/ 2326345 w 21031439"/>
              <a:gd name="connsiteY122" fmla="*/ 7972926 h 8839200"/>
              <a:gd name="connsiteX123" fmla="*/ 2486766 w 21031439"/>
              <a:gd name="connsiteY123" fmla="*/ 7780421 h 8839200"/>
              <a:gd name="connsiteX124" fmla="*/ 2679271 w 21031439"/>
              <a:gd name="connsiteY124" fmla="*/ 7860632 h 8839200"/>
              <a:gd name="connsiteX125" fmla="*/ 2903861 w 21031439"/>
              <a:gd name="connsiteY125" fmla="*/ 7347284 h 8839200"/>
              <a:gd name="connsiteX126" fmla="*/ 3208661 w 21031439"/>
              <a:gd name="connsiteY126" fmla="*/ 7331242 h 8839200"/>
              <a:gd name="connsiteX127" fmla="*/ 3914513 w 21031439"/>
              <a:gd name="connsiteY127" fmla="*/ 7315200 h 8839200"/>
              <a:gd name="connsiteX128" fmla="*/ 4395776 w 21031439"/>
              <a:gd name="connsiteY128" fmla="*/ 7379369 h 8839200"/>
              <a:gd name="connsiteX129" fmla="*/ 4588282 w 21031439"/>
              <a:gd name="connsiteY129" fmla="*/ 7491663 h 8839200"/>
              <a:gd name="connsiteX130" fmla="*/ 4588282 w 21031439"/>
              <a:gd name="connsiteY130" fmla="*/ 7299158 h 8839200"/>
              <a:gd name="connsiteX131" fmla="*/ 4556197 w 21031439"/>
              <a:gd name="connsiteY131" fmla="*/ 7138737 h 8839200"/>
              <a:gd name="connsiteX132" fmla="*/ 4459945 w 21031439"/>
              <a:gd name="connsiteY132" fmla="*/ 6833937 h 8839200"/>
              <a:gd name="connsiteX133" fmla="*/ 4508071 w 21031439"/>
              <a:gd name="connsiteY133" fmla="*/ 6801853 h 8839200"/>
              <a:gd name="connsiteX134" fmla="*/ 4636408 w 21031439"/>
              <a:gd name="connsiteY134" fmla="*/ 6882063 h 8839200"/>
              <a:gd name="connsiteX135" fmla="*/ 4636408 w 21031439"/>
              <a:gd name="connsiteY135" fmla="*/ 7154779 h 8839200"/>
              <a:gd name="connsiteX136" fmla="*/ 4716618 w 21031439"/>
              <a:gd name="connsiteY136" fmla="*/ 7283116 h 8839200"/>
              <a:gd name="connsiteX137" fmla="*/ 4796829 w 21031439"/>
              <a:gd name="connsiteY137" fmla="*/ 7491663 h 8839200"/>
              <a:gd name="connsiteX138" fmla="*/ 4925166 w 21031439"/>
              <a:gd name="connsiteY138" fmla="*/ 7603958 h 8839200"/>
              <a:gd name="connsiteX139" fmla="*/ 5326218 w 21031439"/>
              <a:gd name="connsiteY139" fmla="*/ 7587916 h 8839200"/>
              <a:gd name="connsiteX140" fmla="*/ 5566850 w 21031439"/>
              <a:gd name="connsiteY140" fmla="*/ 7876674 h 8839200"/>
              <a:gd name="connsiteX141" fmla="*/ 5727271 w 21031439"/>
              <a:gd name="connsiteY141" fmla="*/ 7956884 h 8839200"/>
              <a:gd name="connsiteX142" fmla="*/ 5887692 w 21031439"/>
              <a:gd name="connsiteY142" fmla="*/ 7716253 h 8839200"/>
              <a:gd name="connsiteX143" fmla="*/ 5887692 w 21031439"/>
              <a:gd name="connsiteY143" fmla="*/ 7940842 h 8839200"/>
              <a:gd name="connsiteX144" fmla="*/ 6112282 w 21031439"/>
              <a:gd name="connsiteY144" fmla="*/ 7924800 h 8839200"/>
              <a:gd name="connsiteX145" fmla="*/ 6128324 w 21031439"/>
              <a:gd name="connsiteY145" fmla="*/ 7748337 h 8839200"/>
              <a:gd name="connsiteX146" fmla="*/ 6384997 w 21031439"/>
              <a:gd name="connsiteY146" fmla="*/ 7475621 h 8839200"/>
              <a:gd name="connsiteX147" fmla="*/ 6192492 w 21031439"/>
              <a:gd name="connsiteY147" fmla="*/ 7138737 h 8839200"/>
              <a:gd name="connsiteX148" fmla="*/ 6192492 w 21031439"/>
              <a:gd name="connsiteY148" fmla="*/ 7074569 h 8839200"/>
              <a:gd name="connsiteX149" fmla="*/ 6320829 w 21031439"/>
              <a:gd name="connsiteY149" fmla="*/ 7122695 h 8839200"/>
              <a:gd name="connsiteX150" fmla="*/ 6465208 w 21031439"/>
              <a:gd name="connsiteY150" fmla="*/ 7363326 h 8839200"/>
              <a:gd name="connsiteX151" fmla="*/ 6593545 w 21031439"/>
              <a:gd name="connsiteY151" fmla="*/ 7251032 h 8839200"/>
              <a:gd name="connsiteX152" fmla="*/ 6497292 w 21031439"/>
              <a:gd name="connsiteY152" fmla="*/ 6898105 h 8839200"/>
              <a:gd name="connsiteX153" fmla="*/ 6545418 w 21031439"/>
              <a:gd name="connsiteY153" fmla="*/ 6545179 h 8839200"/>
              <a:gd name="connsiteX154" fmla="*/ 6417082 w 21031439"/>
              <a:gd name="connsiteY154" fmla="*/ 6545179 h 8839200"/>
              <a:gd name="connsiteX155" fmla="*/ 6689797 w 21031439"/>
              <a:gd name="connsiteY155" fmla="*/ 6352674 h 8839200"/>
              <a:gd name="connsiteX156" fmla="*/ 6818134 w 21031439"/>
              <a:gd name="connsiteY156" fmla="*/ 6160169 h 8839200"/>
              <a:gd name="connsiteX157" fmla="*/ 6786050 w 21031439"/>
              <a:gd name="connsiteY157" fmla="*/ 5967663 h 8839200"/>
              <a:gd name="connsiteX158" fmla="*/ 6946471 w 21031439"/>
              <a:gd name="connsiteY158" fmla="*/ 6208295 h 8839200"/>
              <a:gd name="connsiteX159" fmla="*/ 7395650 w 21031439"/>
              <a:gd name="connsiteY159" fmla="*/ 6031832 h 8839200"/>
              <a:gd name="connsiteX160" fmla="*/ 7572113 w 21031439"/>
              <a:gd name="connsiteY160" fmla="*/ 5935579 h 8839200"/>
              <a:gd name="connsiteX161" fmla="*/ 7908997 w 21031439"/>
              <a:gd name="connsiteY161" fmla="*/ 5839326 h 8839200"/>
              <a:gd name="connsiteX162" fmla="*/ 8422345 w 21031439"/>
              <a:gd name="connsiteY162" fmla="*/ 5710990 h 8839200"/>
              <a:gd name="connsiteX163" fmla="*/ 8839439 w 21031439"/>
              <a:gd name="connsiteY163" fmla="*/ 5839326 h 8839200"/>
              <a:gd name="connsiteX164" fmla="*/ 9641545 w 21031439"/>
              <a:gd name="connsiteY164" fmla="*/ 6384758 h 8839200"/>
              <a:gd name="connsiteX165" fmla="*/ 9866134 w 21031439"/>
              <a:gd name="connsiteY165" fmla="*/ 6192253 h 8839200"/>
              <a:gd name="connsiteX166" fmla="*/ 10186976 w 21031439"/>
              <a:gd name="connsiteY166" fmla="*/ 6256421 h 8839200"/>
              <a:gd name="connsiteX167" fmla="*/ 10443650 w 21031439"/>
              <a:gd name="connsiteY167" fmla="*/ 6256421 h 8839200"/>
              <a:gd name="connsiteX168" fmla="*/ 10860745 w 21031439"/>
              <a:gd name="connsiteY168" fmla="*/ 6384758 h 8839200"/>
              <a:gd name="connsiteX169" fmla="*/ 11133461 w 21031439"/>
              <a:gd name="connsiteY169" fmla="*/ 6400800 h 8839200"/>
              <a:gd name="connsiteX170" fmla="*/ 11213671 w 21031439"/>
              <a:gd name="connsiteY170" fmla="*/ 6192253 h 8839200"/>
              <a:gd name="connsiteX171" fmla="*/ 11229713 w 21031439"/>
              <a:gd name="connsiteY171" fmla="*/ 6063916 h 8839200"/>
              <a:gd name="connsiteX172" fmla="*/ 11229713 w 21031439"/>
              <a:gd name="connsiteY172" fmla="*/ 5983705 h 8839200"/>
              <a:gd name="connsiteX173" fmla="*/ 11021166 w 21031439"/>
              <a:gd name="connsiteY173" fmla="*/ 5983705 h 8839200"/>
              <a:gd name="connsiteX174" fmla="*/ 10940955 w 21031439"/>
              <a:gd name="connsiteY174" fmla="*/ 5903495 h 8839200"/>
              <a:gd name="connsiteX175" fmla="*/ 10780534 w 21031439"/>
              <a:gd name="connsiteY175" fmla="*/ 5903495 h 8839200"/>
              <a:gd name="connsiteX176" fmla="*/ 10844703 w 21031439"/>
              <a:gd name="connsiteY176" fmla="*/ 5791200 h 8839200"/>
              <a:gd name="connsiteX177" fmla="*/ 11133461 w 21031439"/>
              <a:gd name="connsiteY177" fmla="*/ 5775158 h 8839200"/>
              <a:gd name="connsiteX178" fmla="*/ 11245755 w 21031439"/>
              <a:gd name="connsiteY178" fmla="*/ 5903495 h 8839200"/>
              <a:gd name="connsiteX179" fmla="*/ 11470345 w 21031439"/>
              <a:gd name="connsiteY179" fmla="*/ 5807242 h 8839200"/>
              <a:gd name="connsiteX180" fmla="*/ 11743061 w 21031439"/>
              <a:gd name="connsiteY180" fmla="*/ 5759116 h 8839200"/>
              <a:gd name="connsiteX181" fmla="*/ 11791187 w 21031439"/>
              <a:gd name="connsiteY181" fmla="*/ 5694948 h 8839200"/>
              <a:gd name="connsiteX182" fmla="*/ 12176197 w 21031439"/>
              <a:gd name="connsiteY182" fmla="*/ 5743074 h 8839200"/>
              <a:gd name="connsiteX183" fmla="*/ 12368703 w 21031439"/>
              <a:gd name="connsiteY183" fmla="*/ 5743074 h 8839200"/>
              <a:gd name="connsiteX184" fmla="*/ 12368703 w 21031439"/>
              <a:gd name="connsiteY184" fmla="*/ 5550569 h 8839200"/>
              <a:gd name="connsiteX185" fmla="*/ 12721629 w 21031439"/>
              <a:gd name="connsiteY185" fmla="*/ 5486400 h 8839200"/>
              <a:gd name="connsiteX186" fmla="*/ 13010387 w 21031439"/>
              <a:gd name="connsiteY186" fmla="*/ 5342021 h 8839200"/>
              <a:gd name="connsiteX187" fmla="*/ 12673503 w 21031439"/>
              <a:gd name="connsiteY187" fmla="*/ 4908884 h 8839200"/>
              <a:gd name="connsiteX188" fmla="*/ 12721629 w 21031439"/>
              <a:gd name="connsiteY188" fmla="*/ 4844716 h 8839200"/>
              <a:gd name="connsiteX189" fmla="*/ 13122682 w 21031439"/>
              <a:gd name="connsiteY189" fmla="*/ 5229726 h 8839200"/>
              <a:gd name="connsiteX190" fmla="*/ 13443524 w 21031439"/>
              <a:gd name="connsiteY190" fmla="*/ 5422232 h 8839200"/>
              <a:gd name="connsiteX191" fmla="*/ 13908745 w 21031439"/>
              <a:gd name="connsiteY191" fmla="*/ 5229726 h 8839200"/>
              <a:gd name="connsiteX192" fmla="*/ 14069166 w 21031439"/>
              <a:gd name="connsiteY192" fmla="*/ 5213684 h 8839200"/>
              <a:gd name="connsiteX193" fmla="*/ 14165418 w 21031439"/>
              <a:gd name="connsiteY193" fmla="*/ 5293895 h 8839200"/>
              <a:gd name="connsiteX194" fmla="*/ 14325839 w 21031439"/>
              <a:gd name="connsiteY194" fmla="*/ 5293895 h 8839200"/>
              <a:gd name="connsiteX195" fmla="*/ 14454176 w 21031439"/>
              <a:gd name="connsiteY195" fmla="*/ 5325979 h 8839200"/>
              <a:gd name="connsiteX196" fmla="*/ 14277713 w 21031439"/>
              <a:gd name="connsiteY196" fmla="*/ 5454316 h 8839200"/>
              <a:gd name="connsiteX197" fmla="*/ 14406050 w 21031439"/>
              <a:gd name="connsiteY197" fmla="*/ 5614737 h 8839200"/>
              <a:gd name="connsiteX198" fmla="*/ 14598555 w 21031439"/>
              <a:gd name="connsiteY198" fmla="*/ 5743074 h 8839200"/>
              <a:gd name="connsiteX199" fmla="*/ 14758976 w 21031439"/>
              <a:gd name="connsiteY199" fmla="*/ 5582653 h 8839200"/>
              <a:gd name="connsiteX200" fmla="*/ 14887313 w 21031439"/>
              <a:gd name="connsiteY200" fmla="*/ 5550569 h 8839200"/>
              <a:gd name="connsiteX201" fmla="*/ 15673376 w 21031439"/>
              <a:gd name="connsiteY201" fmla="*/ 5406190 h 8839200"/>
              <a:gd name="connsiteX202" fmla="*/ 16395271 w 21031439"/>
              <a:gd name="connsiteY202" fmla="*/ 5309937 h 8839200"/>
              <a:gd name="connsiteX203" fmla="*/ 17630513 w 21031439"/>
              <a:gd name="connsiteY203" fmla="*/ 5662863 h 8839200"/>
              <a:gd name="connsiteX204" fmla="*/ 18047608 w 21031439"/>
              <a:gd name="connsiteY204" fmla="*/ 5277853 h 8839200"/>
              <a:gd name="connsiteX205" fmla="*/ 18657208 w 21031439"/>
              <a:gd name="connsiteY205" fmla="*/ 5149516 h 8839200"/>
              <a:gd name="connsiteX206" fmla="*/ 19122429 w 21031439"/>
              <a:gd name="connsiteY206" fmla="*/ 4764505 h 8839200"/>
              <a:gd name="connsiteX207" fmla="*/ 19122429 w 21031439"/>
              <a:gd name="connsiteY207" fmla="*/ 4652211 h 8839200"/>
              <a:gd name="connsiteX208" fmla="*/ 19780155 w 21031439"/>
              <a:gd name="connsiteY208" fmla="*/ 4780548 h 8839200"/>
              <a:gd name="connsiteX209" fmla="*/ 19764113 w 21031439"/>
              <a:gd name="connsiteY209" fmla="*/ 4572000 h 8839200"/>
              <a:gd name="connsiteX210" fmla="*/ 19683903 w 21031439"/>
              <a:gd name="connsiteY210" fmla="*/ 4443663 h 8839200"/>
              <a:gd name="connsiteX211" fmla="*/ 20036829 w 21031439"/>
              <a:gd name="connsiteY211" fmla="*/ 4122821 h 8839200"/>
              <a:gd name="connsiteX212" fmla="*/ 20357671 w 21031439"/>
              <a:gd name="connsiteY212" fmla="*/ 4042611 h 8839200"/>
              <a:gd name="connsiteX213" fmla="*/ 20437882 w 21031439"/>
              <a:gd name="connsiteY213" fmla="*/ 3882190 h 8839200"/>
              <a:gd name="connsiteX214" fmla="*/ 20951229 w 21031439"/>
              <a:gd name="connsiteY214" fmla="*/ 3705726 h 8839200"/>
              <a:gd name="connsiteX215" fmla="*/ 20806850 w 21031439"/>
              <a:gd name="connsiteY215" fmla="*/ 2903621 h 8839200"/>
              <a:gd name="connsiteX216" fmla="*/ 21015397 w 21031439"/>
              <a:gd name="connsiteY216" fmla="*/ 2823411 h 8839200"/>
              <a:gd name="connsiteX217" fmla="*/ 21031439 w 21031439"/>
              <a:gd name="connsiteY217" fmla="*/ 2502569 h 8839200"/>
              <a:gd name="connsiteX218" fmla="*/ 19988703 w 21031439"/>
              <a:gd name="connsiteY218" fmla="*/ 2630905 h 8839200"/>
              <a:gd name="connsiteX219" fmla="*/ 19796197 w 21031439"/>
              <a:gd name="connsiteY219" fmla="*/ 2791326 h 8839200"/>
              <a:gd name="connsiteX220" fmla="*/ 19619734 w 21031439"/>
              <a:gd name="connsiteY220" fmla="*/ 2775284 h 8839200"/>
              <a:gd name="connsiteX221" fmla="*/ 19523482 w 21031439"/>
              <a:gd name="connsiteY221" fmla="*/ 2855495 h 8839200"/>
              <a:gd name="connsiteX222" fmla="*/ 19234724 w 21031439"/>
              <a:gd name="connsiteY222" fmla="*/ 2743200 h 8839200"/>
              <a:gd name="connsiteX223" fmla="*/ 19090345 w 21031439"/>
              <a:gd name="connsiteY223" fmla="*/ 2614863 h 8839200"/>
              <a:gd name="connsiteX224" fmla="*/ 18994092 w 21031439"/>
              <a:gd name="connsiteY224" fmla="*/ 2518611 h 8839200"/>
              <a:gd name="connsiteX225" fmla="*/ 18897839 w 21031439"/>
              <a:gd name="connsiteY225" fmla="*/ 2679032 h 8839200"/>
              <a:gd name="connsiteX226" fmla="*/ 18785545 w 21031439"/>
              <a:gd name="connsiteY226" fmla="*/ 2566737 h 8839200"/>
              <a:gd name="connsiteX227" fmla="*/ 18721376 w 21031439"/>
              <a:gd name="connsiteY227" fmla="*/ 2630905 h 8839200"/>
              <a:gd name="connsiteX228" fmla="*/ 18657208 w 21031439"/>
              <a:gd name="connsiteY228" fmla="*/ 2566737 h 8839200"/>
              <a:gd name="connsiteX229" fmla="*/ 18593039 w 21031439"/>
              <a:gd name="connsiteY229" fmla="*/ 2614863 h 8839200"/>
              <a:gd name="connsiteX230" fmla="*/ 18464703 w 21031439"/>
              <a:gd name="connsiteY230" fmla="*/ 2518611 h 8839200"/>
              <a:gd name="connsiteX231" fmla="*/ 18962008 w 21031439"/>
              <a:gd name="connsiteY231" fmla="*/ 2374232 h 8839200"/>
              <a:gd name="connsiteX232" fmla="*/ 18865755 w 21031439"/>
              <a:gd name="connsiteY232" fmla="*/ 2197769 h 8839200"/>
              <a:gd name="connsiteX233" fmla="*/ 18801587 w 21031439"/>
              <a:gd name="connsiteY233" fmla="*/ 2310063 h 8839200"/>
              <a:gd name="connsiteX234" fmla="*/ 18785545 w 21031439"/>
              <a:gd name="connsiteY234" fmla="*/ 2213811 h 8839200"/>
              <a:gd name="connsiteX235" fmla="*/ 18352408 w 21031439"/>
              <a:gd name="connsiteY235" fmla="*/ 2197769 h 8839200"/>
              <a:gd name="connsiteX236" fmla="*/ 18272197 w 21031439"/>
              <a:gd name="connsiteY236" fmla="*/ 2342148 h 8839200"/>
              <a:gd name="connsiteX237" fmla="*/ 18127818 w 21031439"/>
              <a:gd name="connsiteY237" fmla="*/ 2342148 h 8839200"/>
              <a:gd name="connsiteX238" fmla="*/ 17742808 w 21031439"/>
              <a:gd name="connsiteY238" fmla="*/ 2342148 h 8839200"/>
              <a:gd name="connsiteX239" fmla="*/ 18079692 w 21031439"/>
              <a:gd name="connsiteY239" fmla="*/ 2261937 h 8839200"/>
              <a:gd name="connsiteX240" fmla="*/ 18320324 w 21031439"/>
              <a:gd name="connsiteY240" fmla="*/ 2101516 h 8839200"/>
              <a:gd name="connsiteX241" fmla="*/ 18560955 w 21031439"/>
              <a:gd name="connsiteY241" fmla="*/ 2021305 h 8839200"/>
              <a:gd name="connsiteX242" fmla="*/ 18673250 w 21031439"/>
              <a:gd name="connsiteY242" fmla="*/ 1941095 h 8839200"/>
              <a:gd name="connsiteX243" fmla="*/ 18994092 w 21031439"/>
              <a:gd name="connsiteY243" fmla="*/ 1909011 h 8839200"/>
              <a:gd name="connsiteX244" fmla="*/ 19170555 w 21031439"/>
              <a:gd name="connsiteY244" fmla="*/ 1989221 h 8839200"/>
              <a:gd name="connsiteX245" fmla="*/ 19186597 w 21031439"/>
              <a:gd name="connsiteY245" fmla="*/ 1812758 h 8839200"/>
              <a:gd name="connsiteX246" fmla="*/ 19106387 w 21031439"/>
              <a:gd name="connsiteY246" fmla="*/ 1732548 h 8839200"/>
              <a:gd name="connsiteX247" fmla="*/ 19202639 w 21031439"/>
              <a:gd name="connsiteY247" fmla="*/ 1620253 h 8839200"/>
              <a:gd name="connsiteX248" fmla="*/ 19170555 w 21031439"/>
              <a:gd name="connsiteY248" fmla="*/ 1540042 h 8839200"/>
              <a:gd name="connsiteX249" fmla="*/ 18849713 w 21031439"/>
              <a:gd name="connsiteY249" fmla="*/ 1507958 h 8839200"/>
              <a:gd name="connsiteX250" fmla="*/ 19266808 w 21031439"/>
              <a:gd name="connsiteY250" fmla="*/ 1556084 h 8839200"/>
              <a:gd name="connsiteX251" fmla="*/ 19523482 w 21031439"/>
              <a:gd name="connsiteY251" fmla="*/ 1540042 h 8839200"/>
              <a:gd name="connsiteX252" fmla="*/ 19491397 w 21031439"/>
              <a:gd name="connsiteY252" fmla="*/ 1042737 h 8839200"/>
              <a:gd name="connsiteX253" fmla="*/ 19250766 w 21031439"/>
              <a:gd name="connsiteY253" fmla="*/ 1155032 h 8839200"/>
              <a:gd name="connsiteX254" fmla="*/ 19010134 w 21031439"/>
              <a:gd name="connsiteY254" fmla="*/ 1235242 h 8839200"/>
              <a:gd name="connsiteX255" fmla="*/ 18929924 w 21031439"/>
              <a:gd name="connsiteY255" fmla="*/ 1122948 h 8839200"/>
              <a:gd name="connsiteX256" fmla="*/ 18865755 w 21031439"/>
              <a:gd name="connsiteY256" fmla="*/ 1090863 h 8839200"/>
              <a:gd name="connsiteX257" fmla="*/ 19186597 w 21031439"/>
              <a:gd name="connsiteY257" fmla="*/ 1058779 h 8839200"/>
              <a:gd name="connsiteX258" fmla="*/ 19379103 w 21031439"/>
              <a:gd name="connsiteY258" fmla="*/ 978569 h 8839200"/>
              <a:gd name="connsiteX259" fmla="*/ 19379103 w 21031439"/>
              <a:gd name="connsiteY259" fmla="*/ 770021 h 8839200"/>
              <a:gd name="connsiteX260" fmla="*/ 19667861 w 21031439"/>
              <a:gd name="connsiteY260" fmla="*/ 593558 h 8839200"/>
              <a:gd name="connsiteX261" fmla="*/ 19828282 w 21031439"/>
              <a:gd name="connsiteY261" fmla="*/ 818148 h 8839200"/>
              <a:gd name="connsiteX262" fmla="*/ 20486008 w 21031439"/>
              <a:gd name="connsiteY262" fmla="*/ 497305 h 8839200"/>
              <a:gd name="connsiteX263" fmla="*/ 20534134 w 21031439"/>
              <a:gd name="connsiteY263" fmla="*/ 304800 h 8839200"/>
              <a:gd name="connsiteX264" fmla="*/ 20261418 w 21031439"/>
              <a:gd name="connsiteY264" fmla="*/ 352926 h 8839200"/>
              <a:gd name="connsiteX265" fmla="*/ 20566218 w 21031439"/>
              <a:gd name="connsiteY265" fmla="*/ 80211 h 8839200"/>
              <a:gd name="connsiteX266" fmla="*/ 19892450 w 21031439"/>
              <a:gd name="connsiteY266" fmla="*/ 128337 h 8839200"/>
              <a:gd name="connsiteX267" fmla="*/ 20052871 w 21031439"/>
              <a:gd name="connsiteY267" fmla="*/ 16042 h 8839200"/>
              <a:gd name="connsiteX268" fmla="*/ 1123187 w 21031439"/>
              <a:gd name="connsiteY268" fmla="*/ 0 h 8839200"/>
              <a:gd name="connsiteX0" fmla="*/ 1123187 w 21031439"/>
              <a:gd name="connsiteY0" fmla="*/ 0 h 8839200"/>
              <a:gd name="connsiteX1" fmla="*/ 1668618 w 21031439"/>
              <a:gd name="connsiteY1" fmla="*/ 160421 h 8839200"/>
              <a:gd name="connsiteX2" fmla="*/ 2101755 w 21031439"/>
              <a:gd name="connsiteY2" fmla="*/ 288758 h 8839200"/>
              <a:gd name="connsiteX3" fmla="*/ 2198008 w 21031439"/>
              <a:gd name="connsiteY3" fmla="*/ 577516 h 8839200"/>
              <a:gd name="connsiteX4" fmla="*/ 2181966 w 21031439"/>
              <a:gd name="connsiteY4" fmla="*/ 850232 h 8839200"/>
              <a:gd name="connsiteX5" fmla="*/ 1941334 w 21031439"/>
              <a:gd name="connsiteY5" fmla="*/ 946484 h 8839200"/>
              <a:gd name="connsiteX6" fmla="*/ 2214050 w 21031439"/>
              <a:gd name="connsiteY6" fmla="*/ 1026695 h 8839200"/>
              <a:gd name="connsiteX7" fmla="*/ 2647187 w 21031439"/>
              <a:gd name="connsiteY7" fmla="*/ 1058779 h 8839200"/>
              <a:gd name="connsiteX8" fmla="*/ 2823650 w 21031439"/>
              <a:gd name="connsiteY8" fmla="*/ 866274 h 8839200"/>
              <a:gd name="connsiteX9" fmla="*/ 2935945 w 21031439"/>
              <a:gd name="connsiteY9" fmla="*/ 1058779 h 8839200"/>
              <a:gd name="connsiteX10" fmla="*/ 2615103 w 21031439"/>
              <a:gd name="connsiteY10" fmla="*/ 1122948 h 8839200"/>
              <a:gd name="connsiteX11" fmla="*/ 2550934 w 21031439"/>
              <a:gd name="connsiteY11" fmla="*/ 1235242 h 8839200"/>
              <a:gd name="connsiteX12" fmla="*/ 2278218 w 21031439"/>
              <a:gd name="connsiteY12" fmla="*/ 1187116 h 8839200"/>
              <a:gd name="connsiteX13" fmla="*/ 2278218 w 21031439"/>
              <a:gd name="connsiteY13" fmla="*/ 1283369 h 8839200"/>
              <a:gd name="connsiteX14" fmla="*/ 2550934 w 21031439"/>
              <a:gd name="connsiteY14" fmla="*/ 1427748 h 8839200"/>
              <a:gd name="connsiteX15" fmla="*/ 2839692 w 21031439"/>
              <a:gd name="connsiteY15" fmla="*/ 1331495 h 8839200"/>
              <a:gd name="connsiteX16" fmla="*/ 2984071 w 21031439"/>
              <a:gd name="connsiteY16" fmla="*/ 1347537 h 8839200"/>
              <a:gd name="connsiteX17" fmla="*/ 3128450 w 21031439"/>
              <a:gd name="connsiteY17" fmla="*/ 1283369 h 8839200"/>
              <a:gd name="connsiteX18" fmla="*/ 3336997 w 21031439"/>
              <a:gd name="connsiteY18" fmla="*/ 1315453 h 8839200"/>
              <a:gd name="connsiteX19" fmla="*/ 3545545 w 21031439"/>
              <a:gd name="connsiteY19" fmla="*/ 994611 h 8839200"/>
              <a:gd name="connsiteX20" fmla="*/ 3962639 w 21031439"/>
              <a:gd name="connsiteY20" fmla="*/ 978569 h 8839200"/>
              <a:gd name="connsiteX21" fmla="*/ 4107018 w 21031439"/>
              <a:gd name="connsiteY21" fmla="*/ 962526 h 8839200"/>
              <a:gd name="connsiteX22" fmla="*/ 4058892 w 21031439"/>
              <a:gd name="connsiteY22" fmla="*/ 770021 h 8839200"/>
              <a:gd name="connsiteX23" fmla="*/ 4187229 w 21031439"/>
              <a:gd name="connsiteY23" fmla="*/ 834190 h 8839200"/>
              <a:gd name="connsiteX24" fmla="*/ 4331608 w 21031439"/>
              <a:gd name="connsiteY24" fmla="*/ 737937 h 8839200"/>
              <a:gd name="connsiteX25" fmla="*/ 4315566 w 21031439"/>
              <a:gd name="connsiteY25" fmla="*/ 962526 h 8839200"/>
              <a:gd name="connsiteX26" fmla="*/ 4443903 w 21031439"/>
              <a:gd name="connsiteY26" fmla="*/ 1042737 h 8839200"/>
              <a:gd name="connsiteX27" fmla="*/ 4299524 w 21031439"/>
              <a:gd name="connsiteY27" fmla="*/ 1058779 h 8839200"/>
              <a:gd name="connsiteX28" fmla="*/ 4459945 w 21031439"/>
              <a:gd name="connsiteY28" fmla="*/ 1235242 h 8839200"/>
              <a:gd name="connsiteX29" fmla="*/ 4893082 w 21031439"/>
              <a:gd name="connsiteY29" fmla="*/ 1379621 h 8839200"/>
              <a:gd name="connsiteX30" fmla="*/ 5069545 w 21031439"/>
              <a:gd name="connsiteY30" fmla="*/ 1363579 h 8839200"/>
              <a:gd name="connsiteX31" fmla="*/ 4877039 w 21031439"/>
              <a:gd name="connsiteY31" fmla="*/ 1556084 h 8839200"/>
              <a:gd name="connsiteX32" fmla="*/ 4636408 w 21031439"/>
              <a:gd name="connsiteY32" fmla="*/ 1459832 h 8839200"/>
              <a:gd name="connsiteX33" fmla="*/ 4459945 w 21031439"/>
              <a:gd name="connsiteY33" fmla="*/ 1588169 h 8839200"/>
              <a:gd name="connsiteX34" fmla="*/ 4459945 w 21031439"/>
              <a:gd name="connsiteY34" fmla="*/ 1764632 h 8839200"/>
              <a:gd name="connsiteX35" fmla="*/ 4764745 w 21031439"/>
              <a:gd name="connsiteY35" fmla="*/ 1925053 h 8839200"/>
              <a:gd name="connsiteX36" fmla="*/ 4893082 w 21031439"/>
              <a:gd name="connsiteY36" fmla="*/ 1796716 h 8839200"/>
              <a:gd name="connsiteX37" fmla="*/ 5213924 w 21031439"/>
              <a:gd name="connsiteY37" fmla="*/ 1828800 h 8839200"/>
              <a:gd name="connsiteX38" fmla="*/ 5326218 w 21031439"/>
              <a:gd name="connsiteY38" fmla="*/ 1844842 h 8839200"/>
              <a:gd name="connsiteX39" fmla="*/ 5278092 w 21031439"/>
              <a:gd name="connsiteY39" fmla="*/ 1668379 h 8839200"/>
              <a:gd name="connsiteX40" fmla="*/ 5791439 w 21031439"/>
              <a:gd name="connsiteY40" fmla="*/ 1556084 h 8839200"/>
              <a:gd name="connsiteX41" fmla="*/ 5935818 w 21031439"/>
              <a:gd name="connsiteY41" fmla="*/ 1780674 h 8839200"/>
              <a:gd name="connsiteX42" fmla="*/ 6080197 w 21031439"/>
              <a:gd name="connsiteY42" fmla="*/ 2245895 h 8839200"/>
              <a:gd name="connsiteX43" fmla="*/ 6401039 w 21031439"/>
              <a:gd name="connsiteY43" fmla="*/ 2358190 h 8839200"/>
              <a:gd name="connsiteX44" fmla="*/ 6545418 w 21031439"/>
              <a:gd name="connsiteY44" fmla="*/ 2582779 h 8839200"/>
              <a:gd name="connsiteX45" fmla="*/ 6721882 w 21031439"/>
              <a:gd name="connsiteY45" fmla="*/ 2614863 h 8839200"/>
              <a:gd name="connsiteX46" fmla="*/ 7219187 w 21031439"/>
              <a:gd name="connsiteY46" fmla="*/ 2711116 h 8839200"/>
              <a:gd name="connsiteX47" fmla="*/ 7732534 w 21031439"/>
              <a:gd name="connsiteY47" fmla="*/ 2518611 h 8839200"/>
              <a:gd name="connsiteX48" fmla="*/ 7684408 w 21031439"/>
              <a:gd name="connsiteY48" fmla="*/ 2390274 h 8839200"/>
              <a:gd name="connsiteX49" fmla="*/ 7941082 w 21031439"/>
              <a:gd name="connsiteY49" fmla="*/ 2149642 h 8839200"/>
              <a:gd name="connsiteX50" fmla="*/ 8149629 w 21031439"/>
              <a:gd name="connsiteY50" fmla="*/ 2021305 h 8839200"/>
              <a:gd name="connsiteX51" fmla="*/ 8261924 w 21031439"/>
              <a:gd name="connsiteY51" fmla="*/ 1925053 h 8839200"/>
              <a:gd name="connsiteX52" fmla="*/ 8374218 w 21031439"/>
              <a:gd name="connsiteY52" fmla="*/ 2037348 h 8839200"/>
              <a:gd name="connsiteX53" fmla="*/ 8935692 w 21031439"/>
              <a:gd name="connsiteY53" fmla="*/ 1844842 h 8839200"/>
              <a:gd name="connsiteX54" fmla="*/ 9336745 w 21031439"/>
              <a:gd name="connsiteY54" fmla="*/ 1524000 h 8839200"/>
              <a:gd name="connsiteX55" fmla="*/ 9785924 w 21031439"/>
              <a:gd name="connsiteY55" fmla="*/ 1074821 h 8839200"/>
              <a:gd name="connsiteX56" fmla="*/ 9705713 w 21031439"/>
              <a:gd name="connsiteY56" fmla="*/ 1315453 h 8839200"/>
              <a:gd name="connsiteX57" fmla="*/ 9481124 w 21031439"/>
              <a:gd name="connsiteY57" fmla="*/ 1475874 h 8839200"/>
              <a:gd name="connsiteX58" fmla="*/ 8903608 w 21031439"/>
              <a:gd name="connsiteY58" fmla="*/ 2253916 h 8839200"/>
              <a:gd name="connsiteX59" fmla="*/ 8438387 w 21031439"/>
              <a:gd name="connsiteY59" fmla="*/ 2646948 h 8839200"/>
              <a:gd name="connsiteX60" fmla="*/ 8229839 w 21031439"/>
              <a:gd name="connsiteY60" fmla="*/ 2711116 h 8839200"/>
              <a:gd name="connsiteX61" fmla="*/ 8213797 w 21031439"/>
              <a:gd name="connsiteY61" fmla="*/ 2839453 h 8839200"/>
              <a:gd name="connsiteX62" fmla="*/ 8085461 w 21031439"/>
              <a:gd name="connsiteY62" fmla="*/ 3144253 h 8839200"/>
              <a:gd name="connsiteX63" fmla="*/ 8133587 w 21031439"/>
              <a:gd name="connsiteY63" fmla="*/ 3497179 h 8839200"/>
              <a:gd name="connsiteX64" fmla="*/ 7957124 w 21031439"/>
              <a:gd name="connsiteY64" fmla="*/ 3657600 h 8839200"/>
              <a:gd name="connsiteX65" fmla="*/ 7832797 w 21031439"/>
              <a:gd name="connsiteY65" fmla="*/ 3529263 h 8839200"/>
              <a:gd name="connsiteX66" fmla="*/ 7235229 w 21031439"/>
              <a:gd name="connsiteY66" fmla="*/ 3641558 h 8839200"/>
              <a:gd name="connsiteX67" fmla="*/ 6737924 w 21031439"/>
              <a:gd name="connsiteY67" fmla="*/ 3433011 h 8839200"/>
              <a:gd name="connsiteX68" fmla="*/ 6529376 w 21031439"/>
              <a:gd name="connsiteY68" fmla="*/ 3416969 h 8839200"/>
              <a:gd name="connsiteX69" fmla="*/ 5679145 w 21031439"/>
              <a:gd name="connsiteY69" fmla="*/ 3384884 h 8839200"/>
              <a:gd name="connsiteX70" fmla="*/ 4812871 w 21031439"/>
              <a:gd name="connsiteY70" fmla="*/ 3449053 h 8839200"/>
              <a:gd name="connsiteX71" fmla="*/ 4652450 w 21031439"/>
              <a:gd name="connsiteY71" fmla="*/ 3497179 h 8839200"/>
              <a:gd name="connsiteX72" fmla="*/ 4620366 w 21031439"/>
              <a:gd name="connsiteY72" fmla="*/ 3689684 h 8839200"/>
              <a:gd name="connsiteX73" fmla="*/ 4524113 w 21031439"/>
              <a:gd name="connsiteY73" fmla="*/ 3721769 h 8839200"/>
              <a:gd name="connsiteX74" fmla="*/ 4620366 w 21031439"/>
              <a:gd name="connsiteY74" fmla="*/ 4010526 h 8839200"/>
              <a:gd name="connsiteX75" fmla="*/ 4668492 w 21031439"/>
              <a:gd name="connsiteY75" fmla="*/ 4118811 h 8839200"/>
              <a:gd name="connsiteX76" fmla="*/ 4331608 w 21031439"/>
              <a:gd name="connsiteY76" fmla="*/ 4347411 h 8839200"/>
              <a:gd name="connsiteX77" fmla="*/ 4090976 w 21031439"/>
              <a:gd name="connsiteY77" fmla="*/ 4491790 h 8839200"/>
              <a:gd name="connsiteX78" fmla="*/ 3866387 w 21031439"/>
              <a:gd name="connsiteY78" fmla="*/ 4267200 h 8839200"/>
              <a:gd name="connsiteX79" fmla="*/ 3689924 w 21031439"/>
              <a:gd name="connsiteY79" fmla="*/ 4331369 h 8839200"/>
              <a:gd name="connsiteX80" fmla="*/ 3673882 w 21031439"/>
              <a:gd name="connsiteY80" fmla="*/ 4588042 h 8839200"/>
              <a:gd name="connsiteX81" fmla="*/ 3593671 w 21031439"/>
              <a:gd name="connsiteY81" fmla="*/ 4748463 h 8839200"/>
              <a:gd name="connsiteX82" fmla="*/ 3657839 w 21031439"/>
              <a:gd name="connsiteY82" fmla="*/ 5325979 h 8839200"/>
              <a:gd name="connsiteX83" fmla="*/ 3401166 w 21031439"/>
              <a:gd name="connsiteY83" fmla="*/ 5406190 h 8839200"/>
              <a:gd name="connsiteX84" fmla="*/ 3016155 w 21031439"/>
              <a:gd name="connsiteY84" fmla="*/ 5903495 h 8839200"/>
              <a:gd name="connsiteX85" fmla="*/ 2711355 w 21031439"/>
              <a:gd name="connsiteY85" fmla="*/ 6288505 h 8839200"/>
              <a:gd name="connsiteX86" fmla="*/ 2358429 w 21031439"/>
              <a:gd name="connsiteY86" fmla="*/ 6240379 h 8839200"/>
              <a:gd name="connsiteX87" fmla="*/ 2663229 w 21031439"/>
              <a:gd name="connsiteY87" fmla="*/ 6432884 h 8839200"/>
              <a:gd name="connsiteX88" fmla="*/ 2149882 w 21031439"/>
              <a:gd name="connsiteY88" fmla="*/ 6352674 h 8839200"/>
              <a:gd name="connsiteX89" fmla="*/ 2149882 w 21031439"/>
              <a:gd name="connsiteY89" fmla="*/ 6577263 h 8839200"/>
              <a:gd name="connsiteX90" fmla="*/ 2149882 w 21031439"/>
              <a:gd name="connsiteY90" fmla="*/ 6817895 h 8839200"/>
              <a:gd name="connsiteX91" fmla="*/ 1829039 w 21031439"/>
              <a:gd name="connsiteY91" fmla="*/ 6946232 h 8839200"/>
              <a:gd name="connsiteX92" fmla="*/ 1716745 w 21031439"/>
              <a:gd name="connsiteY92" fmla="*/ 7218948 h 8839200"/>
              <a:gd name="connsiteX93" fmla="*/ 1379861 w 21031439"/>
              <a:gd name="connsiteY93" fmla="*/ 7491663 h 8839200"/>
              <a:gd name="connsiteX94" fmla="*/ 1139229 w 21031439"/>
              <a:gd name="connsiteY94" fmla="*/ 7828548 h 8839200"/>
              <a:gd name="connsiteX95" fmla="*/ 962766 w 21031439"/>
              <a:gd name="connsiteY95" fmla="*/ 7796463 h 8839200"/>
              <a:gd name="connsiteX96" fmla="*/ 962766 w 21031439"/>
              <a:gd name="connsiteY96" fmla="*/ 8069179 h 8839200"/>
              <a:gd name="connsiteX97" fmla="*/ 770261 w 21031439"/>
              <a:gd name="connsiteY97" fmla="*/ 8037095 h 8839200"/>
              <a:gd name="connsiteX98" fmla="*/ 657966 w 21031439"/>
              <a:gd name="connsiteY98" fmla="*/ 7988969 h 8839200"/>
              <a:gd name="connsiteX99" fmla="*/ 385250 w 21031439"/>
              <a:gd name="connsiteY99" fmla="*/ 7908758 h 8839200"/>
              <a:gd name="connsiteX100" fmla="*/ 128576 w 21031439"/>
              <a:gd name="connsiteY100" fmla="*/ 8101263 h 8839200"/>
              <a:gd name="connsiteX101" fmla="*/ 239 w 21031439"/>
              <a:gd name="connsiteY101" fmla="*/ 8325853 h 8839200"/>
              <a:gd name="connsiteX102" fmla="*/ 112534 w 21031439"/>
              <a:gd name="connsiteY102" fmla="*/ 8502316 h 8839200"/>
              <a:gd name="connsiteX103" fmla="*/ 401292 w 21031439"/>
              <a:gd name="connsiteY103" fmla="*/ 8373979 h 8839200"/>
              <a:gd name="connsiteX104" fmla="*/ 545671 w 21031439"/>
              <a:gd name="connsiteY104" fmla="*/ 8149390 h 8839200"/>
              <a:gd name="connsiteX105" fmla="*/ 978808 w 21031439"/>
              <a:gd name="connsiteY105" fmla="*/ 8245642 h 8839200"/>
              <a:gd name="connsiteX106" fmla="*/ 1107145 w 21031439"/>
              <a:gd name="connsiteY106" fmla="*/ 8438148 h 8839200"/>
              <a:gd name="connsiteX107" fmla="*/ 1283608 w 21031439"/>
              <a:gd name="connsiteY107" fmla="*/ 8454190 h 8839200"/>
              <a:gd name="connsiteX108" fmla="*/ 1283608 w 21031439"/>
              <a:gd name="connsiteY108" fmla="*/ 8839200 h 8839200"/>
              <a:gd name="connsiteX109" fmla="*/ 1636534 w 21031439"/>
              <a:gd name="connsiteY109" fmla="*/ 8726905 h 8839200"/>
              <a:gd name="connsiteX110" fmla="*/ 1861124 w 21031439"/>
              <a:gd name="connsiteY110" fmla="*/ 8646695 h 8839200"/>
              <a:gd name="connsiteX111" fmla="*/ 1524239 w 21031439"/>
              <a:gd name="connsiteY111" fmla="*/ 8373979 h 8839200"/>
              <a:gd name="connsiteX112" fmla="*/ 1829039 w 21031439"/>
              <a:gd name="connsiteY112" fmla="*/ 8293769 h 8839200"/>
              <a:gd name="connsiteX113" fmla="*/ 1941334 w 21031439"/>
              <a:gd name="connsiteY113" fmla="*/ 8133348 h 8839200"/>
              <a:gd name="connsiteX114" fmla="*/ 1925292 w 21031439"/>
              <a:gd name="connsiteY114" fmla="*/ 7908758 h 8839200"/>
              <a:gd name="connsiteX115" fmla="*/ 2037587 w 21031439"/>
              <a:gd name="connsiteY115" fmla="*/ 7828548 h 8839200"/>
              <a:gd name="connsiteX116" fmla="*/ 2198008 w 21031439"/>
              <a:gd name="connsiteY116" fmla="*/ 7555832 h 8839200"/>
              <a:gd name="connsiteX117" fmla="*/ 2165924 w 21031439"/>
              <a:gd name="connsiteY117" fmla="*/ 7732295 h 8839200"/>
              <a:gd name="connsiteX118" fmla="*/ 2262176 w 21031439"/>
              <a:gd name="connsiteY118" fmla="*/ 7732295 h 8839200"/>
              <a:gd name="connsiteX119" fmla="*/ 2085713 w 21031439"/>
              <a:gd name="connsiteY119" fmla="*/ 7796463 h 8839200"/>
              <a:gd name="connsiteX120" fmla="*/ 2037587 w 21031439"/>
              <a:gd name="connsiteY120" fmla="*/ 7924800 h 8839200"/>
              <a:gd name="connsiteX121" fmla="*/ 2085713 w 21031439"/>
              <a:gd name="connsiteY121" fmla="*/ 8117305 h 8839200"/>
              <a:gd name="connsiteX122" fmla="*/ 2326345 w 21031439"/>
              <a:gd name="connsiteY122" fmla="*/ 7972926 h 8839200"/>
              <a:gd name="connsiteX123" fmla="*/ 2486766 w 21031439"/>
              <a:gd name="connsiteY123" fmla="*/ 7780421 h 8839200"/>
              <a:gd name="connsiteX124" fmla="*/ 2679271 w 21031439"/>
              <a:gd name="connsiteY124" fmla="*/ 7860632 h 8839200"/>
              <a:gd name="connsiteX125" fmla="*/ 2903861 w 21031439"/>
              <a:gd name="connsiteY125" fmla="*/ 7347284 h 8839200"/>
              <a:gd name="connsiteX126" fmla="*/ 3208661 w 21031439"/>
              <a:gd name="connsiteY126" fmla="*/ 7331242 h 8839200"/>
              <a:gd name="connsiteX127" fmla="*/ 3914513 w 21031439"/>
              <a:gd name="connsiteY127" fmla="*/ 7315200 h 8839200"/>
              <a:gd name="connsiteX128" fmla="*/ 4395776 w 21031439"/>
              <a:gd name="connsiteY128" fmla="*/ 7379369 h 8839200"/>
              <a:gd name="connsiteX129" fmla="*/ 4588282 w 21031439"/>
              <a:gd name="connsiteY129" fmla="*/ 7491663 h 8839200"/>
              <a:gd name="connsiteX130" fmla="*/ 4588282 w 21031439"/>
              <a:gd name="connsiteY130" fmla="*/ 7299158 h 8839200"/>
              <a:gd name="connsiteX131" fmla="*/ 4556197 w 21031439"/>
              <a:gd name="connsiteY131" fmla="*/ 7138737 h 8839200"/>
              <a:gd name="connsiteX132" fmla="*/ 4459945 w 21031439"/>
              <a:gd name="connsiteY132" fmla="*/ 6833937 h 8839200"/>
              <a:gd name="connsiteX133" fmla="*/ 4508071 w 21031439"/>
              <a:gd name="connsiteY133" fmla="*/ 6801853 h 8839200"/>
              <a:gd name="connsiteX134" fmla="*/ 4636408 w 21031439"/>
              <a:gd name="connsiteY134" fmla="*/ 6882063 h 8839200"/>
              <a:gd name="connsiteX135" fmla="*/ 4636408 w 21031439"/>
              <a:gd name="connsiteY135" fmla="*/ 7154779 h 8839200"/>
              <a:gd name="connsiteX136" fmla="*/ 4716618 w 21031439"/>
              <a:gd name="connsiteY136" fmla="*/ 7283116 h 8839200"/>
              <a:gd name="connsiteX137" fmla="*/ 4796829 w 21031439"/>
              <a:gd name="connsiteY137" fmla="*/ 7491663 h 8839200"/>
              <a:gd name="connsiteX138" fmla="*/ 4925166 w 21031439"/>
              <a:gd name="connsiteY138" fmla="*/ 7603958 h 8839200"/>
              <a:gd name="connsiteX139" fmla="*/ 5326218 w 21031439"/>
              <a:gd name="connsiteY139" fmla="*/ 7587916 h 8839200"/>
              <a:gd name="connsiteX140" fmla="*/ 5566850 w 21031439"/>
              <a:gd name="connsiteY140" fmla="*/ 7876674 h 8839200"/>
              <a:gd name="connsiteX141" fmla="*/ 5727271 w 21031439"/>
              <a:gd name="connsiteY141" fmla="*/ 7956884 h 8839200"/>
              <a:gd name="connsiteX142" fmla="*/ 5887692 w 21031439"/>
              <a:gd name="connsiteY142" fmla="*/ 7716253 h 8839200"/>
              <a:gd name="connsiteX143" fmla="*/ 5887692 w 21031439"/>
              <a:gd name="connsiteY143" fmla="*/ 7940842 h 8839200"/>
              <a:gd name="connsiteX144" fmla="*/ 6112282 w 21031439"/>
              <a:gd name="connsiteY144" fmla="*/ 7924800 h 8839200"/>
              <a:gd name="connsiteX145" fmla="*/ 6128324 w 21031439"/>
              <a:gd name="connsiteY145" fmla="*/ 7748337 h 8839200"/>
              <a:gd name="connsiteX146" fmla="*/ 6384997 w 21031439"/>
              <a:gd name="connsiteY146" fmla="*/ 7475621 h 8839200"/>
              <a:gd name="connsiteX147" fmla="*/ 6192492 w 21031439"/>
              <a:gd name="connsiteY147" fmla="*/ 7138737 h 8839200"/>
              <a:gd name="connsiteX148" fmla="*/ 6192492 w 21031439"/>
              <a:gd name="connsiteY148" fmla="*/ 7074569 h 8839200"/>
              <a:gd name="connsiteX149" fmla="*/ 6320829 w 21031439"/>
              <a:gd name="connsiteY149" fmla="*/ 7122695 h 8839200"/>
              <a:gd name="connsiteX150" fmla="*/ 6465208 w 21031439"/>
              <a:gd name="connsiteY150" fmla="*/ 7363326 h 8839200"/>
              <a:gd name="connsiteX151" fmla="*/ 6593545 w 21031439"/>
              <a:gd name="connsiteY151" fmla="*/ 7251032 h 8839200"/>
              <a:gd name="connsiteX152" fmla="*/ 6497292 w 21031439"/>
              <a:gd name="connsiteY152" fmla="*/ 6898105 h 8839200"/>
              <a:gd name="connsiteX153" fmla="*/ 6545418 w 21031439"/>
              <a:gd name="connsiteY153" fmla="*/ 6545179 h 8839200"/>
              <a:gd name="connsiteX154" fmla="*/ 6417082 w 21031439"/>
              <a:gd name="connsiteY154" fmla="*/ 6545179 h 8839200"/>
              <a:gd name="connsiteX155" fmla="*/ 6689797 w 21031439"/>
              <a:gd name="connsiteY155" fmla="*/ 6352674 h 8839200"/>
              <a:gd name="connsiteX156" fmla="*/ 6818134 w 21031439"/>
              <a:gd name="connsiteY156" fmla="*/ 6160169 h 8839200"/>
              <a:gd name="connsiteX157" fmla="*/ 6786050 w 21031439"/>
              <a:gd name="connsiteY157" fmla="*/ 5967663 h 8839200"/>
              <a:gd name="connsiteX158" fmla="*/ 6946471 w 21031439"/>
              <a:gd name="connsiteY158" fmla="*/ 6208295 h 8839200"/>
              <a:gd name="connsiteX159" fmla="*/ 7395650 w 21031439"/>
              <a:gd name="connsiteY159" fmla="*/ 6031832 h 8839200"/>
              <a:gd name="connsiteX160" fmla="*/ 7572113 w 21031439"/>
              <a:gd name="connsiteY160" fmla="*/ 5935579 h 8839200"/>
              <a:gd name="connsiteX161" fmla="*/ 7908997 w 21031439"/>
              <a:gd name="connsiteY161" fmla="*/ 5839326 h 8839200"/>
              <a:gd name="connsiteX162" fmla="*/ 8422345 w 21031439"/>
              <a:gd name="connsiteY162" fmla="*/ 5710990 h 8839200"/>
              <a:gd name="connsiteX163" fmla="*/ 8839439 w 21031439"/>
              <a:gd name="connsiteY163" fmla="*/ 5839326 h 8839200"/>
              <a:gd name="connsiteX164" fmla="*/ 9641545 w 21031439"/>
              <a:gd name="connsiteY164" fmla="*/ 6384758 h 8839200"/>
              <a:gd name="connsiteX165" fmla="*/ 9866134 w 21031439"/>
              <a:gd name="connsiteY165" fmla="*/ 6192253 h 8839200"/>
              <a:gd name="connsiteX166" fmla="*/ 10186976 w 21031439"/>
              <a:gd name="connsiteY166" fmla="*/ 6256421 h 8839200"/>
              <a:gd name="connsiteX167" fmla="*/ 10443650 w 21031439"/>
              <a:gd name="connsiteY167" fmla="*/ 6256421 h 8839200"/>
              <a:gd name="connsiteX168" fmla="*/ 10860745 w 21031439"/>
              <a:gd name="connsiteY168" fmla="*/ 6384758 h 8839200"/>
              <a:gd name="connsiteX169" fmla="*/ 11133461 w 21031439"/>
              <a:gd name="connsiteY169" fmla="*/ 6400800 h 8839200"/>
              <a:gd name="connsiteX170" fmla="*/ 11213671 w 21031439"/>
              <a:gd name="connsiteY170" fmla="*/ 6192253 h 8839200"/>
              <a:gd name="connsiteX171" fmla="*/ 11229713 w 21031439"/>
              <a:gd name="connsiteY171" fmla="*/ 6063916 h 8839200"/>
              <a:gd name="connsiteX172" fmla="*/ 11229713 w 21031439"/>
              <a:gd name="connsiteY172" fmla="*/ 5983705 h 8839200"/>
              <a:gd name="connsiteX173" fmla="*/ 11021166 w 21031439"/>
              <a:gd name="connsiteY173" fmla="*/ 5983705 h 8839200"/>
              <a:gd name="connsiteX174" fmla="*/ 10940955 w 21031439"/>
              <a:gd name="connsiteY174" fmla="*/ 5903495 h 8839200"/>
              <a:gd name="connsiteX175" fmla="*/ 10780534 w 21031439"/>
              <a:gd name="connsiteY175" fmla="*/ 5903495 h 8839200"/>
              <a:gd name="connsiteX176" fmla="*/ 10844703 w 21031439"/>
              <a:gd name="connsiteY176" fmla="*/ 5791200 h 8839200"/>
              <a:gd name="connsiteX177" fmla="*/ 11133461 w 21031439"/>
              <a:gd name="connsiteY177" fmla="*/ 5775158 h 8839200"/>
              <a:gd name="connsiteX178" fmla="*/ 11245755 w 21031439"/>
              <a:gd name="connsiteY178" fmla="*/ 5903495 h 8839200"/>
              <a:gd name="connsiteX179" fmla="*/ 11470345 w 21031439"/>
              <a:gd name="connsiteY179" fmla="*/ 5807242 h 8839200"/>
              <a:gd name="connsiteX180" fmla="*/ 11743061 w 21031439"/>
              <a:gd name="connsiteY180" fmla="*/ 5759116 h 8839200"/>
              <a:gd name="connsiteX181" fmla="*/ 11791187 w 21031439"/>
              <a:gd name="connsiteY181" fmla="*/ 5694948 h 8839200"/>
              <a:gd name="connsiteX182" fmla="*/ 12176197 w 21031439"/>
              <a:gd name="connsiteY182" fmla="*/ 5743074 h 8839200"/>
              <a:gd name="connsiteX183" fmla="*/ 12368703 w 21031439"/>
              <a:gd name="connsiteY183" fmla="*/ 5743074 h 8839200"/>
              <a:gd name="connsiteX184" fmla="*/ 12368703 w 21031439"/>
              <a:gd name="connsiteY184" fmla="*/ 5550569 h 8839200"/>
              <a:gd name="connsiteX185" fmla="*/ 12721629 w 21031439"/>
              <a:gd name="connsiteY185" fmla="*/ 5486400 h 8839200"/>
              <a:gd name="connsiteX186" fmla="*/ 13010387 w 21031439"/>
              <a:gd name="connsiteY186" fmla="*/ 5342021 h 8839200"/>
              <a:gd name="connsiteX187" fmla="*/ 12673503 w 21031439"/>
              <a:gd name="connsiteY187" fmla="*/ 4908884 h 8839200"/>
              <a:gd name="connsiteX188" fmla="*/ 12721629 w 21031439"/>
              <a:gd name="connsiteY188" fmla="*/ 4844716 h 8839200"/>
              <a:gd name="connsiteX189" fmla="*/ 13122682 w 21031439"/>
              <a:gd name="connsiteY189" fmla="*/ 5229726 h 8839200"/>
              <a:gd name="connsiteX190" fmla="*/ 13443524 w 21031439"/>
              <a:gd name="connsiteY190" fmla="*/ 5422232 h 8839200"/>
              <a:gd name="connsiteX191" fmla="*/ 13908745 w 21031439"/>
              <a:gd name="connsiteY191" fmla="*/ 5229726 h 8839200"/>
              <a:gd name="connsiteX192" fmla="*/ 14069166 w 21031439"/>
              <a:gd name="connsiteY192" fmla="*/ 5213684 h 8839200"/>
              <a:gd name="connsiteX193" fmla="*/ 14165418 w 21031439"/>
              <a:gd name="connsiteY193" fmla="*/ 5293895 h 8839200"/>
              <a:gd name="connsiteX194" fmla="*/ 14325839 w 21031439"/>
              <a:gd name="connsiteY194" fmla="*/ 5293895 h 8839200"/>
              <a:gd name="connsiteX195" fmla="*/ 14454176 w 21031439"/>
              <a:gd name="connsiteY195" fmla="*/ 5325979 h 8839200"/>
              <a:gd name="connsiteX196" fmla="*/ 14277713 w 21031439"/>
              <a:gd name="connsiteY196" fmla="*/ 5454316 h 8839200"/>
              <a:gd name="connsiteX197" fmla="*/ 14406050 w 21031439"/>
              <a:gd name="connsiteY197" fmla="*/ 5614737 h 8839200"/>
              <a:gd name="connsiteX198" fmla="*/ 14598555 w 21031439"/>
              <a:gd name="connsiteY198" fmla="*/ 5743074 h 8839200"/>
              <a:gd name="connsiteX199" fmla="*/ 14758976 w 21031439"/>
              <a:gd name="connsiteY199" fmla="*/ 5582653 h 8839200"/>
              <a:gd name="connsiteX200" fmla="*/ 14887313 w 21031439"/>
              <a:gd name="connsiteY200" fmla="*/ 5550569 h 8839200"/>
              <a:gd name="connsiteX201" fmla="*/ 15673376 w 21031439"/>
              <a:gd name="connsiteY201" fmla="*/ 5406190 h 8839200"/>
              <a:gd name="connsiteX202" fmla="*/ 16395271 w 21031439"/>
              <a:gd name="connsiteY202" fmla="*/ 5309937 h 8839200"/>
              <a:gd name="connsiteX203" fmla="*/ 17630513 w 21031439"/>
              <a:gd name="connsiteY203" fmla="*/ 5662863 h 8839200"/>
              <a:gd name="connsiteX204" fmla="*/ 18047608 w 21031439"/>
              <a:gd name="connsiteY204" fmla="*/ 5277853 h 8839200"/>
              <a:gd name="connsiteX205" fmla="*/ 18657208 w 21031439"/>
              <a:gd name="connsiteY205" fmla="*/ 5149516 h 8839200"/>
              <a:gd name="connsiteX206" fmla="*/ 19122429 w 21031439"/>
              <a:gd name="connsiteY206" fmla="*/ 4764505 h 8839200"/>
              <a:gd name="connsiteX207" fmla="*/ 19122429 w 21031439"/>
              <a:gd name="connsiteY207" fmla="*/ 4652211 h 8839200"/>
              <a:gd name="connsiteX208" fmla="*/ 19780155 w 21031439"/>
              <a:gd name="connsiteY208" fmla="*/ 4780548 h 8839200"/>
              <a:gd name="connsiteX209" fmla="*/ 19764113 w 21031439"/>
              <a:gd name="connsiteY209" fmla="*/ 4572000 h 8839200"/>
              <a:gd name="connsiteX210" fmla="*/ 19683903 w 21031439"/>
              <a:gd name="connsiteY210" fmla="*/ 4443663 h 8839200"/>
              <a:gd name="connsiteX211" fmla="*/ 20036829 w 21031439"/>
              <a:gd name="connsiteY211" fmla="*/ 4122821 h 8839200"/>
              <a:gd name="connsiteX212" fmla="*/ 20357671 w 21031439"/>
              <a:gd name="connsiteY212" fmla="*/ 4042611 h 8839200"/>
              <a:gd name="connsiteX213" fmla="*/ 20437882 w 21031439"/>
              <a:gd name="connsiteY213" fmla="*/ 3882190 h 8839200"/>
              <a:gd name="connsiteX214" fmla="*/ 20951229 w 21031439"/>
              <a:gd name="connsiteY214" fmla="*/ 3705726 h 8839200"/>
              <a:gd name="connsiteX215" fmla="*/ 20806850 w 21031439"/>
              <a:gd name="connsiteY215" fmla="*/ 2903621 h 8839200"/>
              <a:gd name="connsiteX216" fmla="*/ 21015397 w 21031439"/>
              <a:gd name="connsiteY216" fmla="*/ 2823411 h 8839200"/>
              <a:gd name="connsiteX217" fmla="*/ 21031439 w 21031439"/>
              <a:gd name="connsiteY217" fmla="*/ 2502569 h 8839200"/>
              <a:gd name="connsiteX218" fmla="*/ 19988703 w 21031439"/>
              <a:gd name="connsiteY218" fmla="*/ 2630905 h 8839200"/>
              <a:gd name="connsiteX219" fmla="*/ 19796197 w 21031439"/>
              <a:gd name="connsiteY219" fmla="*/ 2791326 h 8839200"/>
              <a:gd name="connsiteX220" fmla="*/ 19619734 w 21031439"/>
              <a:gd name="connsiteY220" fmla="*/ 2775284 h 8839200"/>
              <a:gd name="connsiteX221" fmla="*/ 19523482 w 21031439"/>
              <a:gd name="connsiteY221" fmla="*/ 2855495 h 8839200"/>
              <a:gd name="connsiteX222" fmla="*/ 19234724 w 21031439"/>
              <a:gd name="connsiteY222" fmla="*/ 2743200 h 8839200"/>
              <a:gd name="connsiteX223" fmla="*/ 19090345 w 21031439"/>
              <a:gd name="connsiteY223" fmla="*/ 2614863 h 8839200"/>
              <a:gd name="connsiteX224" fmla="*/ 18994092 w 21031439"/>
              <a:gd name="connsiteY224" fmla="*/ 2518611 h 8839200"/>
              <a:gd name="connsiteX225" fmla="*/ 18897839 w 21031439"/>
              <a:gd name="connsiteY225" fmla="*/ 2679032 h 8839200"/>
              <a:gd name="connsiteX226" fmla="*/ 18785545 w 21031439"/>
              <a:gd name="connsiteY226" fmla="*/ 2566737 h 8839200"/>
              <a:gd name="connsiteX227" fmla="*/ 18721376 w 21031439"/>
              <a:gd name="connsiteY227" fmla="*/ 2630905 h 8839200"/>
              <a:gd name="connsiteX228" fmla="*/ 18657208 w 21031439"/>
              <a:gd name="connsiteY228" fmla="*/ 2566737 h 8839200"/>
              <a:gd name="connsiteX229" fmla="*/ 18593039 w 21031439"/>
              <a:gd name="connsiteY229" fmla="*/ 2614863 h 8839200"/>
              <a:gd name="connsiteX230" fmla="*/ 18464703 w 21031439"/>
              <a:gd name="connsiteY230" fmla="*/ 2518611 h 8839200"/>
              <a:gd name="connsiteX231" fmla="*/ 18962008 w 21031439"/>
              <a:gd name="connsiteY231" fmla="*/ 2374232 h 8839200"/>
              <a:gd name="connsiteX232" fmla="*/ 18865755 w 21031439"/>
              <a:gd name="connsiteY232" fmla="*/ 2197769 h 8839200"/>
              <a:gd name="connsiteX233" fmla="*/ 18801587 w 21031439"/>
              <a:gd name="connsiteY233" fmla="*/ 2310063 h 8839200"/>
              <a:gd name="connsiteX234" fmla="*/ 18785545 w 21031439"/>
              <a:gd name="connsiteY234" fmla="*/ 2213811 h 8839200"/>
              <a:gd name="connsiteX235" fmla="*/ 18352408 w 21031439"/>
              <a:gd name="connsiteY235" fmla="*/ 2197769 h 8839200"/>
              <a:gd name="connsiteX236" fmla="*/ 18272197 w 21031439"/>
              <a:gd name="connsiteY236" fmla="*/ 2342148 h 8839200"/>
              <a:gd name="connsiteX237" fmla="*/ 18127818 w 21031439"/>
              <a:gd name="connsiteY237" fmla="*/ 2342148 h 8839200"/>
              <a:gd name="connsiteX238" fmla="*/ 17742808 w 21031439"/>
              <a:gd name="connsiteY238" fmla="*/ 2342148 h 8839200"/>
              <a:gd name="connsiteX239" fmla="*/ 18079692 w 21031439"/>
              <a:gd name="connsiteY239" fmla="*/ 2261937 h 8839200"/>
              <a:gd name="connsiteX240" fmla="*/ 18320324 w 21031439"/>
              <a:gd name="connsiteY240" fmla="*/ 2101516 h 8839200"/>
              <a:gd name="connsiteX241" fmla="*/ 18560955 w 21031439"/>
              <a:gd name="connsiteY241" fmla="*/ 2021305 h 8839200"/>
              <a:gd name="connsiteX242" fmla="*/ 18673250 w 21031439"/>
              <a:gd name="connsiteY242" fmla="*/ 1941095 h 8839200"/>
              <a:gd name="connsiteX243" fmla="*/ 18994092 w 21031439"/>
              <a:gd name="connsiteY243" fmla="*/ 1909011 h 8839200"/>
              <a:gd name="connsiteX244" fmla="*/ 19170555 w 21031439"/>
              <a:gd name="connsiteY244" fmla="*/ 1989221 h 8839200"/>
              <a:gd name="connsiteX245" fmla="*/ 19186597 w 21031439"/>
              <a:gd name="connsiteY245" fmla="*/ 1812758 h 8839200"/>
              <a:gd name="connsiteX246" fmla="*/ 19106387 w 21031439"/>
              <a:gd name="connsiteY246" fmla="*/ 1732548 h 8839200"/>
              <a:gd name="connsiteX247" fmla="*/ 19202639 w 21031439"/>
              <a:gd name="connsiteY247" fmla="*/ 1620253 h 8839200"/>
              <a:gd name="connsiteX248" fmla="*/ 19170555 w 21031439"/>
              <a:gd name="connsiteY248" fmla="*/ 1540042 h 8839200"/>
              <a:gd name="connsiteX249" fmla="*/ 18849713 w 21031439"/>
              <a:gd name="connsiteY249" fmla="*/ 1507958 h 8839200"/>
              <a:gd name="connsiteX250" fmla="*/ 19266808 w 21031439"/>
              <a:gd name="connsiteY250" fmla="*/ 1556084 h 8839200"/>
              <a:gd name="connsiteX251" fmla="*/ 19523482 w 21031439"/>
              <a:gd name="connsiteY251" fmla="*/ 1540042 h 8839200"/>
              <a:gd name="connsiteX252" fmla="*/ 19491397 w 21031439"/>
              <a:gd name="connsiteY252" fmla="*/ 1042737 h 8839200"/>
              <a:gd name="connsiteX253" fmla="*/ 19250766 w 21031439"/>
              <a:gd name="connsiteY253" fmla="*/ 1155032 h 8839200"/>
              <a:gd name="connsiteX254" fmla="*/ 19010134 w 21031439"/>
              <a:gd name="connsiteY254" fmla="*/ 1235242 h 8839200"/>
              <a:gd name="connsiteX255" fmla="*/ 18929924 w 21031439"/>
              <a:gd name="connsiteY255" fmla="*/ 1122948 h 8839200"/>
              <a:gd name="connsiteX256" fmla="*/ 18865755 w 21031439"/>
              <a:gd name="connsiteY256" fmla="*/ 1090863 h 8839200"/>
              <a:gd name="connsiteX257" fmla="*/ 19186597 w 21031439"/>
              <a:gd name="connsiteY257" fmla="*/ 1058779 h 8839200"/>
              <a:gd name="connsiteX258" fmla="*/ 19379103 w 21031439"/>
              <a:gd name="connsiteY258" fmla="*/ 978569 h 8839200"/>
              <a:gd name="connsiteX259" fmla="*/ 19379103 w 21031439"/>
              <a:gd name="connsiteY259" fmla="*/ 770021 h 8839200"/>
              <a:gd name="connsiteX260" fmla="*/ 19667861 w 21031439"/>
              <a:gd name="connsiteY260" fmla="*/ 593558 h 8839200"/>
              <a:gd name="connsiteX261" fmla="*/ 19828282 w 21031439"/>
              <a:gd name="connsiteY261" fmla="*/ 818148 h 8839200"/>
              <a:gd name="connsiteX262" fmla="*/ 20486008 w 21031439"/>
              <a:gd name="connsiteY262" fmla="*/ 497305 h 8839200"/>
              <a:gd name="connsiteX263" fmla="*/ 20534134 w 21031439"/>
              <a:gd name="connsiteY263" fmla="*/ 304800 h 8839200"/>
              <a:gd name="connsiteX264" fmla="*/ 20261418 w 21031439"/>
              <a:gd name="connsiteY264" fmla="*/ 352926 h 8839200"/>
              <a:gd name="connsiteX265" fmla="*/ 20566218 w 21031439"/>
              <a:gd name="connsiteY265" fmla="*/ 80211 h 8839200"/>
              <a:gd name="connsiteX266" fmla="*/ 19892450 w 21031439"/>
              <a:gd name="connsiteY266" fmla="*/ 128337 h 8839200"/>
              <a:gd name="connsiteX267" fmla="*/ 20052871 w 21031439"/>
              <a:gd name="connsiteY267" fmla="*/ 16042 h 8839200"/>
              <a:gd name="connsiteX268" fmla="*/ 1123187 w 21031439"/>
              <a:gd name="connsiteY268" fmla="*/ 0 h 8839200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208661 w 21031439"/>
              <a:gd name="connsiteY126" fmla="*/ 7331242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395650 w 21031439"/>
              <a:gd name="connsiteY159" fmla="*/ 6031832 h 8841952"/>
              <a:gd name="connsiteX160" fmla="*/ 7572113 w 21031439"/>
              <a:gd name="connsiteY160" fmla="*/ 5935579 h 8841952"/>
              <a:gd name="connsiteX161" fmla="*/ 7908997 w 21031439"/>
              <a:gd name="connsiteY161" fmla="*/ 5839326 h 8841952"/>
              <a:gd name="connsiteX162" fmla="*/ 8422345 w 21031439"/>
              <a:gd name="connsiteY162" fmla="*/ 5710990 h 8841952"/>
              <a:gd name="connsiteX163" fmla="*/ 8839439 w 21031439"/>
              <a:gd name="connsiteY163" fmla="*/ 5839326 h 8841952"/>
              <a:gd name="connsiteX164" fmla="*/ 9641545 w 21031439"/>
              <a:gd name="connsiteY164" fmla="*/ 6384758 h 8841952"/>
              <a:gd name="connsiteX165" fmla="*/ 9866134 w 21031439"/>
              <a:gd name="connsiteY165" fmla="*/ 6192253 h 8841952"/>
              <a:gd name="connsiteX166" fmla="*/ 10186976 w 21031439"/>
              <a:gd name="connsiteY166" fmla="*/ 6256421 h 8841952"/>
              <a:gd name="connsiteX167" fmla="*/ 10443650 w 21031439"/>
              <a:gd name="connsiteY167" fmla="*/ 6256421 h 8841952"/>
              <a:gd name="connsiteX168" fmla="*/ 10860745 w 21031439"/>
              <a:gd name="connsiteY168" fmla="*/ 6384758 h 8841952"/>
              <a:gd name="connsiteX169" fmla="*/ 11133461 w 21031439"/>
              <a:gd name="connsiteY169" fmla="*/ 6400800 h 8841952"/>
              <a:gd name="connsiteX170" fmla="*/ 11213671 w 21031439"/>
              <a:gd name="connsiteY170" fmla="*/ 6192253 h 8841952"/>
              <a:gd name="connsiteX171" fmla="*/ 11229713 w 21031439"/>
              <a:gd name="connsiteY171" fmla="*/ 6063916 h 8841952"/>
              <a:gd name="connsiteX172" fmla="*/ 11229713 w 21031439"/>
              <a:gd name="connsiteY172" fmla="*/ 5983705 h 8841952"/>
              <a:gd name="connsiteX173" fmla="*/ 11021166 w 21031439"/>
              <a:gd name="connsiteY173" fmla="*/ 5983705 h 8841952"/>
              <a:gd name="connsiteX174" fmla="*/ 10940955 w 21031439"/>
              <a:gd name="connsiteY174" fmla="*/ 5903495 h 8841952"/>
              <a:gd name="connsiteX175" fmla="*/ 10780534 w 21031439"/>
              <a:gd name="connsiteY175" fmla="*/ 5903495 h 8841952"/>
              <a:gd name="connsiteX176" fmla="*/ 10844703 w 21031439"/>
              <a:gd name="connsiteY176" fmla="*/ 5791200 h 8841952"/>
              <a:gd name="connsiteX177" fmla="*/ 11133461 w 21031439"/>
              <a:gd name="connsiteY177" fmla="*/ 5775158 h 8841952"/>
              <a:gd name="connsiteX178" fmla="*/ 11245755 w 21031439"/>
              <a:gd name="connsiteY178" fmla="*/ 5903495 h 8841952"/>
              <a:gd name="connsiteX179" fmla="*/ 11470345 w 21031439"/>
              <a:gd name="connsiteY179" fmla="*/ 5807242 h 8841952"/>
              <a:gd name="connsiteX180" fmla="*/ 11743061 w 21031439"/>
              <a:gd name="connsiteY180" fmla="*/ 5759116 h 8841952"/>
              <a:gd name="connsiteX181" fmla="*/ 11791187 w 21031439"/>
              <a:gd name="connsiteY181" fmla="*/ 5694948 h 8841952"/>
              <a:gd name="connsiteX182" fmla="*/ 12176197 w 21031439"/>
              <a:gd name="connsiteY182" fmla="*/ 5743074 h 8841952"/>
              <a:gd name="connsiteX183" fmla="*/ 12368703 w 21031439"/>
              <a:gd name="connsiteY183" fmla="*/ 5743074 h 8841952"/>
              <a:gd name="connsiteX184" fmla="*/ 12368703 w 21031439"/>
              <a:gd name="connsiteY184" fmla="*/ 5550569 h 8841952"/>
              <a:gd name="connsiteX185" fmla="*/ 12721629 w 21031439"/>
              <a:gd name="connsiteY185" fmla="*/ 5486400 h 8841952"/>
              <a:gd name="connsiteX186" fmla="*/ 13010387 w 21031439"/>
              <a:gd name="connsiteY186" fmla="*/ 5342021 h 8841952"/>
              <a:gd name="connsiteX187" fmla="*/ 12673503 w 21031439"/>
              <a:gd name="connsiteY187" fmla="*/ 4908884 h 8841952"/>
              <a:gd name="connsiteX188" fmla="*/ 12721629 w 21031439"/>
              <a:gd name="connsiteY188" fmla="*/ 4844716 h 8841952"/>
              <a:gd name="connsiteX189" fmla="*/ 13122682 w 21031439"/>
              <a:gd name="connsiteY189" fmla="*/ 5229726 h 8841952"/>
              <a:gd name="connsiteX190" fmla="*/ 13443524 w 21031439"/>
              <a:gd name="connsiteY190" fmla="*/ 5422232 h 8841952"/>
              <a:gd name="connsiteX191" fmla="*/ 13908745 w 21031439"/>
              <a:gd name="connsiteY191" fmla="*/ 5229726 h 8841952"/>
              <a:gd name="connsiteX192" fmla="*/ 14069166 w 21031439"/>
              <a:gd name="connsiteY192" fmla="*/ 5213684 h 8841952"/>
              <a:gd name="connsiteX193" fmla="*/ 14165418 w 21031439"/>
              <a:gd name="connsiteY193" fmla="*/ 5293895 h 8841952"/>
              <a:gd name="connsiteX194" fmla="*/ 14325839 w 21031439"/>
              <a:gd name="connsiteY194" fmla="*/ 5293895 h 8841952"/>
              <a:gd name="connsiteX195" fmla="*/ 14454176 w 21031439"/>
              <a:gd name="connsiteY195" fmla="*/ 5325979 h 8841952"/>
              <a:gd name="connsiteX196" fmla="*/ 14277713 w 21031439"/>
              <a:gd name="connsiteY196" fmla="*/ 5454316 h 8841952"/>
              <a:gd name="connsiteX197" fmla="*/ 14406050 w 21031439"/>
              <a:gd name="connsiteY197" fmla="*/ 5614737 h 8841952"/>
              <a:gd name="connsiteX198" fmla="*/ 14598555 w 21031439"/>
              <a:gd name="connsiteY198" fmla="*/ 5743074 h 8841952"/>
              <a:gd name="connsiteX199" fmla="*/ 14758976 w 21031439"/>
              <a:gd name="connsiteY199" fmla="*/ 5582653 h 8841952"/>
              <a:gd name="connsiteX200" fmla="*/ 14887313 w 21031439"/>
              <a:gd name="connsiteY200" fmla="*/ 5550569 h 8841952"/>
              <a:gd name="connsiteX201" fmla="*/ 15673376 w 21031439"/>
              <a:gd name="connsiteY201" fmla="*/ 5406190 h 8841952"/>
              <a:gd name="connsiteX202" fmla="*/ 16395271 w 21031439"/>
              <a:gd name="connsiteY202" fmla="*/ 5309937 h 8841952"/>
              <a:gd name="connsiteX203" fmla="*/ 17630513 w 21031439"/>
              <a:gd name="connsiteY203" fmla="*/ 5662863 h 8841952"/>
              <a:gd name="connsiteX204" fmla="*/ 18047608 w 21031439"/>
              <a:gd name="connsiteY204" fmla="*/ 5277853 h 8841952"/>
              <a:gd name="connsiteX205" fmla="*/ 18657208 w 21031439"/>
              <a:gd name="connsiteY205" fmla="*/ 5149516 h 8841952"/>
              <a:gd name="connsiteX206" fmla="*/ 19122429 w 21031439"/>
              <a:gd name="connsiteY206" fmla="*/ 4764505 h 8841952"/>
              <a:gd name="connsiteX207" fmla="*/ 19122429 w 21031439"/>
              <a:gd name="connsiteY207" fmla="*/ 4652211 h 8841952"/>
              <a:gd name="connsiteX208" fmla="*/ 19780155 w 21031439"/>
              <a:gd name="connsiteY208" fmla="*/ 4780548 h 8841952"/>
              <a:gd name="connsiteX209" fmla="*/ 19764113 w 21031439"/>
              <a:gd name="connsiteY209" fmla="*/ 4572000 h 8841952"/>
              <a:gd name="connsiteX210" fmla="*/ 19683903 w 21031439"/>
              <a:gd name="connsiteY210" fmla="*/ 4443663 h 8841952"/>
              <a:gd name="connsiteX211" fmla="*/ 20036829 w 21031439"/>
              <a:gd name="connsiteY211" fmla="*/ 4122821 h 8841952"/>
              <a:gd name="connsiteX212" fmla="*/ 20357671 w 21031439"/>
              <a:gd name="connsiteY212" fmla="*/ 4042611 h 8841952"/>
              <a:gd name="connsiteX213" fmla="*/ 20437882 w 21031439"/>
              <a:gd name="connsiteY213" fmla="*/ 3882190 h 8841952"/>
              <a:gd name="connsiteX214" fmla="*/ 20951229 w 21031439"/>
              <a:gd name="connsiteY214" fmla="*/ 3705726 h 8841952"/>
              <a:gd name="connsiteX215" fmla="*/ 20806850 w 21031439"/>
              <a:gd name="connsiteY215" fmla="*/ 2903621 h 8841952"/>
              <a:gd name="connsiteX216" fmla="*/ 21015397 w 21031439"/>
              <a:gd name="connsiteY216" fmla="*/ 2823411 h 8841952"/>
              <a:gd name="connsiteX217" fmla="*/ 21031439 w 21031439"/>
              <a:gd name="connsiteY217" fmla="*/ 2502569 h 8841952"/>
              <a:gd name="connsiteX218" fmla="*/ 19988703 w 21031439"/>
              <a:gd name="connsiteY218" fmla="*/ 2630905 h 8841952"/>
              <a:gd name="connsiteX219" fmla="*/ 19796197 w 21031439"/>
              <a:gd name="connsiteY219" fmla="*/ 2791326 h 8841952"/>
              <a:gd name="connsiteX220" fmla="*/ 19619734 w 21031439"/>
              <a:gd name="connsiteY220" fmla="*/ 2775284 h 8841952"/>
              <a:gd name="connsiteX221" fmla="*/ 19523482 w 21031439"/>
              <a:gd name="connsiteY221" fmla="*/ 2855495 h 8841952"/>
              <a:gd name="connsiteX222" fmla="*/ 19234724 w 21031439"/>
              <a:gd name="connsiteY222" fmla="*/ 2743200 h 8841952"/>
              <a:gd name="connsiteX223" fmla="*/ 19090345 w 21031439"/>
              <a:gd name="connsiteY223" fmla="*/ 2614863 h 8841952"/>
              <a:gd name="connsiteX224" fmla="*/ 18994092 w 21031439"/>
              <a:gd name="connsiteY224" fmla="*/ 2518611 h 8841952"/>
              <a:gd name="connsiteX225" fmla="*/ 18897839 w 21031439"/>
              <a:gd name="connsiteY225" fmla="*/ 2679032 h 8841952"/>
              <a:gd name="connsiteX226" fmla="*/ 18785545 w 21031439"/>
              <a:gd name="connsiteY226" fmla="*/ 2566737 h 8841952"/>
              <a:gd name="connsiteX227" fmla="*/ 18721376 w 21031439"/>
              <a:gd name="connsiteY227" fmla="*/ 2630905 h 8841952"/>
              <a:gd name="connsiteX228" fmla="*/ 18657208 w 21031439"/>
              <a:gd name="connsiteY228" fmla="*/ 2566737 h 8841952"/>
              <a:gd name="connsiteX229" fmla="*/ 18593039 w 21031439"/>
              <a:gd name="connsiteY229" fmla="*/ 2614863 h 8841952"/>
              <a:gd name="connsiteX230" fmla="*/ 18464703 w 21031439"/>
              <a:gd name="connsiteY230" fmla="*/ 2518611 h 8841952"/>
              <a:gd name="connsiteX231" fmla="*/ 18962008 w 21031439"/>
              <a:gd name="connsiteY231" fmla="*/ 2374232 h 8841952"/>
              <a:gd name="connsiteX232" fmla="*/ 18865755 w 21031439"/>
              <a:gd name="connsiteY232" fmla="*/ 2197769 h 8841952"/>
              <a:gd name="connsiteX233" fmla="*/ 18801587 w 21031439"/>
              <a:gd name="connsiteY233" fmla="*/ 2310063 h 8841952"/>
              <a:gd name="connsiteX234" fmla="*/ 18785545 w 21031439"/>
              <a:gd name="connsiteY234" fmla="*/ 2213811 h 8841952"/>
              <a:gd name="connsiteX235" fmla="*/ 18352408 w 21031439"/>
              <a:gd name="connsiteY235" fmla="*/ 2197769 h 8841952"/>
              <a:gd name="connsiteX236" fmla="*/ 18272197 w 21031439"/>
              <a:gd name="connsiteY236" fmla="*/ 2342148 h 8841952"/>
              <a:gd name="connsiteX237" fmla="*/ 18127818 w 21031439"/>
              <a:gd name="connsiteY237" fmla="*/ 2342148 h 8841952"/>
              <a:gd name="connsiteX238" fmla="*/ 17742808 w 21031439"/>
              <a:gd name="connsiteY238" fmla="*/ 2342148 h 8841952"/>
              <a:gd name="connsiteX239" fmla="*/ 18079692 w 21031439"/>
              <a:gd name="connsiteY239" fmla="*/ 2261937 h 8841952"/>
              <a:gd name="connsiteX240" fmla="*/ 18320324 w 21031439"/>
              <a:gd name="connsiteY240" fmla="*/ 2101516 h 8841952"/>
              <a:gd name="connsiteX241" fmla="*/ 18560955 w 21031439"/>
              <a:gd name="connsiteY241" fmla="*/ 2021305 h 8841952"/>
              <a:gd name="connsiteX242" fmla="*/ 18673250 w 21031439"/>
              <a:gd name="connsiteY242" fmla="*/ 1941095 h 8841952"/>
              <a:gd name="connsiteX243" fmla="*/ 18994092 w 21031439"/>
              <a:gd name="connsiteY243" fmla="*/ 1909011 h 8841952"/>
              <a:gd name="connsiteX244" fmla="*/ 19170555 w 21031439"/>
              <a:gd name="connsiteY244" fmla="*/ 1989221 h 8841952"/>
              <a:gd name="connsiteX245" fmla="*/ 19186597 w 21031439"/>
              <a:gd name="connsiteY245" fmla="*/ 1812758 h 8841952"/>
              <a:gd name="connsiteX246" fmla="*/ 19106387 w 21031439"/>
              <a:gd name="connsiteY246" fmla="*/ 1732548 h 8841952"/>
              <a:gd name="connsiteX247" fmla="*/ 19202639 w 21031439"/>
              <a:gd name="connsiteY247" fmla="*/ 1620253 h 8841952"/>
              <a:gd name="connsiteX248" fmla="*/ 19170555 w 21031439"/>
              <a:gd name="connsiteY248" fmla="*/ 1540042 h 8841952"/>
              <a:gd name="connsiteX249" fmla="*/ 18849713 w 21031439"/>
              <a:gd name="connsiteY249" fmla="*/ 1507958 h 8841952"/>
              <a:gd name="connsiteX250" fmla="*/ 19266808 w 21031439"/>
              <a:gd name="connsiteY250" fmla="*/ 1556084 h 8841952"/>
              <a:gd name="connsiteX251" fmla="*/ 19523482 w 21031439"/>
              <a:gd name="connsiteY251" fmla="*/ 1540042 h 8841952"/>
              <a:gd name="connsiteX252" fmla="*/ 19491397 w 21031439"/>
              <a:gd name="connsiteY252" fmla="*/ 1042737 h 8841952"/>
              <a:gd name="connsiteX253" fmla="*/ 19250766 w 21031439"/>
              <a:gd name="connsiteY253" fmla="*/ 1155032 h 8841952"/>
              <a:gd name="connsiteX254" fmla="*/ 19010134 w 21031439"/>
              <a:gd name="connsiteY254" fmla="*/ 1235242 h 8841952"/>
              <a:gd name="connsiteX255" fmla="*/ 18929924 w 21031439"/>
              <a:gd name="connsiteY255" fmla="*/ 1122948 h 8841952"/>
              <a:gd name="connsiteX256" fmla="*/ 18865755 w 21031439"/>
              <a:gd name="connsiteY256" fmla="*/ 1090863 h 8841952"/>
              <a:gd name="connsiteX257" fmla="*/ 19186597 w 21031439"/>
              <a:gd name="connsiteY257" fmla="*/ 1058779 h 8841952"/>
              <a:gd name="connsiteX258" fmla="*/ 19379103 w 21031439"/>
              <a:gd name="connsiteY258" fmla="*/ 978569 h 8841952"/>
              <a:gd name="connsiteX259" fmla="*/ 19379103 w 21031439"/>
              <a:gd name="connsiteY259" fmla="*/ 770021 h 8841952"/>
              <a:gd name="connsiteX260" fmla="*/ 19667861 w 21031439"/>
              <a:gd name="connsiteY260" fmla="*/ 593558 h 8841952"/>
              <a:gd name="connsiteX261" fmla="*/ 19828282 w 21031439"/>
              <a:gd name="connsiteY261" fmla="*/ 818148 h 8841952"/>
              <a:gd name="connsiteX262" fmla="*/ 20486008 w 21031439"/>
              <a:gd name="connsiteY262" fmla="*/ 497305 h 8841952"/>
              <a:gd name="connsiteX263" fmla="*/ 20534134 w 21031439"/>
              <a:gd name="connsiteY263" fmla="*/ 304800 h 8841952"/>
              <a:gd name="connsiteX264" fmla="*/ 20261418 w 21031439"/>
              <a:gd name="connsiteY264" fmla="*/ 352926 h 8841952"/>
              <a:gd name="connsiteX265" fmla="*/ 20566218 w 21031439"/>
              <a:gd name="connsiteY265" fmla="*/ 80211 h 8841952"/>
              <a:gd name="connsiteX266" fmla="*/ 19892450 w 21031439"/>
              <a:gd name="connsiteY266" fmla="*/ 128337 h 8841952"/>
              <a:gd name="connsiteX267" fmla="*/ 20052871 w 21031439"/>
              <a:gd name="connsiteY267" fmla="*/ 16042 h 8841952"/>
              <a:gd name="connsiteX268" fmla="*/ 1123187 w 21031439"/>
              <a:gd name="connsiteY268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572113 w 21031439"/>
              <a:gd name="connsiteY159" fmla="*/ 5935579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43061 w 21031439"/>
              <a:gd name="connsiteY179" fmla="*/ 5759116 h 8841952"/>
              <a:gd name="connsiteX180" fmla="*/ 11791187 w 21031439"/>
              <a:gd name="connsiteY180" fmla="*/ 5694948 h 8841952"/>
              <a:gd name="connsiteX181" fmla="*/ 12176197 w 21031439"/>
              <a:gd name="connsiteY181" fmla="*/ 5743074 h 8841952"/>
              <a:gd name="connsiteX182" fmla="*/ 12368703 w 21031439"/>
              <a:gd name="connsiteY182" fmla="*/ 5743074 h 8841952"/>
              <a:gd name="connsiteX183" fmla="*/ 12368703 w 21031439"/>
              <a:gd name="connsiteY183" fmla="*/ 5550569 h 8841952"/>
              <a:gd name="connsiteX184" fmla="*/ 12721629 w 21031439"/>
              <a:gd name="connsiteY184" fmla="*/ 5486400 h 8841952"/>
              <a:gd name="connsiteX185" fmla="*/ 13010387 w 21031439"/>
              <a:gd name="connsiteY185" fmla="*/ 5342021 h 8841952"/>
              <a:gd name="connsiteX186" fmla="*/ 12673503 w 21031439"/>
              <a:gd name="connsiteY186" fmla="*/ 4908884 h 8841952"/>
              <a:gd name="connsiteX187" fmla="*/ 12721629 w 21031439"/>
              <a:gd name="connsiteY187" fmla="*/ 4844716 h 8841952"/>
              <a:gd name="connsiteX188" fmla="*/ 13122682 w 21031439"/>
              <a:gd name="connsiteY188" fmla="*/ 5229726 h 8841952"/>
              <a:gd name="connsiteX189" fmla="*/ 13443524 w 21031439"/>
              <a:gd name="connsiteY189" fmla="*/ 5422232 h 8841952"/>
              <a:gd name="connsiteX190" fmla="*/ 13908745 w 21031439"/>
              <a:gd name="connsiteY190" fmla="*/ 5229726 h 8841952"/>
              <a:gd name="connsiteX191" fmla="*/ 14069166 w 21031439"/>
              <a:gd name="connsiteY191" fmla="*/ 5213684 h 8841952"/>
              <a:gd name="connsiteX192" fmla="*/ 14165418 w 21031439"/>
              <a:gd name="connsiteY192" fmla="*/ 5293895 h 8841952"/>
              <a:gd name="connsiteX193" fmla="*/ 14325839 w 21031439"/>
              <a:gd name="connsiteY193" fmla="*/ 5293895 h 8841952"/>
              <a:gd name="connsiteX194" fmla="*/ 14454176 w 21031439"/>
              <a:gd name="connsiteY194" fmla="*/ 5325979 h 8841952"/>
              <a:gd name="connsiteX195" fmla="*/ 14277713 w 21031439"/>
              <a:gd name="connsiteY195" fmla="*/ 5454316 h 8841952"/>
              <a:gd name="connsiteX196" fmla="*/ 14406050 w 21031439"/>
              <a:gd name="connsiteY196" fmla="*/ 5614737 h 8841952"/>
              <a:gd name="connsiteX197" fmla="*/ 14598555 w 21031439"/>
              <a:gd name="connsiteY197" fmla="*/ 5743074 h 8841952"/>
              <a:gd name="connsiteX198" fmla="*/ 14758976 w 21031439"/>
              <a:gd name="connsiteY198" fmla="*/ 5582653 h 8841952"/>
              <a:gd name="connsiteX199" fmla="*/ 14887313 w 21031439"/>
              <a:gd name="connsiteY199" fmla="*/ 5550569 h 8841952"/>
              <a:gd name="connsiteX200" fmla="*/ 15673376 w 21031439"/>
              <a:gd name="connsiteY200" fmla="*/ 5406190 h 8841952"/>
              <a:gd name="connsiteX201" fmla="*/ 16395271 w 21031439"/>
              <a:gd name="connsiteY201" fmla="*/ 5309937 h 8841952"/>
              <a:gd name="connsiteX202" fmla="*/ 17630513 w 21031439"/>
              <a:gd name="connsiteY202" fmla="*/ 5662863 h 8841952"/>
              <a:gd name="connsiteX203" fmla="*/ 18047608 w 21031439"/>
              <a:gd name="connsiteY203" fmla="*/ 5277853 h 8841952"/>
              <a:gd name="connsiteX204" fmla="*/ 18657208 w 21031439"/>
              <a:gd name="connsiteY204" fmla="*/ 5149516 h 8841952"/>
              <a:gd name="connsiteX205" fmla="*/ 19122429 w 21031439"/>
              <a:gd name="connsiteY205" fmla="*/ 4764505 h 8841952"/>
              <a:gd name="connsiteX206" fmla="*/ 19122429 w 21031439"/>
              <a:gd name="connsiteY206" fmla="*/ 4652211 h 8841952"/>
              <a:gd name="connsiteX207" fmla="*/ 19780155 w 21031439"/>
              <a:gd name="connsiteY207" fmla="*/ 4780548 h 8841952"/>
              <a:gd name="connsiteX208" fmla="*/ 19764113 w 21031439"/>
              <a:gd name="connsiteY208" fmla="*/ 4572000 h 8841952"/>
              <a:gd name="connsiteX209" fmla="*/ 19683903 w 21031439"/>
              <a:gd name="connsiteY209" fmla="*/ 4443663 h 8841952"/>
              <a:gd name="connsiteX210" fmla="*/ 20036829 w 21031439"/>
              <a:gd name="connsiteY210" fmla="*/ 4122821 h 8841952"/>
              <a:gd name="connsiteX211" fmla="*/ 20357671 w 21031439"/>
              <a:gd name="connsiteY211" fmla="*/ 4042611 h 8841952"/>
              <a:gd name="connsiteX212" fmla="*/ 20437882 w 21031439"/>
              <a:gd name="connsiteY212" fmla="*/ 3882190 h 8841952"/>
              <a:gd name="connsiteX213" fmla="*/ 20951229 w 21031439"/>
              <a:gd name="connsiteY213" fmla="*/ 3705726 h 8841952"/>
              <a:gd name="connsiteX214" fmla="*/ 20806850 w 21031439"/>
              <a:gd name="connsiteY214" fmla="*/ 2903621 h 8841952"/>
              <a:gd name="connsiteX215" fmla="*/ 21015397 w 21031439"/>
              <a:gd name="connsiteY215" fmla="*/ 2823411 h 8841952"/>
              <a:gd name="connsiteX216" fmla="*/ 21031439 w 21031439"/>
              <a:gd name="connsiteY216" fmla="*/ 2502569 h 8841952"/>
              <a:gd name="connsiteX217" fmla="*/ 19988703 w 21031439"/>
              <a:gd name="connsiteY217" fmla="*/ 2630905 h 8841952"/>
              <a:gd name="connsiteX218" fmla="*/ 19796197 w 21031439"/>
              <a:gd name="connsiteY218" fmla="*/ 2791326 h 8841952"/>
              <a:gd name="connsiteX219" fmla="*/ 19619734 w 21031439"/>
              <a:gd name="connsiteY219" fmla="*/ 2775284 h 8841952"/>
              <a:gd name="connsiteX220" fmla="*/ 19523482 w 21031439"/>
              <a:gd name="connsiteY220" fmla="*/ 2855495 h 8841952"/>
              <a:gd name="connsiteX221" fmla="*/ 19234724 w 21031439"/>
              <a:gd name="connsiteY221" fmla="*/ 2743200 h 8841952"/>
              <a:gd name="connsiteX222" fmla="*/ 19090345 w 21031439"/>
              <a:gd name="connsiteY222" fmla="*/ 2614863 h 8841952"/>
              <a:gd name="connsiteX223" fmla="*/ 18994092 w 21031439"/>
              <a:gd name="connsiteY223" fmla="*/ 2518611 h 8841952"/>
              <a:gd name="connsiteX224" fmla="*/ 18897839 w 21031439"/>
              <a:gd name="connsiteY224" fmla="*/ 2679032 h 8841952"/>
              <a:gd name="connsiteX225" fmla="*/ 18785545 w 21031439"/>
              <a:gd name="connsiteY225" fmla="*/ 2566737 h 8841952"/>
              <a:gd name="connsiteX226" fmla="*/ 18721376 w 21031439"/>
              <a:gd name="connsiteY226" fmla="*/ 2630905 h 8841952"/>
              <a:gd name="connsiteX227" fmla="*/ 18657208 w 21031439"/>
              <a:gd name="connsiteY227" fmla="*/ 2566737 h 8841952"/>
              <a:gd name="connsiteX228" fmla="*/ 18593039 w 21031439"/>
              <a:gd name="connsiteY228" fmla="*/ 2614863 h 8841952"/>
              <a:gd name="connsiteX229" fmla="*/ 18464703 w 21031439"/>
              <a:gd name="connsiteY229" fmla="*/ 2518611 h 8841952"/>
              <a:gd name="connsiteX230" fmla="*/ 18962008 w 21031439"/>
              <a:gd name="connsiteY230" fmla="*/ 2374232 h 8841952"/>
              <a:gd name="connsiteX231" fmla="*/ 18865755 w 21031439"/>
              <a:gd name="connsiteY231" fmla="*/ 2197769 h 8841952"/>
              <a:gd name="connsiteX232" fmla="*/ 18801587 w 21031439"/>
              <a:gd name="connsiteY232" fmla="*/ 2310063 h 8841952"/>
              <a:gd name="connsiteX233" fmla="*/ 18785545 w 21031439"/>
              <a:gd name="connsiteY233" fmla="*/ 2213811 h 8841952"/>
              <a:gd name="connsiteX234" fmla="*/ 18352408 w 21031439"/>
              <a:gd name="connsiteY234" fmla="*/ 2197769 h 8841952"/>
              <a:gd name="connsiteX235" fmla="*/ 18272197 w 21031439"/>
              <a:gd name="connsiteY235" fmla="*/ 2342148 h 8841952"/>
              <a:gd name="connsiteX236" fmla="*/ 18127818 w 21031439"/>
              <a:gd name="connsiteY236" fmla="*/ 2342148 h 8841952"/>
              <a:gd name="connsiteX237" fmla="*/ 17742808 w 21031439"/>
              <a:gd name="connsiteY237" fmla="*/ 2342148 h 8841952"/>
              <a:gd name="connsiteX238" fmla="*/ 18079692 w 21031439"/>
              <a:gd name="connsiteY238" fmla="*/ 2261937 h 8841952"/>
              <a:gd name="connsiteX239" fmla="*/ 18320324 w 21031439"/>
              <a:gd name="connsiteY239" fmla="*/ 2101516 h 8841952"/>
              <a:gd name="connsiteX240" fmla="*/ 18560955 w 21031439"/>
              <a:gd name="connsiteY240" fmla="*/ 2021305 h 8841952"/>
              <a:gd name="connsiteX241" fmla="*/ 18673250 w 21031439"/>
              <a:gd name="connsiteY241" fmla="*/ 1941095 h 8841952"/>
              <a:gd name="connsiteX242" fmla="*/ 18994092 w 21031439"/>
              <a:gd name="connsiteY242" fmla="*/ 1909011 h 8841952"/>
              <a:gd name="connsiteX243" fmla="*/ 19170555 w 21031439"/>
              <a:gd name="connsiteY243" fmla="*/ 1989221 h 8841952"/>
              <a:gd name="connsiteX244" fmla="*/ 19186597 w 21031439"/>
              <a:gd name="connsiteY244" fmla="*/ 1812758 h 8841952"/>
              <a:gd name="connsiteX245" fmla="*/ 19106387 w 21031439"/>
              <a:gd name="connsiteY245" fmla="*/ 1732548 h 8841952"/>
              <a:gd name="connsiteX246" fmla="*/ 19202639 w 21031439"/>
              <a:gd name="connsiteY246" fmla="*/ 1620253 h 8841952"/>
              <a:gd name="connsiteX247" fmla="*/ 19170555 w 21031439"/>
              <a:gd name="connsiteY247" fmla="*/ 1540042 h 8841952"/>
              <a:gd name="connsiteX248" fmla="*/ 18849713 w 21031439"/>
              <a:gd name="connsiteY248" fmla="*/ 1507958 h 8841952"/>
              <a:gd name="connsiteX249" fmla="*/ 19266808 w 21031439"/>
              <a:gd name="connsiteY249" fmla="*/ 1556084 h 8841952"/>
              <a:gd name="connsiteX250" fmla="*/ 19523482 w 21031439"/>
              <a:gd name="connsiteY250" fmla="*/ 1540042 h 8841952"/>
              <a:gd name="connsiteX251" fmla="*/ 19491397 w 21031439"/>
              <a:gd name="connsiteY251" fmla="*/ 1042737 h 8841952"/>
              <a:gd name="connsiteX252" fmla="*/ 19250766 w 21031439"/>
              <a:gd name="connsiteY252" fmla="*/ 1155032 h 8841952"/>
              <a:gd name="connsiteX253" fmla="*/ 19010134 w 21031439"/>
              <a:gd name="connsiteY253" fmla="*/ 1235242 h 8841952"/>
              <a:gd name="connsiteX254" fmla="*/ 18929924 w 21031439"/>
              <a:gd name="connsiteY254" fmla="*/ 1122948 h 8841952"/>
              <a:gd name="connsiteX255" fmla="*/ 18865755 w 21031439"/>
              <a:gd name="connsiteY255" fmla="*/ 1090863 h 8841952"/>
              <a:gd name="connsiteX256" fmla="*/ 19186597 w 21031439"/>
              <a:gd name="connsiteY256" fmla="*/ 1058779 h 8841952"/>
              <a:gd name="connsiteX257" fmla="*/ 19379103 w 21031439"/>
              <a:gd name="connsiteY257" fmla="*/ 978569 h 8841952"/>
              <a:gd name="connsiteX258" fmla="*/ 19379103 w 21031439"/>
              <a:gd name="connsiteY258" fmla="*/ 770021 h 8841952"/>
              <a:gd name="connsiteX259" fmla="*/ 19667861 w 21031439"/>
              <a:gd name="connsiteY259" fmla="*/ 593558 h 8841952"/>
              <a:gd name="connsiteX260" fmla="*/ 19828282 w 21031439"/>
              <a:gd name="connsiteY260" fmla="*/ 818148 h 8841952"/>
              <a:gd name="connsiteX261" fmla="*/ 20486008 w 21031439"/>
              <a:gd name="connsiteY261" fmla="*/ 497305 h 8841952"/>
              <a:gd name="connsiteX262" fmla="*/ 20534134 w 21031439"/>
              <a:gd name="connsiteY262" fmla="*/ 304800 h 8841952"/>
              <a:gd name="connsiteX263" fmla="*/ 20261418 w 21031439"/>
              <a:gd name="connsiteY263" fmla="*/ 352926 h 8841952"/>
              <a:gd name="connsiteX264" fmla="*/ 20566218 w 21031439"/>
              <a:gd name="connsiteY264" fmla="*/ 80211 h 8841952"/>
              <a:gd name="connsiteX265" fmla="*/ 19892450 w 21031439"/>
              <a:gd name="connsiteY265" fmla="*/ 128337 h 8841952"/>
              <a:gd name="connsiteX266" fmla="*/ 20052871 w 21031439"/>
              <a:gd name="connsiteY266" fmla="*/ 16042 h 8841952"/>
              <a:gd name="connsiteX267" fmla="*/ 1123187 w 21031439"/>
              <a:gd name="connsiteY267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4887313 w 21031439"/>
              <a:gd name="connsiteY198" fmla="*/ 5550569 h 8841952"/>
              <a:gd name="connsiteX199" fmla="*/ 15673376 w 21031439"/>
              <a:gd name="connsiteY199" fmla="*/ 5406190 h 8841952"/>
              <a:gd name="connsiteX200" fmla="*/ 16395271 w 21031439"/>
              <a:gd name="connsiteY200" fmla="*/ 5309937 h 8841952"/>
              <a:gd name="connsiteX201" fmla="*/ 17630513 w 21031439"/>
              <a:gd name="connsiteY201" fmla="*/ 5662863 h 8841952"/>
              <a:gd name="connsiteX202" fmla="*/ 18047608 w 21031439"/>
              <a:gd name="connsiteY202" fmla="*/ 5277853 h 8841952"/>
              <a:gd name="connsiteX203" fmla="*/ 18657208 w 21031439"/>
              <a:gd name="connsiteY203" fmla="*/ 5149516 h 8841952"/>
              <a:gd name="connsiteX204" fmla="*/ 19122429 w 21031439"/>
              <a:gd name="connsiteY204" fmla="*/ 4764505 h 8841952"/>
              <a:gd name="connsiteX205" fmla="*/ 19122429 w 21031439"/>
              <a:gd name="connsiteY205" fmla="*/ 4652211 h 8841952"/>
              <a:gd name="connsiteX206" fmla="*/ 19780155 w 21031439"/>
              <a:gd name="connsiteY206" fmla="*/ 4780548 h 8841952"/>
              <a:gd name="connsiteX207" fmla="*/ 19764113 w 21031439"/>
              <a:gd name="connsiteY207" fmla="*/ 4572000 h 8841952"/>
              <a:gd name="connsiteX208" fmla="*/ 19683903 w 21031439"/>
              <a:gd name="connsiteY208" fmla="*/ 4443663 h 8841952"/>
              <a:gd name="connsiteX209" fmla="*/ 20036829 w 21031439"/>
              <a:gd name="connsiteY209" fmla="*/ 4122821 h 8841952"/>
              <a:gd name="connsiteX210" fmla="*/ 20357671 w 21031439"/>
              <a:gd name="connsiteY210" fmla="*/ 4042611 h 8841952"/>
              <a:gd name="connsiteX211" fmla="*/ 20437882 w 21031439"/>
              <a:gd name="connsiteY211" fmla="*/ 3882190 h 8841952"/>
              <a:gd name="connsiteX212" fmla="*/ 20951229 w 21031439"/>
              <a:gd name="connsiteY212" fmla="*/ 3705726 h 8841952"/>
              <a:gd name="connsiteX213" fmla="*/ 20806850 w 21031439"/>
              <a:gd name="connsiteY213" fmla="*/ 2903621 h 8841952"/>
              <a:gd name="connsiteX214" fmla="*/ 21015397 w 21031439"/>
              <a:gd name="connsiteY214" fmla="*/ 2823411 h 8841952"/>
              <a:gd name="connsiteX215" fmla="*/ 21031439 w 21031439"/>
              <a:gd name="connsiteY215" fmla="*/ 2502569 h 8841952"/>
              <a:gd name="connsiteX216" fmla="*/ 19988703 w 21031439"/>
              <a:gd name="connsiteY216" fmla="*/ 2630905 h 8841952"/>
              <a:gd name="connsiteX217" fmla="*/ 19796197 w 21031439"/>
              <a:gd name="connsiteY217" fmla="*/ 2791326 h 8841952"/>
              <a:gd name="connsiteX218" fmla="*/ 19619734 w 21031439"/>
              <a:gd name="connsiteY218" fmla="*/ 2775284 h 8841952"/>
              <a:gd name="connsiteX219" fmla="*/ 19523482 w 21031439"/>
              <a:gd name="connsiteY219" fmla="*/ 2855495 h 8841952"/>
              <a:gd name="connsiteX220" fmla="*/ 19234724 w 21031439"/>
              <a:gd name="connsiteY220" fmla="*/ 2743200 h 8841952"/>
              <a:gd name="connsiteX221" fmla="*/ 19090345 w 21031439"/>
              <a:gd name="connsiteY221" fmla="*/ 2614863 h 8841952"/>
              <a:gd name="connsiteX222" fmla="*/ 18994092 w 21031439"/>
              <a:gd name="connsiteY222" fmla="*/ 2518611 h 8841952"/>
              <a:gd name="connsiteX223" fmla="*/ 18897839 w 21031439"/>
              <a:gd name="connsiteY223" fmla="*/ 2679032 h 8841952"/>
              <a:gd name="connsiteX224" fmla="*/ 18785545 w 21031439"/>
              <a:gd name="connsiteY224" fmla="*/ 2566737 h 8841952"/>
              <a:gd name="connsiteX225" fmla="*/ 18721376 w 21031439"/>
              <a:gd name="connsiteY225" fmla="*/ 2630905 h 8841952"/>
              <a:gd name="connsiteX226" fmla="*/ 18657208 w 21031439"/>
              <a:gd name="connsiteY226" fmla="*/ 2566737 h 8841952"/>
              <a:gd name="connsiteX227" fmla="*/ 18593039 w 21031439"/>
              <a:gd name="connsiteY227" fmla="*/ 2614863 h 8841952"/>
              <a:gd name="connsiteX228" fmla="*/ 18464703 w 21031439"/>
              <a:gd name="connsiteY228" fmla="*/ 2518611 h 8841952"/>
              <a:gd name="connsiteX229" fmla="*/ 18962008 w 21031439"/>
              <a:gd name="connsiteY229" fmla="*/ 2374232 h 8841952"/>
              <a:gd name="connsiteX230" fmla="*/ 18865755 w 21031439"/>
              <a:gd name="connsiteY230" fmla="*/ 2197769 h 8841952"/>
              <a:gd name="connsiteX231" fmla="*/ 18801587 w 21031439"/>
              <a:gd name="connsiteY231" fmla="*/ 2310063 h 8841952"/>
              <a:gd name="connsiteX232" fmla="*/ 18785545 w 21031439"/>
              <a:gd name="connsiteY232" fmla="*/ 2213811 h 8841952"/>
              <a:gd name="connsiteX233" fmla="*/ 18352408 w 21031439"/>
              <a:gd name="connsiteY233" fmla="*/ 2197769 h 8841952"/>
              <a:gd name="connsiteX234" fmla="*/ 18272197 w 21031439"/>
              <a:gd name="connsiteY234" fmla="*/ 2342148 h 8841952"/>
              <a:gd name="connsiteX235" fmla="*/ 18127818 w 21031439"/>
              <a:gd name="connsiteY235" fmla="*/ 2342148 h 8841952"/>
              <a:gd name="connsiteX236" fmla="*/ 17742808 w 21031439"/>
              <a:gd name="connsiteY236" fmla="*/ 2342148 h 8841952"/>
              <a:gd name="connsiteX237" fmla="*/ 18079692 w 21031439"/>
              <a:gd name="connsiteY237" fmla="*/ 2261937 h 8841952"/>
              <a:gd name="connsiteX238" fmla="*/ 18320324 w 21031439"/>
              <a:gd name="connsiteY238" fmla="*/ 2101516 h 8841952"/>
              <a:gd name="connsiteX239" fmla="*/ 18560955 w 21031439"/>
              <a:gd name="connsiteY239" fmla="*/ 2021305 h 8841952"/>
              <a:gd name="connsiteX240" fmla="*/ 18673250 w 21031439"/>
              <a:gd name="connsiteY240" fmla="*/ 1941095 h 8841952"/>
              <a:gd name="connsiteX241" fmla="*/ 18994092 w 21031439"/>
              <a:gd name="connsiteY241" fmla="*/ 1909011 h 8841952"/>
              <a:gd name="connsiteX242" fmla="*/ 19170555 w 21031439"/>
              <a:gd name="connsiteY242" fmla="*/ 1989221 h 8841952"/>
              <a:gd name="connsiteX243" fmla="*/ 19186597 w 21031439"/>
              <a:gd name="connsiteY243" fmla="*/ 1812758 h 8841952"/>
              <a:gd name="connsiteX244" fmla="*/ 19106387 w 21031439"/>
              <a:gd name="connsiteY244" fmla="*/ 1732548 h 8841952"/>
              <a:gd name="connsiteX245" fmla="*/ 19202639 w 21031439"/>
              <a:gd name="connsiteY245" fmla="*/ 1620253 h 8841952"/>
              <a:gd name="connsiteX246" fmla="*/ 19170555 w 21031439"/>
              <a:gd name="connsiteY246" fmla="*/ 1540042 h 8841952"/>
              <a:gd name="connsiteX247" fmla="*/ 18849713 w 21031439"/>
              <a:gd name="connsiteY247" fmla="*/ 1507958 h 8841952"/>
              <a:gd name="connsiteX248" fmla="*/ 19266808 w 21031439"/>
              <a:gd name="connsiteY248" fmla="*/ 1556084 h 8841952"/>
              <a:gd name="connsiteX249" fmla="*/ 19523482 w 21031439"/>
              <a:gd name="connsiteY249" fmla="*/ 1540042 h 8841952"/>
              <a:gd name="connsiteX250" fmla="*/ 19491397 w 21031439"/>
              <a:gd name="connsiteY250" fmla="*/ 1042737 h 8841952"/>
              <a:gd name="connsiteX251" fmla="*/ 19250766 w 21031439"/>
              <a:gd name="connsiteY251" fmla="*/ 1155032 h 8841952"/>
              <a:gd name="connsiteX252" fmla="*/ 19010134 w 21031439"/>
              <a:gd name="connsiteY252" fmla="*/ 1235242 h 8841952"/>
              <a:gd name="connsiteX253" fmla="*/ 18929924 w 21031439"/>
              <a:gd name="connsiteY253" fmla="*/ 1122948 h 8841952"/>
              <a:gd name="connsiteX254" fmla="*/ 18865755 w 21031439"/>
              <a:gd name="connsiteY254" fmla="*/ 1090863 h 8841952"/>
              <a:gd name="connsiteX255" fmla="*/ 19186597 w 21031439"/>
              <a:gd name="connsiteY255" fmla="*/ 1058779 h 8841952"/>
              <a:gd name="connsiteX256" fmla="*/ 19379103 w 21031439"/>
              <a:gd name="connsiteY256" fmla="*/ 978569 h 8841952"/>
              <a:gd name="connsiteX257" fmla="*/ 19379103 w 21031439"/>
              <a:gd name="connsiteY257" fmla="*/ 770021 h 8841952"/>
              <a:gd name="connsiteX258" fmla="*/ 19667861 w 21031439"/>
              <a:gd name="connsiteY258" fmla="*/ 593558 h 8841952"/>
              <a:gd name="connsiteX259" fmla="*/ 19828282 w 21031439"/>
              <a:gd name="connsiteY259" fmla="*/ 818148 h 8841952"/>
              <a:gd name="connsiteX260" fmla="*/ 20486008 w 21031439"/>
              <a:gd name="connsiteY260" fmla="*/ 497305 h 8841952"/>
              <a:gd name="connsiteX261" fmla="*/ 20534134 w 21031439"/>
              <a:gd name="connsiteY261" fmla="*/ 304800 h 8841952"/>
              <a:gd name="connsiteX262" fmla="*/ 20261418 w 21031439"/>
              <a:gd name="connsiteY262" fmla="*/ 352926 h 8841952"/>
              <a:gd name="connsiteX263" fmla="*/ 20566218 w 21031439"/>
              <a:gd name="connsiteY263" fmla="*/ 80211 h 8841952"/>
              <a:gd name="connsiteX264" fmla="*/ 19892450 w 21031439"/>
              <a:gd name="connsiteY264" fmla="*/ 128337 h 8841952"/>
              <a:gd name="connsiteX265" fmla="*/ 20052871 w 21031439"/>
              <a:gd name="connsiteY265" fmla="*/ 16042 h 8841952"/>
              <a:gd name="connsiteX266" fmla="*/ 1123187 w 21031439"/>
              <a:gd name="connsiteY266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6733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6733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6733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031439"/>
              <a:gd name="connsiteY0" fmla="*/ 0 h 8841952"/>
              <a:gd name="connsiteX1" fmla="*/ 1668618 w 21031439"/>
              <a:gd name="connsiteY1" fmla="*/ 160421 h 8841952"/>
              <a:gd name="connsiteX2" fmla="*/ 2101755 w 21031439"/>
              <a:gd name="connsiteY2" fmla="*/ 288758 h 8841952"/>
              <a:gd name="connsiteX3" fmla="*/ 2198008 w 21031439"/>
              <a:gd name="connsiteY3" fmla="*/ 577516 h 8841952"/>
              <a:gd name="connsiteX4" fmla="*/ 2181966 w 21031439"/>
              <a:gd name="connsiteY4" fmla="*/ 850232 h 8841952"/>
              <a:gd name="connsiteX5" fmla="*/ 1941334 w 21031439"/>
              <a:gd name="connsiteY5" fmla="*/ 946484 h 8841952"/>
              <a:gd name="connsiteX6" fmla="*/ 2214050 w 21031439"/>
              <a:gd name="connsiteY6" fmla="*/ 1026695 h 8841952"/>
              <a:gd name="connsiteX7" fmla="*/ 2647187 w 21031439"/>
              <a:gd name="connsiteY7" fmla="*/ 1058779 h 8841952"/>
              <a:gd name="connsiteX8" fmla="*/ 2823650 w 21031439"/>
              <a:gd name="connsiteY8" fmla="*/ 866274 h 8841952"/>
              <a:gd name="connsiteX9" fmla="*/ 2935945 w 21031439"/>
              <a:gd name="connsiteY9" fmla="*/ 1058779 h 8841952"/>
              <a:gd name="connsiteX10" fmla="*/ 2615103 w 21031439"/>
              <a:gd name="connsiteY10" fmla="*/ 1122948 h 8841952"/>
              <a:gd name="connsiteX11" fmla="*/ 2550934 w 21031439"/>
              <a:gd name="connsiteY11" fmla="*/ 1235242 h 8841952"/>
              <a:gd name="connsiteX12" fmla="*/ 2278218 w 21031439"/>
              <a:gd name="connsiteY12" fmla="*/ 1187116 h 8841952"/>
              <a:gd name="connsiteX13" fmla="*/ 2278218 w 21031439"/>
              <a:gd name="connsiteY13" fmla="*/ 1283369 h 8841952"/>
              <a:gd name="connsiteX14" fmla="*/ 2550934 w 21031439"/>
              <a:gd name="connsiteY14" fmla="*/ 1427748 h 8841952"/>
              <a:gd name="connsiteX15" fmla="*/ 2839692 w 21031439"/>
              <a:gd name="connsiteY15" fmla="*/ 1331495 h 8841952"/>
              <a:gd name="connsiteX16" fmla="*/ 2984071 w 21031439"/>
              <a:gd name="connsiteY16" fmla="*/ 1347537 h 8841952"/>
              <a:gd name="connsiteX17" fmla="*/ 3128450 w 21031439"/>
              <a:gd name="connsiteY17" fmla="*/ 1283369 h 8841952"/>
              <a:gd name="connsiteX18" fmla="*/ 3336997 w 21031439"/>
              <a:gd name="connsiteY18" fmla="*/ 1315453 h 8841952"/>
              <a:gd name="connsiteX19" fmla="*/ 3545545 w 21031439"/>
              <a:gd name="connsiteY19" fmla="*/ 994611 h 8841952"/>
              <a:gd name="connsiteX20" fmla="*/ 3962639 w 21031439"/>
              <a:gd name="connsiteY20" fmla="*/ 978569 h 8841952"/>
              <a:gd name="connsiteX21" fmla="*/ 4107018 w 21031439"/>
              <a:gd name="connsiteY21" fmla="*/ 962526 h 8841952"/>
              <a:gd name="connsiteX22" fmla="*/ 4058892 w 21031439"/>
              <a:gd name="connsiteY22" fmla="*/ 770021 h 8841952"/>
              <a:gd name="connsiteX23" fmla="*/ 4187229 w 21031439"/>
              <a:gd name="connsiteY23" fmla="*/ 834190 h 8841952"/>
              <a:gd name="connsiteX24" fmla="*/ 4331608 w 21031439"/>
              <a:gd name="connsiteY24" fmla="*/ 737937 h 8841952"/>
              <a:gd name="connsiteX25" fmla="*/ 4315566 w 21031439"/>
              <a:gd name="connsiteY25" fmla="*/ 962526 h 8841952"/>
              <a:gd name="connsiteX26" fmla="*/ 4443903 w 21031439"/>
              <a:gd name="connsiteY26" fmla="*/ 1042737 h 8841952"/>
              <a:gd name="connsiteX27" fmla="*/ 4299524 w 21031439"/>
              <a:gd name="connsiteY27" fmla="*/ 1058779 h 8841952"/>
              <a:gd name="connsiteX28" fmla="*/ 4459945 w 21031439"/>
              <a:gd name="connsiteY28" fmla="*/ 1235242 h 8841952"/>
              <a:gd name="connsiteX29" fmla="*/ 4893082 w 21031439"/>
              <a:gd name="connsiteY29" fmla="*/ 1379621 h 8841952"/>
              <a:gd name="connsiteX30" fmla="*/ 5069545 w 21031439"/>
              <a:gd name="connsiteY30" fmla="*/ 1363579 h 8841952"/>
              <a:gd name="connsiteX31" fmla="*/ 4877039 w 21031439"/>
              <a:gd name="connsiteY31" fmla="*/ 1556084 h 8841952"/>
              <a:gd name="connsiteX32" fmla="*/ 4636408 w 21031439"/>
              <a:gd name="connsiteY32" fmla="*/ 1459832 h 8841952"/>
              <a:gd name="connsiteX33" fmla="*/ 4459945 w 21031439"/>
              <a:gd name="connsiteY33" fmla="*/ 1588169 h 8841952"/>
              <a:gd name="connsiteX34" fmla="*/ 4459945 w 21031439"/>
              <a:gd name="connsiteY34" fmla="*/ 1764632 h 8841952"/>
              <a:gd name="connsiteX35" fmla="*/ 4764745 w 21031439"/>
              <a:gd name="connsiteY35" fmla="*/ 1925053 h 8841952"/>
              <a:gd name="connsiteX36" fmla="*/ 4893082 w 21031439"/>
              <a:gd name="connsiteY36" fmla="*/ 1796716 h 8841952"/>
              <a:gd name="connsiteX37" fmla="*/ 5213924 w 21031439"/>
              <a:gd name="connsiteY37" fmla="*/ 1828800 h 8841952"/>
              <a:gd name="connsiteX38" fmla="*/ 5326218 w 21031439"/>
              <a:gd name="connsiteY38" fmla="*/ 1844842 h 8841952"/>
              <a:gd name="connsiteX39" fmla="*/ 5278092 w 21031439"/>
              <a:gd name="connsiteY39" fmla="*/ 1668379 h 8841952"/>
              <a:gd name="connsiteX40" fmla="*/ 5791439 w 21031439"/>
              <a:gd name="connsiteY40" fmla="*/ 1556084 h 8841952"/>
              <a:gd name="connsiteX41" fmla="*/ 5935818 w 21031439"/>
              <a:gd name="connsiteY41" fmla="*/ 1780674 h 8841952"/>
              <a:gd name="connsiteX42" fmla="*/ 6080197 w 21031439"/>
              <a:gd name="connsiteY42" fmla="*/ 2245895 h 8841952"/>
              <a:gd name="connsiteX43" fmla="*/ 6401039 w 21031439"/>
              <a:gd name="connsiteY43" fmla="*/ 2358190 h 8841952"/>
              <a:gd name="connsiteX44" fmla="*/ 6545418 w 21031439"/>
              <a:gd name="connsiteY44" fmla="*/ 2582779 h 8841952"/>
              <a:gd name="connsiteX45" fmla="*/ 6721882 w 21031439"/>
              <a:gd name="connsiteY45" fmla="*/ 2614863 h 8841952"/>
              <a:gd name="connsiteX46" fmla="*/ 7219187 w 21031439"/>
              <a:gd name="connsiteY46" fmla="*/ 2711116 h 8841952"/>
              <a:gd name="connsiteX47" fmla="*/ 7732534 w 21031439"/>
              <a:gd name="connsiteY47" fmla="*/ 2518611 h 8841952"/>
              <a:gd name="connsiteX48" fmla="*/ 7684408 w 21031439"/>
              <a:gd name="connsiteY48" fmla="*/ 2390274 h 8841952"/>
              <a:gd name="connsiteX49" fmla="*/ 7941082 w 21031439"/>
              <a:gd name="connsiteY49" fmla="*/ 2149642 h 8841952"/>
              <a:gd name="connsiteX50" fmla="*/ 8149629 w 21031439"/>
              <a:gd name="connsiteY50" fmla="*/ 2021305 h 8841952"/>
              <a:gd name="connsiteX51" fmla="*/ 8261924 w 21031439"/>
              <a:gd name="connsiteY51" fmla="*/ 1925053 h 8841952"/>
              <a:gd name="connsiteX52" fmla="*/ 8374218 w 21031439"/>
              <a:gd name="connsiteY52" fmla="*/ 2037348 h 8841952"/>
              <a:gd name="connsiteX53" fmla="*/ 8935692 w 21031439"/>
              <a:gd name="connsiteY53" fmla="*/ 1844842 h 8841952"/>
              <a:gd name="connsiteX54" fmla="*/ 9336745 w 21031439"/>
              <a:gd name="connsiteY54" fmla="*/ 1524000 h 8841952"/>
              <a:gd name="connsiteX55" fmla="*/ 9785924 w 21031439"/>
              <a:gd name="connsiteY55" fmla="*/ 1074821 h 8841952"/>
              <a:gd name="connsiteX56" fmla="*/ 9705713 w 21031439"/>
              <a:gd name="connsiteY56" fmla="*/ 1315453 h 8841952"/>
              <a:gd name="connsiteX57" fmla="*/ 9481124 w 21031439"/>
              <a:gd name="connsiteY57" fmla="*/ 1475874 h 8841952"/>
              <a:gd name="connsiteX58" fmla="*/ 8903608 w 21031439"/>
              <a:gd name="connsiteY58" fmla="*/ 2253916 h 8841952"/>
              <a:gd name="connsiteX59" fmla="*/ 8438387 w 21031439"/>
              <a:gd name="connsiteY59" fmla="*/ 2646948 h 8841952"/>
              <a:gd name="connsiteX60" fmla="*/ 8229839 w 21031439"/>
              <a:gd name="connsiteY60" fmla="*/ 2711116 h 8841952"/>
              <a:gd name="connsiteX61" fmla="*/ 8213797 w 21031439"/>
              <a:gd name="connsiteY61" fmla="*/ 2839453 h 8841952"/>
              <a:gd name="connsiteX62" fmla="*/ 8085461 w 21031439"/>
              <a:gd name="connsiteY62" fmla="*/ 3144253 h 8841952"/>
              <a:gd name="connsiteX63" fmla="*/ 8133587 w 21031439"/>
              <a:gd name="connsiteY63" fmla="*/ 3497179 h 8841952"/>
              <a:gd name="connsiteX64" fmla="*/ 7957124 w 21031439"/>
              <a:gd name="connsiteY64" fmla="*/ 3657600 h 8841952"/>
              <a:gd name="connsiteX65" fmla="*/ 7832797 w 21031439"/>
              <a:gd name="connsiteY65" fmla="*/ 3529263 h 8841952"/>
              <a:gd name="connsiteX66" fmla="*/ 7235229 w 21031439"/>
              <a:gd name="connsiteY66" fmla="*/ 3641558 h 8841952"/>
              <a:gd name="connsiteX67" fmla="*/ 6737924 w 21031439"/>
              <a:gd name="connsiteY67" fmla="*/ 3433011 h 8841952"/>
              <a:gd name="connsiteX68" fmla="*/ 6529376 w 21031439"/>
              <a:gd name="connsiteY68" fmla="*/ 3416969 h 8841952"/>
              <a:gd name="connsiteX69" fmla="*/ 5679145 w 21031439"/>
              <a:gd name="connsiteY69" fmla="*/ 3384884 h 8841952"/>
              <a:gd name="connsiteX70" fmla="*/ 4812871 w 21031439"/>
              <a:gd name="connsiteY70" fmla="*/ 3449053 h 8841952"/>
              <a:gd name="connsiteX71" fmla="*/ 4652450 w 21031439"/>
              <a:gd name="connsiteY71" fmla="*/ 3497179 h 8841952"/>
              <a:gd name="connsiteX72" fmla="*/ 4620366 w 21031439"/>
              <a:gd name="connsiteY72" fmla="*/ 3689684 h 8841952"/>
              <a:gd name="connsiteX73" fmla="*/ 4524113 w 21031439"/>
              <a:gd name="connsiteY73" fmla="*/ 3721769 h 8841952"/>
              <a:gd name="connsiteX74" fmla="*/ 4620366 w 21031439"/>
              <a:gd name="connsiteY74" fmla="*/ 4010526 h 8841952"/>
              <a:gd name="connsiteX75" fmla="*/ 4668492 w 21031439"/>
              <a:gd name="connsiteY75" fmla="*/ 4118811 h 8841952"/>
              <a:gd name="connsiteX76" fmla="*/ 4331608 w 21031439"/>
              <a:gd name="connsiteY76" fmla="*/ 4347411 h 8841952"/>
              <a:gd name="connsiteX77" fmla="*/ 4090976 w 21031439"/>
              <a:gd name="connsiteY77" fmla="*/ 4491790 h 8841952"/>
              <a:gd name="connsiteX78" fmla="*/ 3866387 w 21031439"/>
              <a:gd name="connsiteY78" fmla="*/ 4267200 h 8841952"/>
              <a:gd name="connsiteX79" fmla="*/ 3689924 w 21031439"/>
              <a:gd name="connsiteY79" fmla="*/ 4331369 h 8841952"/>
              <a:gd name="connsiteX80" fmla="*/ 3673882 w 21031439"/>
              <a:gd name="connsiteY80" fmla="*/ 4588042 h 8841952"/>
              <a:gd name="connsiteX81" fmla="*/ 3593671 w 21031439"/>
              <a:gd name="connsiteY81" fmla="*/ 4748463 h 8841952"/>
              <a:gd name="connsiteX82" fmla="*/ 3657839 w 21031439"/>
              <a:gd name="connsiteY82" fmla="*/ 5325979 h 8841952"/>
              <a:gd name="connsiteX83" fmla="*/ 3401166 w 21031439"/>
              <a:gd name="connsiteY83" fmla="*/ 5406190 h 8841952"/>
              <a:gd name="connsiteX84" fmla="*/ 3016155 w 21031439"/>
              <a:gd name="connsiteY84" fmla="*/ 5903495 h 8841952"/>
              <a:gd name="connsiteX85" fmla="*/ 2711355 w 21031439"/>
              <a:gd name="connsiteY85" fmla="*/ 6288505 h 8841952"/>
              <a:gd name="connsiteX86" fmla="*/ 2358429 w 21031439"/>
              <a:gd name="connsiteY86" fmla="*/ 6240379 h 8841952"/>
              <a:gd name="connsiteX87" fmla="*/ 2663229 w 21031439"/>
              <a:gd name="connsiteY87" fmla="*/ 6432884 h 8841952"/>
              <a:gd name="connsiteX88" fmla="*/ 2149882 w 21031439"/>
              <a:gd name="connsiteY88" fmla="*/ 6352674 h 8841952"/>
              <a:gd name="connsiteX89" fmla="*/ 2149882 w 21031439"/>
              <a:gd name="connsiteY89" fmla="*/ 6577263 h 8841952"/>
              <a:gd name="connsiteX90" fmla="*/ 2149882 w 21031439"/>
              <a:gd name="connsiteY90" fmla="*/ 6817895 h 8841952"/>
              <a:gd name="connsiteX91" fmla="*/ 1829039 w 21031439"/>
              <a:gd name="connsiteY91" fmla="*/ 6946232 h 8841952"/>
              <a:gd name="connsiteX92" fmla="*/ 1716745 w 21031439"/>
              <a:gd name="connsiteY92" fmla="*/ 7218948 h 8841952"/>
              <a:gd name="connsiteX93" fmla="*/ 1379861 w 21031439"/>
              <a:gd name="connsiteY93" fmla="*/ 7491663 h 8841952"/>
              <a:gd name="connsiteX94" fmla="*/ 1139229 w 21031439"/>
              <a:gd name="connsiteY94" fmla="*/ 7828548 h 8841952"/>
              <a:gd name="connsiteX95" fmla="*/ 962766 w 21031439"/>
              <a:gd name="connsiteY95" fmla="*/ 7796463 h 8841952"/>
              <a:gd name="connsiteX96" fmla="*/ 962766 w 21031439"/>
              <a:gd name="connsiteY96" fmla="*/ 8069179 h 8841952"/>
              <a:gd name="connsiteX97" fmla="*/ 770261 w 21031439"/>
              <a:gd name="connsiteY97" fmla="*/ 8037095 h 8841952"/>
              <a:gd name="connsiteX98" fmla="*/ 657966 w 21031439"/>
              <a:gd name="connsiteY98" fmla="*/ 7988969 h 8841952"/>
              <a:gd name="connsiteX99" fmla="*/ 385250 w 21031439"/>
              <a:gd name="connsiteY99" fmla="*/ 7908758 h 8841952"/>
              <a:gd name="connsiteX100" fmla="*/ 128576 w 21031439"/>
              <a:gd name="connsiteY100" fmla="*/ 8101263 h 8841952"/>
              <a:gd name="connsiteX101" fmla="*/ 239 w 21031439"/>
              <a:gd name="connsiteY101" fmla="*/ 8325853 h 8841952"/>
              <a:gd name="connsiteX102" fmla="*/ 112534 w 21031439"/>
              <a:gd name="connsiteY102" fmla="*/ 8502316 h 8841952"/>
              <a:gd name="connsiteX103" fmla="*/ 401292 w 21031439"/>
              <a:gd name="connsiteY103" fmla="*/ 8373979 h 8841952"/>
              <a:gd name="connsiteX104" fmla="*/ 545671 w 21031439"/>
              <a:gd name="connsiteY104" fmla="*/ 8149390 h 8841952"/>
              <a:gd name="connsiteX105" fmla="*/ 978808 w 21031439"/>
              <a:gd name="connsiteY105" fmla="*/ 8245642 h 8841952"/>
              <a:gd name="connsiteX106" fmla="*/ 1107145 w 21031439"/>
              <a:gd name="connsiteY106" fmla="*/ 8438148 h 8841952"/>
              <a:gd name="connsiteX107" fmla="*/ 1283608 w 21031439"/>
              <a:gd name="connsiteY107" fmla="*/ 8454190 h 8841952"/>
              <a:gd name="connsiteX108" fmla="*/ 1283608 w 21031439"/>
              <a:gd name="connsiteY108" fmla="*/ 8839200 h 8841952"/>
              <a:gd name="connsiteX109" fmla="*/ 1636534 w 21031439"/>
              <a:gd name="connsiteY109" fmla="*/ 8726905 h 8841952"/>
              <a:gd name="connsiteX110" fmla="*/ 1861124 w 21031439"/>
              <a:gd name="connsiteY110" fmla="*/ 8646695 h 8841952"/>
              <a:gd name="connsiteX111" fmla="*/ 1524239 w 21031439"/>
              <a:gd name="connsiteY111" fmla="*/ 8373979 h 8841952"/>
              <a:gd name="connsiteX112" fmla="*/ 1829039 w 21031439"/>
              <a:gd name="connsiteY112" fmla="*/ 8293769 h 8841952"/>
              <a:gd name="connsiteX113" fmla="*/ 1941334 w 21031439"/>
              <a:gd name="connsiteY113" fmla="*/ 8133348 h 8841952"/>
              <a:gd name="connsiteX114" fmla="*/ 1925292 w 21031439"/>
              <a:gd name="connsiteY114" fmla="*/ 7908758 h 8841952"/>
              <a:gd name="connsiteX115" fmla="*/ 2037587 w 21031439"/>
              <a:gd name="connsiteY115" fmla="*/ 7828548 h 8841952"/>
              <a:gd name="connsiteX116" fmla="*/ 2198008 w 21031439"/>
              <a:gd name="connsiteY116" fmla="*/ 7555832 h 8841952"/>
              <a:gd name="connsiteX117" fmla="*/ 2165924 w 21031439"/>
              <a:gd name="connsiteY117" fmla="*/ 7732295 h 8841952"/>
              <a:gd name="connsiteX118" fmla="*/ 2262176 w 21031439"/>
              <a:gd name="connsiteY118" fmla="*/ 7732295 h 8841952"/>
              <a:gd name="connsiteX119" fmla="*/ 2085713 w 21031439"/>
              <a:gd name="connsiteY119" fmla="*/ 7796463 h 8841952"/>
              <a:gd name="connsiteX120" fmla="*/ 2037587 w 21031439"/>
              <a:gd name="connsiteY120" fmla="*/ 7924800 h 8841952"/>
              <a:gd name="connsiteX121" fmla="*/ 2085713 w 21031439"/>
              <a:gd name="connsiteY121" fmla="*/ 8117305 h 8841952"/>
              <a:gd name="connsiteX122" fmla="*/ 2326345 w 21031439"/>
              <a:gd name="connsiteY122" fmla="*/ 7972926 h 8841952"/>
              <a:gd name="connsiteX123" fmla="*/ 2486766 w 21031439"/>
              <a:gd name="connsiteY123" fmla="*/ 7780421 h 8841952"/>
              <a:gd name="connsiteX124" fmla="*/ 2679271 w 21031439"/>
              <a:gd name="connsiteY124" fmla="*/ 7860632 h 8841952"/>
              <a:gd name="connsiteX125" fmla="*/ 2903861 w 21031439"/>
              <a:gd name="connsiteY125" fmla="*/ 7347284 h 8841952"/>
              <a:gd name="connsiteX126" fmla="*/ 3401166 w 21031439"/>
              <a:gd name="connsiteY126" fmla="*/ 7415463 h 8841952"/>
              <a:gd name="connsiteX127" fmla="*/ 3914513 w 21031439"/>
              <a:gd name="connsiteY127" fmla="*/ 7315200 h 8841952"/>
              <a:gd name="connsiteX128" fmla="*/ 4395776 w 21031439"/>
              <a:gd name="connsiteY128" fmla="*/ 7379369 h 8841952"/>
              <a:gd name="connsiteX129" fmla="*/ 4588282 w 21031439"/>
              <a:gd name="connsiteY129" fmla="*/ 7491663 h 8841952"/>
              <a:gd name="connsiteX130" fmla="*/ 4588282 w 21031439"/>
              <a:gd name="connsiteY130" fmla="*/ 7299158 h 8841952"/>
              <a:gd name="connsiteX131" fmla="*/ 4556197 w 21031439"/>
              <a:gd name="connsiteY131" fmla="*/ 7138737 h 8841952"/>
              <a:gd name="connsiteX132" fmla="*/ 4459945 w 21031439"/>
              <a:gd name="connsiteY132" fmla="*/ 6833937 h 8841952"/>
              <a:gd name="connsiteX133" fmla="*/ 4508071 w 21031439"/>
              <a:gd name="connsiteY133" fmla="*/ 6801853 h 8841952"/>
              <a:gd name="connsiteX134" fmla="*/ 4636408 w 21031439"/>
              <a:gd name="connsiteY134" fmla="*/ 6882063 h 8841952"/>
              <a:gd name="connsiteX135" fmla="*/ 4636408 w 21031439"/>
              <a:gd name="connsiteY135" fmla="*/ 7154779 h 8841952"/>
              <a:gd name="connsiteX136" fmla="*/ 4716618 w 21031439"/>
              <a:gd name="connsiteY136" fmla="*/ 7283116 h 8841952"/>
              <a:gd name="connsiteX137" fmla="*/ 4796829 w 21031439"/>
              <a:gd name="connsiteY137" fmla="*/ 7491663 h 8841952"/>
              <a:gd name="connsiteX138" fmla="*/ 4925166 w 21031439"/>
              <a:gd name="connsiteY138" fmla="*/ 7603958 h 8841952"/>
              <a:gd name="connsiteX139" fmla="*/ 5326218 w 21031439"/>
              <a:gd name="connsiteY139" fmla="*/ 7587916 h 8841952"/>
              <a:gd name="connsiteX140" fmla="*/ 5566850 w 21031439"/>
              <a:gd name="connsiteY140" fmla="*/ 7876674 h 8841952"/>
              <a:gd name="connsiteX141" fmla="*/ 5727271 w 21031439"/>
              <a:gd name="connsiteY141" fmla="*/ 7956884 h 8841952"/>
              <a:gd name="connsiteX142" fmla="*/ 5887692 w 21031439"/>
              <a:gd name="connsiteY142" fmla="*/ 7716253 h 8841952"/>
              <a:gd name="connsiteX143" fmla="*/ 5887692 w 21031439"/>
              <a:gd name="connsiteY143" fmla="*/ 7940842 h 8841952"/>
              <a:gd name="connsiteX144" fmla="*/ 6112282 w 21031439"/>
              <a:gd name="connsiteY144" fmla="*/ 7924800 h 8841952"/>
              <a:gd name="connsiteX145" fmla="*/ 6128324 w 21031439"/>
              <a:gd name="connsiteY145" fmla="*/ 7748337 h 8841952"/>
              <a:gd name="connsiteX146" fmla="*/ 6384997 w 21031439"/>
              <a:gd name="connsiteY146" fmla="*/ 7475621 h 8841952"/>
              <a:gd name="connsiteX147" fmla="*/ 6192492 w 21031439"/>
              <a:gd name="connsiteY147" fmla="*/ 7138737 h 8841952"/>
              <a:gd name="connsiteX148" fmla="*/ 6192492 w 21031439"/>
              <a:gd name="connsiteY148" fmla="*/ 7074569 h 8841952"/>
              <a:gd name="connsiteX149" fmla="*/ 6320829 w 21031439"/>
              <a:gd name="connsiteY149" fmla="*/ 7122695 h 8841952"/>
              <a:gd name="connsiteX150" fmla="*/ 6465208 w 21031439"/>
              <a:gd name="connsiteY150" fmla="*/ 7363326 h 8841952"/>
              <a:gd name="connsiteX151" fmla="*/ 6593545 w 21031439"/>
              <a:gd name="connsiteY151" fmla="*/ 7251032 h 8841952"/>
              <a:gd name="connsiteX152" fmla="*/ 6497292 w 21031439"/>
              <a:gd name="connsiteY152" fmla="*/ 6898105 h 8841952"/>
              <a:gd name="connsiteX153" fmla="*/ 6545418 w 21031439"/>
              <a:gd name="connsiteY153" fmla="*/ 6545179 h 8841952"/>
              <a:gd name="connsiteX154" fmla="*/ 6417082 w 21031439"/>
              <a:gd name="connsiteY154" fmla="*/ 6545179 h 8841952"/>
              <a:gd name="connsiteX155" fmla="*/ 6689797 w 21031439"/>
              <a:gd name="connsiteY155" fmla="*/ 6352674 h 8841952"/>
              <a:gd name="connsiteX156" fmla="*/ 6818134 w 21031439"/>
              <a:gd name="connsiteY156" fmla="*/ 6160169 h 8841952"/>
              <a:gd name="connsiteX157" fmla="*/ 6786050 w 21031439"/>
              <a:gd name="connsiteY157" fmla="*/ 5967663 h 8841952"/>
              <a:gd name="connsiteX158" fmla="*/ 6946471 w 21031439"/>
              <a:gd name="connsiteY158" fmla="*/ 6208295 h 8841952"/>
              <a:gd name="connsiteX159" fmla="*/ 7427734 w 21031439"/>
              <a:gd name="connsiteY159" fmla="*/ 5947611 h 8841952"/>
              <a:gd name="connsiteX160" fmla="*/ 7908997 w 21031439"/>
              <a:gd name="connsiteY160" fmla="*/ 5839326 h 8841952"/>
              <a:gd name="connsiteX161" fmla="*/ 8422345 w 21031439"/>
              <a:gd name="connsiteY161" fmla="*/ 5710990 h 8841952"/>
              <a:gd name="connsiteX162" fmla="*/ 8839439 w 21031439"/>
              <a:gd name="connsiteY162" fmla="*/ 5839326 h 8841952"/>
              <a:gd name="connsiteX163" fmla="*/ 9641545 w 21031439"/>
              <a:gd name="connsiteY163" fmla="*/ 6384758 h 8841952"/>
              <a:gd name="connsiteX164" fmla="*/ 9866134 w 21031439"/>
              <a:gd name="connsiteY164" fmla="*/ 6192253 h 8841952"/>
              <a:gd name="connsiteX165" fmla="*/ 10186976 w 21031439"/>
              <a:gd name="connsiteY165" fmla="*/ 6256421 h 8841952"/>
              <a:gd name="connsiteX166" fmla="*/ 10443650 w 21031439"/>
              <a:gd name="connsiteY166" fmla="*/ 6256421 h 8841952"/>
              <a:gd name="connsiteX167" fmla="*/ 10860745 w 21031439"/>
              <a:gd name="connsiteY167" fmla="*/ 6384758 h 8841952"/>
              <a:gd name="connsiteX168" fmla="*/ 11133461 w 21031439"/>
              <a:gd name="connsiteY168" fmla="*/ 6400800 h 8841952"/>
              <a:gd name="connsiteX169" fmla="*/ 11213671 w 21031439"/>
              <a:gd name="connsiteY169" fmla="*/ 6192253 h 8841952"/>
              <a:gd name="connsiteX170" fmla="*/ 11229713 w 21031439"/>
              <a:gd name="connsiteY170" fmla="*/ 6063916 h 8841952"/>
              <a:gd name="connsiteX171" fmla="*/ 11229713 w 21031439"/>
              <a:gd name="connsiteY171" fmla="*/ 5983705 h 8841952"/>
              <a:gd name="connsiteX172" fmla="*/ 11021166 w 21031439"/>
              <a:gd name="connsiteY172" fmla="*/ 5983705 h 8841952"/>
              <a:gd name="connsiteX173" fmla="*/ 10940955 w 21031439"/>
              <a:gd name="connsiteY173" fmla="*/ 5903495 h 8841952"/>
              <a:gd name="connsiteX174" fmla="*/ 10780534 w 21031439"/>
              <a:gd name="connsiteY174" fmla="*/ 5903495 h 8841952"/>
              <a:gd name="connsiteX175" fmla="*/ 10844703 w 21031439"/>
              <a:gd name="connsiteY175" fmla="*/ 5791200 h 8841952"/>
              <a:gd name="connsiteX176" fmla="*/ 11133461 w 21031439"/>
              <a:gd name="connsiteY176" fmla="*/ 5775158 h 8841952"/>
              <a:gd name="connsiteX177" fmla="*/ 11245755 w 21031439"/>
              <a:gd name="connsiteY177" fmla="*/ 5903495 h 8841952"/>
              <a:gd name="connsiteX178" fmla="*/ 11470345 w 21031439"/>
              <a:gd name="connsiteY178" fmla="*/ 5807242 h 8841952"/>
              <a:gd name="connsiteX179" fmla="*/ 11791187 w 21031439"/>
              <a:gd name="connsiteY179" fmla="*/ 5694948 h 8841952"/>
              <a:gd name="connsiteX180" fmla="*/ 12176197 w 21031439"/>
              <a:gd name="connsiteY180" fmla="*/ 5743074 h 8841952"/>
              <a:gd name="connsiteX181" fmla="*/ 12368703 w 21031439"/>
              <a:gd name="connsiteY181" fmla="*/ 5743074 h 8841952"/>
              <a:gd name="connsiteX182" fmla="*/ 12368703 w 21031439"/>
              <a:gd name="connsiteY182" fmla="*/ 5550569 h 8841952"/>
              <a:gd name="connsiteX183" fmla="*/ 12721629 w 21031439"/>
              <a:gd name="connsiteY183" fmla="*/ 5486400 h 8841952"/>
              <a:gd name="connsiteX184" fmla="*/ 13010387 w 21031439"/>
              <a:gd name="connsiteY184" fmla="*/ 5342021 h 8841952"/>
              <a:gd name="connsiteX185" fmla="*/ 12673503 w 21031439"/>
              <a:gd name="connsiteY185" fmla="*/ 4908884 h 8841952"/>
              <a:gd name="connsiteX186" fmla="*/ 12721629 w 21031439"/>
              <a:gd name="connsiteY186" fmla="*/ 4844716 h 8841952"/>
              <a:gd name="connsiteX187" fmla="*/ 13122682 w 21031439"/>
              <a:gd name="connsiteY187" fmla="*/ 5229726 h 8841952"/>
              <a:gd name="connsiteX188" fmla="*/ 13443524 w 21031439"/>
              <a:gd name="connsiteY188" fmla="*/ 5422232 h 8841952"/>
              <a:gd name="connsiteX189" fmla="*/ 13908745 w 21031439"/>
              <a:gd name="connsiteY189" fmla="*/ 5229726 h 8841952"/>
              <a:gd name="connsiteX190" fmla="*/ 14069166 w 21031439"/>
              <a:gd name="connsiteY190" fmla="*/ 5213684 h 8841952"/>
              <a:gd name="connsiteX191" fmla="*/ 14165418 w 21031439"/>
              <a:gd name="connsiteY191" fmla="*/ 5293895 h 8841952"/>
              <a:gd name="connsiteX192" fmla="*/ 14325839 w 21031439"/>
              <a:gd name="connsiteY192" fmla="*/ 5293895 h 8841952"/>
              <a:gd name="connsiteX193" fmla="*/ 14454176 w 21031439"/>
              <a:gd name="connsiteY193" fmla="*/ 5325979 h 8841952"/>
              <a:gd name="connsiteX194" fmla="*/ 14277713 w 21031439"/>
              <a:gd name="connsiteY194" fmla="*/ 5454316 h 8841952"/>
              <a:gd name="connsiteX195" fmla="*/ 14406050 w 21031439"/>
              <a:gd name="connsiteY195" fmla="*/ 5614737 h 8841952"/>
              <a:gd name="connsiteX196" fmla="*/ 14598555 w 21031439"/>
              <a:gd name="connsiteY196" fmla="*/ 5743074 h 8841952"/>
              <a:gd name="connsiteX197" fmla="*/ 14758976 w 21031439"/>
              <a:gd name="connsiteY197" fmla="*/ 5582653 h 8841952"/>
              <a:gd name="connsiteX198" fmla="*/ 15444776 w 21031439"/>
              <a:gd name="connsiteY198" fmla="*/ 5406190 h 8841952"/>
              <a:gd name="connsiteX199" fmla="*/ 16395271 w 21031439"/>
              <a:gd name="connsiteY199" fmla="*/ 5309937 h 8841952"/>
              <a:gd name="connsiteX200" fmla="*/ 17630513 w 21031439"/>
              <a:gd name="connsiteY200" fmla="*/ 5662863 h 8841952"/>
              <a:gd name="connsiteX201" fmla="*/ 18047608 w 21031439"/>
              <a:gd name="connsiteY201" fmla="*/ 5277853 h 8841952"/>
              <a:gd name="connsiteX202" fmla="*/ 18657208 w 21031439"/>
              <a:gd name="connsiteY202" fmla="*/ 5149516 h 8841952"/>
              <a:gd name="connsiteX203" fmla="*/ 19122429 w 21031439"/>
              <a:gd name="connsiteY203" fmla="*/ 4764505 h 8841952"/>
              <a:gd name="connsiteX204" fmla="*/ 19122429 w 21031439"/>
              <a:gd name="connsiteY204" fmla="*/ 4652211 h 8841952"/>
              <a:gd name="connsiteX205" fmla="*/ 19780155 w 21031439"/>
              <a:gd name="connsiteY205" fmla="*/ 4780548 h 8841952"/>
              <a:gd name="connsiteX206" fmla="*/ 19764113 w 21031439"/>
              <a:gd name="connsiteY206" fmla="*/ 4572000 h 8841952"/>
              <a:gd name="connsiteX207" fmla="*/ 19683903 w 21031439"/>
              <a:gd name="connsiteY207" fmla="*/ 4443663 h 8841952"/>
              <a:gd name="connsiteX208" fmla="*/ 20036829 w 21031439"/>
              <a:gd name="connsiteY208" fmla="*/ 4122821 h 8841952"/>
              <a:gd name="connsiteX209" fmla="*/ 20357671 w 21031439"/>
              <a:gd name="connsiteY209" fmla="*/ 4042611 h 8841952"/>
              <a:gd name="connsiteX210" fmla="*/ 20437882 w 21031439"/>
              <a:gd name="connsiteY210" fmla="*/ 3882190 h 8841952"/>
              <a:gd name="connsiteX211" fmla="*/ 20951229 w 21031439"/>
              <a:gd name="connsiteY211" fmla="*/ 3705726 h 8841952"/>
              <a:gd name="connsiteX212" fmla="*/ 20806850 w 21031439"/>
              <a:gd name="connsiteY212" fmla="*/ 2903621 h 8841952"/>
              <a:gd name="connsiteX213" fmla="*/ 21015397 w 21031439"/>
              <a:gd name="connsiteY213" fmla="*/ 2823411 h 8841952"/>
              <a:gd name="connsiteX214" fmla="*/ 21031439 w 21031439"/>
              <a:gd name="connsiteY214" fmla="*/ 2502569 h 8841952"/>
              <a:gd name="connsiteX215" fmla="*/ 19988703 w 21031439"/>
              <a:gd name="connsiteY215" fmla="*/ 2630905 h 8841952"/>
              <a:gd name="connsiteX216" fmla="*/ 19796197 w 21031439"/>
              <a:gd name="connsiteY216" fmla="*/ 2791326 h 8841952"/>
              <a:gd name="connsiteX217" fmla="*/ 19619734 w 21031439"/>
              <a:gd name="connsiteY217" fmla="*/ 2775284 h 8841952"/>
              <a:gd name="connsiteX218" fmla="*/ 19523482 w 21031439"/>
              <a:gd name="connsiteY218" fmla="*/ 2855495 h 8841952"/>
              <a:gd name="connsiteX219" fmla="*/ 19234724 w 21031439"/>
              <a:gd name="connsiteY219" fmla="*/ 2743200 h 8841952"/>
              <a:gd name="connsiteX220" fmla="*/ 19090345 w 21031439"/>
              <a:gd name="connsiteY220" fmla="*/ 2614863 h 8841952"/>
              <a:gd name="connsiteX221" fmla="*/ 18994092 w 21031439"/>
              <a:gd name="connsiteY221" fmla="*/ 2518611 h 8841952"/>
              <a:gd name="connsiteX222" fmla="*/ 18897839 w 21031439"/>
              <a:gd name="connsiteY222" fmla="*/ 2679032 h 8841952"/>
              <a:gd name="connsiteX223" fmla="*/ 18785545 w 21031439"/>
              <a:gd name="connsiteY223" fmla="*/ 2566737 h 8841952"/>
              <a:gd name="connsiteX224" fmla="*/ 18721376 w 21031439"/>
              <a:gd name="connsiteY224" fmla="*/ 2630905 h 8841952"/>
              <a:gd name="connsiteX225" fmla="*/ 18657208 w 21031439"/>
              <a:gd name="connsiteY225" fmla="*/ 2566737 h 8841952"/>
              <a:gd name="connsiteX226" fmla="*/ 18593039 w 21031439"/>
              <a:gd name="connsiteY226" fmla="*/ 2614863 h 8841952"/>
              <a:gd name="connsiteX227" fmla="*/ 18464703 w 21031439"/>
              <a:gd name="connsiteY227" fmla="*/ 2518611 h 8841952"/>
              <a:gd name="connsiteX228" fmla="*/ 18962008 w 21031439"/>
              <a:gd name="connsiteY228" fmla="*/ 2374232 h 8841952"/>
              <a:gd name="connsiteX229" fmla="*/ 18865755 w 21031439"/>
              <a:gd name="connsiteY229" fmla="*/ 2197769 h 8841952"/>
              <a:gd name="connsiteX230" fmla="*/ 18801587 w 21031439"/>
              <a:gd name="connsiteY230" fmla="*/ 2310063 h 8841952"/>
              <a:gd name="connsiteX231" fmla="*/ 18785545 w 21031439"/>
              <a:gd name="connsiteY231" fmla="*/ 2213811 h 8841952"/>
              <a:gd name="connsiteX232" fmla="*/ 18352408 w 21031439"/>
              <a:gd name="connsiteY232" fmla="*/ 2197769 h 8841952"/>
              <a:gd name="connsiteX233" fmla="*/ 18272197 w 21031439"/>
              <a:gd name="connsiteY233" fmla="*/ 2342148 h 8841952"/>
              <a:gd name="connsiteX234" fmla="*/ 18127818 w 21031439"/>
              <a:gd name="connsiteY234" fmla="*/ 2342148 h 8841952"/>
              <a:gd name="connsiteX235" fmla="*/ 17742808 w 21031439"/>
              <a:gd name="connsiteY235" fmla="*/ 2342148 h 8841952"/>
              <a:gd name="connsiteX236" fmla="*/ 18079692 w 21031439"/>
              <a:gd name="connsiteY236" fmla="*/ 2261937 h 8841952"/>
              <a:gd name="connsiteX237" fmla="*/ 18320324 w 21031439"/>
              <a:gd name="connsiteY237" fmla="*/ 2101516 h 8841952"/>
              <a:gd name="connsiteX238" fmla="*/ 18560955 w 21031439"/>
              <a:gd name="connsiteY238" fmla="*/ 2021305 h 8841952"/>
              <a:gd name="connsiteX239" fmla="*/ 18673250 w 21031439"/>
              <a:gd name="connsiteY239" fmla="*/ 1941095 h 8841952"/>
              <a:gd name="connsiteX240" fmla="*/ 18994092 w 21031439"/>
              <a:gd name="connsiteY240" fmla="*/ 1909011 h 8841952"/>
              <a:gd name="connsiteX241" fmla="*/ 19170555 w 21031439"/>
              <a:gd name="connsiteY241" fmla="*/ 1989221 h 8841952"/>
              <a:gd name="connsiteX242" fmla="*/ 19186597 w 21031439"/>
              <a:gd name="connsiteY242" fmla="*/ 1812758 h 8841952"/>
              <a:gd name="connsiteX243" fmla="*/ 19106387 w 21031439"/>
              <a:gd name="connsiteY243" fmla="*/ 1732548 h 8841952"/>
              <a:gd name="connsiteX244" fmla="*/ 19202639 w 21031439"/>
              <a:gd name="connsiteY244" fmla="*/ 1620253 h 8841952"/>
              <a:gd name="connsiteX245" fmla="*/ 19170555 w 21031439"/>
              <a:gd name="connsiteY245" fmla="*/ 1540042 h 8841952"/>
              <a:gd name="connsiteX246" fmla="*/ 18849713 w 21031439"/>
              <a:gd name="connsiteY246" fmla="*/ 1507958 h 8841952"/>
              <a:gd name="connsiteX247" fmla="*/ 19266808 w 21031439"/>
              <a:gd name="connsiteY247" fmla="*/ 1556084 h 8841952"/>
              <a:gd name="connsiteX248" fmla="*/ 19523482 w 21031439"/>
              <a:gd name="connsiteY248" fmla="*/ 1540042 h 8841952"/>
              <a:gd name="connsiteX249" fmla="*/ 19491397 w 21031439"/>
              <a:gd name="connsiteY249" fmla="*/ 1042737 h 8841952"/>
              <a:gd name="connsiteX250" fmla="*/ 19250766 w 21031439"/>
              <a:gd name="connsiteY250" fmla="*/ 1155032 h 8841952"/>
              <a:gd name="connsiteX251" fmla="*/ 19010134 w 21031439"/>
              <a:gd name="connsiteY251" fmla="*/ 1235242 h 8841952"/>
              <a:gd name="connsiteX252" fmla="*/ 18929924 w 21031439"/>
              <a:gd name="connsiteY252" fmla="*/ 1122948 h 8841952"/>
              <a:gd name="connsiteX253" fmla="*/ 18865755 w 21031439"/>
              <a:gd name="connsiteY253" fmla="*/ 1090863 h 8841952"/>
              <a:gd name="connsiteX254" fmla="*/ 19186597 w 21031439"/>
              <a:gd name="connsiteY254" fmla="*/ 1058779 h 8841952"/>
              <a:gd name="connsiteX255" fmla="*/ 19379103 w 21031439"/>
              <a:gd name="connsiteY255" fmla="*/ 978569 h 8841952"/>
              <a:gd name="connsiteX256" fmla="*/ 19379103 w 21031439"/>
              <a:gd name="connsiteY256" fmla="*/ 770021 h 8841952"/>
              <a:gd name="connsiteX257" fmla="*/ 19667861 w 21031439"/>
              <a:gd name="connsiteY257" fmla="*/ 593558 h 8841952"/>
              <a:gd name="connsiteX258" fmla="*/ 19828282 w 21031439"/>
              <a:gd name="connsiteY258" fmla="*/ 818148 h 8841952"/>
              <a:gd name="connsiteX259" fmla="*/ 20486008 w 21031439"/>
              <a:gd name="connsiteY259" fmla="*/ 497305 h 8841952"/>
              <a:gd name="connsiteX260" fmla="*/ 20534134 w 21031439"/>
              <a:gd name="connsiteY260" fmla="*/ 304800 h 8841952"/>
              <a:gd name="connsiteX261" fmla="*/ 20261418 w 21031439"/>
              <a:gd name="connsiteY261" fmla="*/ 352926 h 8841952"/>
              <a:gd name="connsiteX262" fmla="*/ 20566218 w 21031439"/>
              <a:gd name="connsiteY262" fmla="*/ 80211 h 8841952"/>
              <a:gd name="connsiteX263" fmla="*/ 19892450 w 21031439"/>
              <a:gd name="connsiteY263" fmla="*/ 128337 h 8841952"/>
              <a:gd name="connsiteX264" fmla="*/ 20052871 w 21031439"/>
              <a:gd name="connsiteY264" fmla="*/ 16042 h 8841952"/>
              <a:gd name="connsiteX265" fmla="*/ 1123187 w 21031439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320324 w 21111772"/>
              <a:gd name="connsiteY237" fmla="*/ 2101516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320324 w 21111772"/>
              <a:gd name="connsiteY237" fmla="*/ 2101516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320324 w 21111772"/>
              <a:gd name="connsiteY237" fmla="*/ 2101516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19892450 w 21111772"/>
              <a:gd name="connsiteY263" fmla="*/ 128337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356603"/>
              <a:gd name="connsiteY0" fmla="*/ 0 h 8841952"/>
              <a:gd name="connsiteX1" fmla="*/ 1668618 w 21356603"/>
              <a:gd name="connsiteY1" fmla="*/ 160421 h 8841952"/>
              <a:gd name="connsiteX2" fmla="*/ 2101755 w 21356603"/>
              <a:gd name="connsiteY2" fmla="*/ 288758 h 8841952"/>
              <a:gd name="connsiteX3" fmla="*/ 2198008 w 21356603"/>
              <a:gd name="connsiteY3" fmla="*/ 577516 h 8841952"/>
              <a:gd name="connsiteX4" fmla="*/ 2181966 w 21356603"/>
              <a:gd name="connsiteY4" fmla="*/ 850232 h 8841952"/>
              <a:gd name="connsiteX5" fmla="*/ 1941334 w 21356603"/>
              <a:gd name="connsiteY5" fmla="*/ 946484 h 8841952"/>
              <a:gd name="connsiteX6" fmla="*/ 2214050 w 21356603"/>
              <a:gd name="connsiteY6" fmla="*/ 1026695 h 8841952"/>
              <a:gd name="connsiteX7" fmla="*/ 2647187 w 21356603"/>
              <a:gd name="connsiteY7" fmla="*/ 1058779 h 8841952"/>
              <a:gd name="connsiteX8" fmla="*/ 2823650 w 21356603"/>
              <a:gd name="connsiteY8" fmla="*/ 866274 h 8841952"/>
              <a:gd name="connsiteX9" fmla="*/ 2935945 w 21356603"/>
              <a:gd name="connsiteY9" fmla="*/ 1058779 h 8841952"/>
              <a:gd name="connsiteX10" fmla="*/ 2615103 w 21356603"/>
              <a:gd name="connsiteY10" fmla="*/ 1122948 h 8841952"/>
              <a:gd name="connsiteX11" fmla="*/ 2550934 w 21356603"/>
              <a:gd name="connsiteY11" fmla="*/ 1235242 h 8841952"/>
              <a:gd name="connsiteX12" fmla="*/ 2278218 w 21356603"/>
              <a:gd name="connsiteY12" fmla="*/ 1187116 h 8841952"/>
              <a:gd name="connsiteX13" fmla="*/ 2278218 w 21356603"/>
              <a:gd name="connsiteY13" fmla="*/ 1283369 h 8841952"/>
              <a:gd name="connsiteX14" fmla="*/ 2550934 w 21356603"/>
              <a:gd name="connsiteY14" fmla="*/ 1427748 h 8841952"/>
              <a:gd name="connsiteX15" fmla="*/ 2839692 w 21356603"/>
              <a:gd name="connsiteY15" fmla="*/ 1331495 h 8841952"/>
              <a:gd name="connsiteX16" fmla="*/ 2984071 w 21356603"/>
              <a:gd name="connsiteY16" fmla="*/ 1347537 h 8841952"/>
              <a:gd name="connsiteX17" fmla="*/ 3128450 w 21356603"/>
              <a:gd name="connsiteY17" fmla="*/ 1283369 h 8841952"/>
              <a:gd name="connsiteX18" fmla="*/ 3336997 w 21356603"/>
              <a:gd name="connsiteY18" fmla="*/ 1315453 h 8841952"/>
              <a:gd name="connsiteX19" fmla="*/ 3545545 w 21356603"/>
              <a:gd name="connsiteY19" fmla="*/ 994611 h 8841952"/>
              <a:gd name="connsiteX20" fmla="*/ 3962639 w 21356603"/>
              <a:gd name="connsiteY20" fmla="*/ 978569 h 8841952"/>
              <a:gd name="connsiteX21" fmla="*/ 4107018 w 21356603"/>
              <a:gd name="connsiteY21" fmla="*/ 962526 h 8841952"/>
              <a:gd name="connsiteX22" fmla="*/ 4058892 w 21356603"/>
              <a:gd name="connsiteY22" fmla="*/ 770021 h 8841952"/>
              <a:gd name="connsiteX23" fmla="*/ 4187229 w 21356603"/>
              <a:gd name="connsiteY23" fmla="*/ 834190 h 8841952"/>
              <a:gd name="connsiteX24" fmla="*/ 4331608 w 21356603"/>
              <a:gd name="connsiteY24" fmla="*/ 737937 h 8841952"/>
              <a:gd name="connsiteX25" fmla="*/ 4315566 w 21356603"/>
              <a:gd name="connsiteY25" fmla="*/ 962526 h 8841952"/>
              <a:gd name="connsiteX26" fmla="*/ 4443903 w 21356603"/>
              <a:gd name="connsiteY26" fmla="*/ 1042737 h 8841952"/>
              <a:gd name="connsiteX27" fmla="*/ 4299524 w 21356603"/>
              <a:gd name="connsiteY27" fmla="*/ 1058779 h 8841952"/>
              <a:gd name="connsiteX28" fmla="*/ 4459945 w 21356603"/>
              <a:gd name="connsiteY28" fmla="*/ 1235242 h 8841952"/>
              <a:gd name="connsiteX29" fmla="*/ 4893082 w 21356603"/>
              <a:gd name="connsiteY29" fmla="*/ 1379621 h 8841952"/>
              <a:gd name="connsiteX30" fmla="*/ 5069545 w 21356603"/>
              <a:gd name="connsiteY30" fmla="*/ 1363579 h 8841952"/>
              <a:gd name="connsiteX31" fmla="*/ 4877039 w 21356603"/>
              <a:gd name="connsiteY31" fmla="*/ 1556084 h 8841952"/>
              <a:gd name="connsiteX32" fmla="*/ 4636408 w 21356603"/>
              <a:gd name="connsiteY32" fmla="*/ 1459832 h 8841952"/>
              <a:gd name="connsiteX33" fmla="*/ 4459945 w 21356603"/>
              <a:gd name="connsiteY33" fmla="*/ 1588169 h 8841952"/>
              <a:gd name="connsiteX34" fmla="*/ 4459945 w 21356603"/>
              <a:gd name="connsiteY34" fmla="*/ 1764632 h 8841952"/>
              <a:gd name="connsiteX35" fmla="*/ 4764745 w 21356603"/>
              <a:gd name="connsiteY35" fmla="*/ 1925053 h 8841952"/>
              <a:gd name="connsiteX36" fmla="*/ 4893082 w 21356603"/>
              <a:gd name="connsiteY36" fmla="*/ 1796716 h 8841952"/>
              <a:gd name="connsiteX37" fmla="*/ 5213924 w 21356603"/>
              <a:gd name="connsiteY37" fmla="*/ 1828800 h 8841952"/>
              <a:gd name="connsiteX38" fmla="*/ 5326218 w 21356603"/>
              <a:gd name="connsiteY38" fmla="*/ 1844842 h 8841952"/>
              <a:gd name="connsiteX39" fmla="*/ 5278092 w 21356603"/>
              <a:gd name="connsiteY39" fmla="*/ 1668379 h 8841952"/>
              <a:gd name="connsiteX40" fmla="*/ 5791439 w 21356603"/>
              <a:gd name="connsiteY40" fmla="*/ 1556084 h 8841952"/>
              <a:gd name="connsiteX41" fmla="*/ 5935818 w 21356603"/>
              <a:gd name="connsiteY41" fmla="*/ 1780674 h 8841952"/>
              <a:gd name="connsiteX42" fmla="*/ 6080197 w 21356603"/>
              <a:gd name="connsiteY42" fmla="*/ 2245895 h 8841952"/>
              <a:gd name="connsiteX43" fmla="*/ 6401039 w 21356603"/>
              <a:gd name="connsiteY43" fmla="*/ 2358190 h 8841952"/>
              <a:gd name="connsiteX44" fmla="*/ 6545418 w 21356603"/>
              <a:gd name="connsiteY44" fmla="*/ 2582779 h 8841952"/>
              <a:gd name="connsiteX45" fmla="*/ 6721882 w 21356603"/>
              <a:gd name="connsiteY45" fmla="*/ 2614863 h 8841952"/>
              <a:gd name="connsiteX46" fmla="*/ 7219187 w 21356603"/>
              <a:gd name="connsiteY46" fmla="*/ 2711116 h 8841952"/>
              <a:gd name="connsiteX47" fmla="*/ 7732534 w 21356603"/>
              <a:gd name="connsiteY47" fmla="*/ 2518611 h 8841952"/>
              <a:gd name="connsiteX48" fmla="*/ 7684408 w 21356603"/>
              <a:gd name="connsiteY48" fmla="*/ 2390274 h 8841952"/>
              <a:gd name="connsiteX49" fmla="*/ 7941082 w 21356603"/>
              <a:gd name="connsiteY49" fmla="*/ 2149642 h 8841952"/>
              <a:gd name="connsiteX50" fmla="*/ 8149629 w 21356603"/>
              <a:gd name="connsiteY50" fmla="*/ 2021305 h 8841952"/>
              <a:gd name="connsiteX51" fmla="*/ 8261924 w 21356603"/>
              <a:gd name="connsiteY51" fmla="*/ 1925053 h 8841952"/>
              <a:gd name="connsiteX52" fmla="*/ 8374218 w 21356603"/>
              <a:gd name="connsiteY52" fmla="*/ 2037348 h 8841952"/>
              <a:gd name="connsiteX53" fmla="*/ 8935692 w 21356603"/>
              <a:gd name="connsiteY53" fmla="*/ 1844842 h 8841952"/>
              <a:gd name="connsiteX54" fmla="*/ 9336745 w 21356603"/>
              <a:gd name="connsiteY54" fmla="*/ 1524000 h 8841952"/>
              <a:gd name="connsiteX55" fmla="*/ 9785924 w 21356603"/>
              <a:gd name="connsiteY55" fmla="*/ 1074821 h 8841952"/>
              <a:gd name="connsiteX56" fmla="*/ 9705713 w 21356603"/>
              <a:gd name="connsiteY56" fmla="*/ 1315453 h 8841952"/>
              <a:gd name="connsiteX57" fmla="*/ 9481124 w 21356603"/>
              <a:gd name="connsiteY57" fmla="*/ 1475874 h 8841952"/>
              <a:gd name="connsiteX58" fmla="*/ 8903608 w 21356603"/>
              <a:gd name="connsiteY58" fmla="*/ 2253916 h 8841952"/>
              <a:gd name="connsiteX59" fmla="*/ 8438387 w 21356603"/>
              <a:gd name="connsiteY59" fmla="*/ 2646948 h 8841952"/>
              <a:gd name="connsiteX60" fmla="*/ 8229839 w 21356603"/>
              <a:gd name="connsiteY60" fmla="*/ 2711116 h 8841952"/>
              <a:gd name="connsiteX61" fmla="*/ 8213797 w 21356603"/>
              <a:gd name="connsiteY61" fmla="*/ 2839453 h 8841952"/>
              <a:gd name="connsiteX62" fmla="*/ 8085461 w 21356603"/>
              <a:gd name="connsiteY62" fmla="*/ 3144253 h 8841952"/>
              <a:gd name="connsiteX63" fmla="*/ 8133587 w 21356603"/>
              <a:gd name="connsiteY63" fmla="*/ 3497179 h 8841952"/>
              <a:gd name="connsiteX64" fmla="*/ 7957124 w 21356603"/>
              <a:gd name="connsiteY64" fmla="*/ 3657600 h 8841952"/>
              <a:gd name="connsiteX65" fmla="*/ 7832797 w 21356603"/>
              <a:gd name="connsiteY65" fmla="*/ 3529263 h 8841952"/>
              <a:gd name="connsiteX66" fmla="*/ 7235229 w 21356603"/>
              <a:gd name="connsiteY66" fmla="*/ 3641558 h 8841952"/>
              <a:gd name="connsiteX67" fmla="*/ 6737924 w 21356603"/>
              <a:gd name="connsiteY67" fmla="*/ 3433011 h 8841952"/>
              <a:gd name="connsiteX68" fmla="*/ 6529376 w 21356603"/>
              <a:gd name="connsiteY68" fmla="*/ 3416969 h 8841952"/>
              <a:gd name="connsiteX69" fmla="*/ 5679145 w 21356603"/>
              <a:gd name="connsiteY69" fmla="*/ 3384884 h 8841952"/>
              <a:gd name="connsiteX70" fmla="*/ 4812871 w 21356603"/>
              <a:gd name="connsiteY70" fmla="*/ 3449053 h 8841952"/>
              <a:gd name="connsiteX71" fmla="*/ 4652450 w 21356603"/>
              <a:gd name="connsiteY71" fmla="*/ 3497179 h 8841952"/>
              <a:gd name="connsiteX72" fmla="*/ 4620366 w 21356603"/>
              <a:gd name="connsiteY72" fmla="*/ 3689684 h 8841952"/>
              <a:gd name="connsiteX73" fmla="*/ 4524113 w 21356603"/>
              <a:gd name="connsiteY73" fmla="*/ 3721769 h 8841952"/>
              <a:gd name="connsiteX74" fmla="*/ 4620366 w 21356603"/>
              <a:gd name="connsiteY74" fmla="*/ 4010526 h 8841952"/>
              <a:gd name="connsiteX75" fmla="*/ 4668492 w 21356603"/>
              <a:gd name="connsiteY75" fmla="*/ 4118811 h 8841952"/>
              <a:gd name="connsiteX76" fmla="*/ 4331608 w 21356603"/>
              <a:gd name="connsiteY76" fmla="*/ 4347411 h 8841952"/>
              <a:gd name="connsiteX77" fmla="*/ 4090976 w 21356603"/>
              <a:gd name="connsiteY77" fmla="*/ 4491790 h 8841952"/>
              <a:gd name="connsiteX78" fmla="*/ 3866387 w 21356603"/>
              <a:gd name="connsiteY78" fmla="*/ 4267200 h 8841952"/>
              <a:gd name="connsiteX79" fmla="*/ 3689924 w 21356603"/>
              <a:gd name="connsiteY79" fmla="*/ 4331369 h 8841952"/>
              <a:gd name="connsiteX80" fmla="*/ 3673882 w 21356603"/>
              <a:gd name="connsiteY80" fmla="*/ 4588042 h 8841952"/>
              <a:gd name="connsiteX81" fmla="*/ 3593671 w 21356603"/>
              <a:gd name="connsiteY81" fmla="*/ 4748463 h 8841952"/>
              <a:gd name="connsiteX82" fmla="*/ 3657839 w 21356603"/>
              <a:gd name="connsiteY82" fmla="*/ 5325979 h 8841952"/>
              <a:gd name="connsiteX83" fmla="*/ 3401166 w 21356603"/>
              <a:gd name="connsiteY83" fmla="*/ 5406190 h 8841952"/>
              <a:gd name="connsiteX84" fmla="*/ 3016155 w 21356603"/>
              <a:gd name="connsiteY84" fmla="*/ 5903495 h 8841952"/>
              <a:gd name="connsiteX85" fmla="*/ 2711355 w 21356603"/>
              <a:gd name="connsiteY85" fmla="*/ 6288505 h 8841952"/>
              <a:gd name="connsiteX86" fmla="*/ 2358429 w 21356603"/>
              <a:gd name="connsiteY86" fmla="*/ 6240379 h 8841952"/>
              <a:gd name="connsiteX87" fmla="*/ 2663229 w 21356603"/>
              <a:gd name="connsiteY87" fmla="*/ 6432884 h 8841952"/>
              <a:gd name="connsiteX88" fmla="*/ 2149882 w 21356603"/>
              <a:gd name="connsiteY88" fmla="*/ 6352674 h 8841952"/>
              <a:gd name="connsiteX89" fmla="*/ 2149882 w 21356603"/>
              <a:gd name="connsiteY89" fmla="*/ 6577263 h 8841952"/>
              <a:gd name="connsiteX90" fmla="*/ 2149882 w 21356603"/>
              <a:gd name="connsiteY90" fmla="*/ 6817895 h 8841952"/>
              <a:gd name="connsiteX91" fmla="*/ 1829039 w 21356603"/>
              <a:gd name="connsiteY91" fmla="*/ 6946232 h 8841952"/>
              <a:gd name="connsiteX92" fmla="*/ 1716745 w 21356603"/>
              <a:gd name="connsiteY92" fmla="*/ 7218948 h 8841952"/>
              <a:gd name="connsiteX93" fmla="*/ 1379861 w 21356603"/>
              <a:gd name="connsiteY93" fmla="*/ 7491663 h 8841952"/>
              <a:gd name="connsiteX94" fmla="*/ 1139229 w 21356603"/>
              <a:gd name="connsiteY94" fmla="*/ 7828548 h 8841952"/>
              <a:gd name="connsiteX95" fmla="*/ 962766 w 21356603"/>
              <a:gd name="connsiteY95" fmla="*/ 7796463 h 8841952"/>
              <a:gd name="connsiteX96" fmla="*/ 962766 w 21356603"/>
              <a:gd name="connsiteY96" fmla="*/ 8069179 h 8841952"/>
              <a:gd name="connsiteX97" fmla="*/ 770261 w 21356603"/>
              <a:gd name="connsiteY97" fmla="*/ 8037095 h 8841952"/>
              <a:gd name="connsiteX98" fmla="*/ 657966 w 21356603"/>
              <a:gd name="connsiteY98" fmla="*/ 7988969 h 8841952"/>
              <a:gd name="connsiteX99" fmla="*/ 385250 w 21356603"/>
              <a:gd name="connsiteY99" fmla="*/ 7908758 h 8841952"/>
              <a:gd name="connsiteX100" fmla="*/ 128576 w 21356603"/>
              <a:gd name="connsiteY100" fmla="*/ 8101263 h 8841952"/>
              <a:gd name="connsiteX101" fmla="*/ 239 w 21356603"/>
              <a:gd name="connsiteY101" fmla="*/ 8325853 h 8841952"/>
              <a:gd name="connsiteX102" fmla="*/ 112534 w 21356603"/>
              <a:gd name="connsiteY102" fmla="*/ 8502316 h 8841952"/>
              <a:gd name="connsiteX103" fmla="*/ 401292 w 21356603"/>
              <a:gd name="connsiteY103" fmla="*/ 8373979 h 8841952"/>
              <a:gd name="connsiteX104" fmla="*/ 545671 w 21356603"/>
              <a:gd name="connsiteY104" fmla="*/ 8149390 h 8841952"/>
              <a:gd name="connsiteX105" fmla="*/ 978808 w 21356603"/>
              <a:gd name="connsiteY105" fmla="*/ 8245642 h 8841952"/>
              <a:gd name="connsiteX106" fmla="*/ 1107145 w 21356603"/>
              <a:gd name="connsiteY106" fmla="*/ 8438148 h 8841952"/>
              <a:gd name="connsiteX107" fmla="*/ 1283608 w 21356603"/>
              <a:gd name="connsiteY107" fmla="*/ 8454190 h 8841952"/>
              <a:gd name="connsiteX108" fmla="*/ 1283608 w 21356603"/>
              <a:gd name="connsiteY108" fmla="*/ 8839200 h 8841952"/>
              <a:gd name="connsiteX109" fmla="*/ 1636534 w 21356603"/>
              <a:gd name="connsiteY109" fmla="*/ 8726905 h 8841952"/>
              <a:gd name="connsiteX110" fmla="*/ 1861124 w 21356603"/>
              <a:gd name="connsiteY110" fmla="*/ 8646695 h 8841952"/>
              <a:gd name="connsiteX111" fmla="*/ 1524239 w 21356603"/>
              <a:gd name="connsiteY111" fmla="*/ 8373979 h 8841952"/>
              <a:gd name="connsiteX112" fmla="*/ 1829039 w 21356603"/>
              <a:gd name="connsiteY112" fmla="*/ 8293769 h 8841952"/>
              <a:gd name="connsiteX113" fmla="*/ 1941334 w 21356603"/>
              <a:gd name="connsiteY113" fmla="*/ 8133348 h 8841952"/>
              <a:gd name="connsiteX114" fmla="*/ 1925292 w 21356603"/>
              <a:gd name="connsiteY114" fmla="*/ 7908758 h 8841952"/>
              <a:gd name="connsiteX115" fmla="*/ 2037587 w 21356603"/>
              <a:gd name="connsiteY115" fmla="*/ 7828548 h 8841952"/>
              <a:gd name="connsiteX116" fmla="*/ 2198008 w 21356603"/>
              <a:gd name="connsiteY116" fmla="*/ 7555832 h 8841952"/>
              <a:gd name="connsiteX117" fmla="*/ 2165924 w 21356603"/>
              <a:gd name="connsiteY117" fmla="*/ 7732295 h 8841952"/>
              <a:gd name="connsiteX118" fmla="*/ 2262176 w 21356603"/>
              <a:gd name="connsiteY118" fmla="*/ 7732295 h 8841952"/>
              <a:gd name="connsiteX119" fmla="*/ 2085713 w 21356603"/>
              <a:gd name="connsiteY119" fmla="*/ 7796463 h 8841952"/>
              <a:gd name="connsiteX120" fmla="*/ 2037587 w 21356603"/>
              <a:gd name="connsiteY120" fmla="*/ 7924800 h 8841952"/>
              <a:gd name="connsiteX121" fmla="*/ 2085713 w 21356603"/>
              <a:gd name="connsiteY121" fmla="*/ 8117305 h 8841952"/>
              <a:gd name="connsiteX122" fmla="*/ 2326345 w 21356603"/>
              <a:gd name="connsiteY122" fmla="*/ 7972926 h 8841952"/>
              <a:gd name="connsiteX123" fmla="*/ 2486766 w 21356603"/>
              <a:gd name="connsiteY123" fmla="*/ 7780421 h 8841952"/>
              <a:gd name="connsiteX124" fmla="*/ 2679271 w 21356603"/>
              <a:gd name="connsiteY124" fmla="*/ 7860632 h 8841952"/>
              <a:gd name="connsiteX125" fmla="*/ 2903861 w 21356603"/>
              <a:gd name="connsiteY125" fmla="*/ 7347284 h 8841952"/>
              <a:gd name="connsiteX126" fmla="*/ 3401166 w 21356603"/>
              <a:gd name="connsiteY126" fmla="*/ 7415463 h 8841952"/>
              <a:gd name="connsiteX127" fmla="*/ 3914513 w 21356603"/>
              <a:gd name="connsiteY127" fmla="*/ 7315200 h 8841952"/>
              <a:gd name="connsiteX128" fmla="*/ 4395776 w 21356603"/>
              <a:gd name="connsiteY128" fmla="*/ 7379369 h 8841952"/>
              <a:gd name="connsiteX129" fmla="*/ 4588282 w 21356603"/>
              <a:gd name="connsiteY129" fmla="*/ 7491663 h 8841952"/>
              <a:gd name="connsiteX130" fmla="*/ 4588282 w 21356603"/>
              <a:gd name="connsiteY130" fmla="*/ 7299158 h 8841952"/>
              <a:gd name="connsiteX131" fmla="*/ 4556197 w 21356603"/>
              <a:gd name="connsiteY131" fmla="*/ 7138737 h 8841952"/>
              <a:gd name="connsiteX132" fmla="*/ 4459945 w 21356603"/>
              <a:gd name="connsiteY132" fmla="*/ 6833937 h 8841952"/>
              <a:gd name="connsiteX133" fmla="*/ 4508071 w 21356603"/>
              <a:gd name="connsiteY133" fmla="*/ 6801853 h 8841952"/>
              <a:gd name="connsiteX134" fmla="*/ 4636408 w 21356603"/>
              <a:gd name="connsiteY134" fmla="*/ 6882063 h 8841952"/>
              <a:gd name="connsiteX135" fmla="*/ 4636408 w 21356603"/>
              <a:gd name="connsiteY135" fmla="*/ 7154779 h 8841952"/>
              <a:gd name="connsiteX136" fmla="*/ 4716618 w 21356603"/>
              <a:gd name="connsiteY136" fmla="*/ 7283116 h 8841952"/>
              <a:gd name="connsiteX137" fmla="*/ 4796829 w 21356603"/>
              <a:gd name="connsiteY137" fmla="*/ 7491663 h 8841952"/>
              <a:gd name="connsiteX138" fmla="*/ 4925166 w 21356603"/>
              <a:gd name="connsiteY138" fmla="*/ 7603958 h 8841952"/>
              <a:gd name="connsiteX139" fmla="*/ 5326218 w 21356603"/>
              <a:gd name="connsiteY139" fmla="*/ 7587916 h 8841952"/>
              <a:gd name="connsiteX140" fmla="*/ 5566850 w 21356603"/>
              <a:gd name="connsiteY140" fmla="*/ 7876674 h 8841952"/>
              <a:gd name="connsiteX141" fmla="*/ 5727271 w 21356603"/>
              <a:gd name="connsiteY141" fmla="*/ 7956884 h 8841952"/>
              <a:gd name="connsiteX142" fmla="*/ 5887692 w 21356603"/>
              <a:gd name="connsiteY142" fmla="*/ 7716253 h 8841952"/>
              <a:gd name="connsiteX143" fmla="*/ 5887692 w 21356603"/>
              <a:gd name="connsiteY143" fmla="*/ 7940842 h 8841952"/>
              <a:gd name="connsiteX144" fmla="*/ 6112282 w 21356603"/>
              <a:gd name="connsiteY144" fmla="*/ 7924800 h 8841952"/>
              <a:gd name="connsiteX145" fmla="*/ 6128324 w 21356603"/>
              <a:gd name="connsiteY145" fmla="*/ 7748337 h 8841952"/>
              <a:gd name="connsiteX146" fmla="*/ 6384997 w 21356603"/>
              <a:gd name="connsiteY146" fmla="*/ 7475621 h 8841952"/>
              <a:gd name="connsiteX147" fmla="*/ 6192492 w 21356603"/>
              <a:gd name="connsiteY147" fmla="*/ 7138737 h 8841952"/>
              <a:gd name="connsiteX148" fmla="*/ 6192492 w 21356603"/>
              <a:gd name="connsiteY148" fmla="*/ 7074569 h 8841952"/>
              <a:gd name="connsiteX149" fmla="*/ 6320829 w 21356603"/>
              <a:gd name="connsiteY149" fmla="*/ 7122695 h 8841952"/>
              <a:gd name="connsiteX150" fmla="*/ 6465208 w 21356603"/>
              <a:gd name="connsiteY150" fmla="*/ 7363326 h 8841952"/>
              <a:gd name="connsiteX151" fmla="*/ 6593545 w 21356603"/>
              <a:gd name="connsiteY151" fmla="*/ 7251032 h 8841952"/>
              <a:gd name="connsiteX152" fmla="*/ 6497292 w 21356603"/>
              <a:gd name="connsiteY152" fmla="*/ 6898105 h 8841952"/>
              <a:gd name="connsiteX153" fmla="*/ 6545418 w 21356603"/>
              <a:gd name="connsiteY153" fmla="*/ 6545179 h 8841952"/>
              <a:gd name="connsiteX154" fmla="*/ 6417082 w 21356603"/>
              <a:gd name="connsiteY154" fmla="*/ 6545179 h 8841952"/>
              <a:gd name="connsiteX155" fmla="*/ 6689797 w 21356603"/>
              <a:gd name="connsiteY155" fmla="*/ 6352674 h 8841952"/>
              <a:gd name="connsiteX156" fmla="*/ 6818134 w 21356603"/>
              <a:gd name="connsiteY156" fmla="*/ 6160169 h 8841952"/>
              <a:gd name="connsiteX157" fmla="*/ 6786050 w 21356603"/>
              <a:gd name="connsiteY157" fmla="*/ 5967663 h 8841952"/>
              <a:gd name="connsiteX158" fmla="*/ 6946471 w 21356603"/>
              <a:gd name="connsiteY158" fmla="*/ 6208295 h 8841952"/>
              <a:gd name="connsiteX159" fmla="*/ 7427734 w 21356603"/>
              <a:gd name="connsiteY159" fmla="*/ 5947611 h 8841952"/>
              <a:gd name="connsiteX160" fmla="*/ 7908997 w 21356603"/>
              <a:gd name="connsiteY160" fmla="*/ 5839326 h 8841952"/>
              <a:gd name="connsiteX161" fmla="*/ 8422345 w 21356603"/>
              <a:gd name="connsiteY161" fmla="*/ 5710990 h 8841952"/>
              <a:gd name="connsiteX162" fmla="*/ 8839439 w 21356603"/>
              <a:gd name="connsiteY162" fmla="*/ 5839326 h 8841952"/>
              <a:gd name="connsiteX163" fmla="*/ 9641545 w 21356603"/>
              <a:gd name="connsiteY163" fmla="*/ 6384758 h 8841952"/>
              <a:gd name="connsiteX164" fmla="*/ 9866134 w 21356603"/>
              <a:gd name="connsiteY164" fmla="*/ 6192253 h 8841952"/>
              <a:gd name="connsiteX165" fmla="*/ 10186976 w 21356603"/>
              <a:gd name="connsiteY165" fmla="*/ 6256421 h 8841952"/>
              <a:gd name="connsiteX166" fmla="*/ 10443650 w 21356603"/>
              <a:gd name="connsiteY166" fmla="*/ 6256421 h 8841952"/>
              <a:gd name="connsiteX167" fmla="*/ 10860745 w 21356603"/>
              <a:gd name="connsiteY167" fmla="*/ 6384758 h 8841952"/>
              <a:gd name="connsiteX168" fmla="*/ 11133461 w 21356603"/>
              <a:gd name="connsiteY168" fmla="*/ 6400800 h 8841952"/>
              <a:gd name="connsiteX169" fmla="*/ 11213671 w 21356603"/>
              <a:gd name="connsiteY169" fmla="*/ 6192253 h 8841952"/>
              <a:gd name="connsiteX170" fmla="*/ 11229713 w 21356603"/>
              <a:gd name="connsiteY170" fmla="*/ 6063916 h 8841952"/>
              <a:gd name="connsiteX171" fmla="*/ 11229713 w 21356603"/>
              <a:gd name="connsiteY171" fmla="*/ 5983705 h 8841952"/>
              <a:gd name="connsiteX172" fmla="*/ 11021166 w 21356603"/>
              <a:gd name="connsiteY172" fmla="*/ 5983705 h 8841952"/>
              <a:gd name="connsiteX173" fmla="*/ 10940955 w 21356603"/>
              <a:gd name="connsiteY173" fmla="*/ 5903495 h 8841952"/>
              <a:gd name="connsiteX174" fmla="*/ 10780534 w 21356603"/>
              <a:gd name="connsiteY174" fmla="*/ 5903495 h 8841952"/>
              <a:gd name="connsiteX175" fmla="*/ 10844703 w 21356603"/>
              <a:gd name="connsiteY175" fmla="*/ 5791200 h 8841952"/>
              <a:gd name="connsiteX176" fmla="*/ 11133461 w 21356603"/>
              <a:gd name="connsiteY176" fmla="*/ 5775158 h 8841952"/>
              <a:gd name="connsiteX177" fmla="*/ 11245755 w 21356603"/>
              <a:gd name="connsiteY177" fmla="*/ 5903495 h 8841952"/>
              <a:gd name="connsiteX178" fmla="*/ 11470345 w 21356603"/>
              <a:gd name="connsiteY178" fmla="*/ 5807242 h 8841952"/>
              <a:gd name="connsiteX179" fmla="*/ 11791187 w 21356603"/>
              <a:gd name="connsiteY179" fmla="*/ 5694948 h 8841952"/>
              <a:gd name="connsiteX180" fmla="*/ 12176197 w 21356603"/>
              <a:gd name="connsiteY180" fmla="*/ 5743074 h 8841952"/>
              <a:gd name="connsiteX181" fmla="*/ 12368703 w 21356603"/>
              <a:gd name="connsiteY181" fmla="*/ 5743074 h 8841952"/>
              <a:gd name="connsiteX182" fmla="*/ 12368703 w 21356603"/>
              <a:gd name="connsiteY182" fmla="*/ 5550569 h 8841952"/>
              <a:gd name="connsiteX183" fmla="*/ 12721629 w 21356603"/>
              <a:gd name="connsiteY183" fmla="*/ 5486400 h 8841952"/>
              <a:gd name="connsiteX184" fmla="*/ 13010387 w 21356603"/>
              <a:gd name="connsiteY184" fmla="*/ 5342021 h 8841952"/>
              <a:gd name="connsiteX185" fmla="*/ 12673503 w 21356603"/>
              <a:gd name="connsiteY185" fmla="*/ 4908884 h 8841952"/>
              <a:gd name="connsiteX186" fmla="*/ 12721629 w 21356603"/>
              <a:gd name="connsiteY186" fmla="*/ 4844716 h 8841952"/>
              <a:gd name="connsiteX187" fmla="*/ 13122682 w 21356603"/>
              <a:gd name="connsiteY187" fmla="*/ 5229726 h 8841952"/>
              <a:gd name="connsiteX188" fmla="*/ 13443524 w 21356603"/>
              <a:gd name="connsiteY188" fmla="*/ 5422232 h 8841952"/>
              <a:gd name="connsiteX189" fmla="*/ 13908745 w 21356603"/>
              <a:gd name="connsiteY189" fmla="*/ 5229726 h 8841952"/>
              <a:gd name="connsiteX190" fmla="*/ 14069166 w 21356603"/>
              <a:gd name="connsiteY190" fmla="*/ 5213684 h 8841952"/>
              <a:gd name="connsiteX191" fmla="*/ 14165418 w 21356603"/>
              <a:gd name="connsiteY191" fmla="*/ 5293895 h 8841952"/>
              <a:gd name="connsiteX192" fmla="*/ 14325839 w 21356603"/>
              <a:gd name="connsiteY192" fmla="*/ 5293895 h 8841952"/>
              <a:gd name="connsiteX193" fmla="*/ 14454176 w 21356603"/>
              <a:gd name="connsiteY193" fmla="*/ 5325979 h 8841952"/>
              <a:gd name="connsiteX194" fmla="*/ 14277713 w 21356603"/>
              <a:gd name="connsiteY194" fmla="*/ 5454316 h 8841952"/>
              <a:gd name="connsiteX195" fmla="*/ 14406050 w 21356603"/>
              <a:gd name="connsiteY195" fmla="*/ 5614737 h 8841952"/>
              <a:gd name="connsiteX196" fmla="*/ 14598555 w 21356603"/>
              <a:gd name="connsiteY196" fmla="*/ 5743074 h 8841952"/>
              <a:gd name="connsiteX197" fmla="*/ 14758976 w 21356603"/>
              <a:gd name="connsiteY197" fmla="*/ 5582653 h 8841952"/>
              <a:gd name="connsiteX198" fmla="*/ 15444776 w 21356603"/>
              <a:gd name="connsiteY198" fmla="*/ 5406190 h 8841952"/>
              <a:gd name="connsiteX199" fmla="*/ 16395271 w 21356603"/>
              <a:gd name="connsiteY199" fmla="*/ 5309937 h 8841952"/>
              <a:gd name="connsiteX200" fmla="*/ 17630513 w 21356603"/>
              <a:gd name="connsiteY200" fmla="*/ 5662863 h 8841952"/>
              <a:gd name="connsiteX201" fmla="*/ 18047608 w 21356603"/>
              <a:gd name="connsiteY201" fmla="*/ 5277853 h 8841952"/>
              <a:gd name="connsiteX202" fmla="*/ 18657208 w 21356603"/>
              <a:gd name="connsiteY202" fmla="*/ 5149516 h 8841952"/>
              <a:gd name="connsiteX203" fmla="*/ 19122429 w 21356603"/>
              <a:gd name="connsiteY203" fmla="*/ 4764505 h 8841952"/>
              <a:gd name="connsiteX204" fmla="*/ 19122429 w 21356603"/>
              <a:gd name="connsiteY204" fmla="*/ 4652211 h 8841952"/>
              <a:gd name="connsiteX205" fmla="*/ 19780155 w 21356603"/>
              <a:gd name="connsiteY205" fmla="*/ 4780548 h 8841952"/>
              <a:gd name="connsiteX206" fmla="*/ 19764113 w 21356603"/>
              <a:gd name="connsiteY206" fmla="*/ 4572000 h 8841952"/>
              <a:gd name="connsiteX207" fmla="*/ 19683903 w 21356603"/>
              <a:gd name="connsiteY207" fmla="*/ 4443663 h 8841952"/>
              <a:gd name="connsiteX208" fmla="*/ 20036829 w 21356603"/>
              <a:gd name="connsiteY208" fmla="*/ 4122821 h 8841952"/>
              <a:gd name="connsiteX209" fmla="*/ 20357671 w 21356603"/>
              <a:gd name="connsiteY209" fmla="*/ 4042611 h 8841952"/>
              <a:gd name="connsiteX210" fmla="*/ 20437882 w 21356603"/>
              <a:gd name="connsiteY210" fmla="*/ 3882190 h 8841952"/>
              <a:gd name="connsiteX211" fmla="*/ 20951229 w 21356603"/>
              <a:gd name="connsiteY211" fmla="*/ 3705726 h 8841952"/>
              <a:gd name="connsiteX212" fmla="*/ 20806850 w 21356603"/>
              <a:gd name="connsiteY212" fmla="*/ 2903621 h 8841952"/>
              <a:gd name="connsiteX213" fmla="*/ 21015397 w 21356603"/>
              <a:gd name="connsiteY213" fmla="*/ 2823411 h 8841952"/>
              <a:gd name="connsiteX214" fmla="*/ 21031439 w 21356603"/>
              <a:gd name="connsiteY214" fmla="*/ 2502569 h 8841952"/>
              <a:gd name="connsiteX215" fmla="*/ 19988703 w 21356603"/>
              <a:gd name="connsiteY215" fmla="*/ 2630905 h 8841952"/>
              <a:gd name="connsiteX216" fmla="*/ 19796197 w 21356603"/>
              <a:gd name="connsiteY216" fmla="*/ 2791326 h 8841952"/>
              <a:gd name="connsiteX217" fmla="*/ 19619734 w 21356603"/>
              <a:gd name="connsiteY217" fmla="*/ 2775284 h 8841952"/>
              <a:gd name="connsiteX218" fmla="*/ 19523482 w 21356603"/>
              <a:gd name="connsiteY218" fmla="*/ 2855495 h 8841952"/>
              <a:gd name="connsiteX219" fmla="*/ 19234724 w 21356603"/>
              <a:gd name="connsiteY219" fmla="*/ 2743200 h 8841952"/>
              <a:gd name="connsiteX220" fmla="*/ 19090345 w 21356603"/>
              <a:gd name="connsiteY220" fmla="*/ 2614863 h 8841952"/>
              <a:gd name="connsiteX221" fmla="*/ 18994092 w 21356603"/>
              <a:gd name="connsiteY221" fmla="*/ 2518611 h 8841952"/>
              <a:gd name="connsiteX222" fmla="*/ 18897839 w 21356603"/>
              <a:gd name="connsiteY222" fmla="*/ 2679032 h 8841952"/>
              <a:gd name="connsiteX223" fmla="*/ 18785545 w 21356603"/>
              <a:gd name="connsiteY223" fmla="*/ 2566737 h 8841952"/>
              <a:gd name="connsiteX224" fmla="*/ 18721376 w 21356603"/>
              <a:gd name="connsiteY224" fmla="*/ 2630905 h 8841952"/>
              <a:gd name="connsiteX225" fmla="*/ 18657208 w 21356603"/>
              <a:gd name="connsiteY225" fmla="*/ 2566737 h 8841952"/>
              <a:gd name="connsiteX226" fmla="*/ 18593039 w 21356603"/>
              <a:gd name="connsiteY226" fmla="*/ 2614863 h 8841952"/>
              <a:gd name="connsiteX227" fmla="*/ 18464703 w 21356603"/>
              <a:gd name="connsiteY227" fmla="*/ 2518611 h 8841952"/>
              <a:gd name="connsiteX228" fmla="*/ 18962008 w 21356603"/>
              <a:gd name="connsiteY228" fmla="*/ 2374232 h 8841952"/>
              <a:gd name="connsiteX229" fmla="*/ 18865755 w 21356603"/>
              <a:gd name="connsiteY229" fmla="*/ 2197769 h 8841952"/>
              <a:gd name="connsiteX230" fmla="*/ 18801587 w 21356603"/>
              <a:gd name="connsiteY230" fmla="*/ 2310063 h 8841952"/>
              <a:gd name="connsiteX231" fmla="*/ 18785545 w 21356603"/>
              <a:gd name="connsiteY231" fmla="*/ 2213811 h 8841952"/>
              <a:gd name="connsiteX232" fmla="*/ 18352408 w 21356603"/>
              <a:gd name="connsiteY232" fmla="*/ 2197769 h 8841952"/>
              <a:gd name="connsiteX233" fmla="*/ 18272197 w 21356603"/>
              <a:gd name="connsiteY233" fmla="*/ 2342148 h 8841952"/>
              <a:gd name="connsiteX234" fmla="*/ 18127818 w 21356603"/>
              <a:gd name="connsiteY234" fmla="*/ 2342148 h 8841952"/>
              <a:gd name="connsiteX235" fmla="*/ 17742808 w 21356603"/>
              <a:gd name="connsiteY235" fmla="*/ 2342148 h 8841952"/>
              <a:gd name="connsiteX236" fmla="*/ 18079692 w 21356603"/>
              <a:gd name="connsiteY236" fmla="*/ 2261937 h 8841952"/>
              <a:gd name="connsiteX237" fmla="*/ 18248135 w 21356603"/>
              <a:gd name="connsiteY237" fmla="*/ 2053390 h 8841952"/>
              <a:gd name="connsiteX238" fmla="*/ 18560955 w 21356603"/>
              <a:gd name="connsiteY238" fmla="*/ 2021305 h 8841952"/>
              <a:gd name="connsiteX239" fmla="*/ 18673250 w 21356603"/>
              <a:gd name="connsiteY239" fmla="*/ 1941095 h 8841952"/>
              <a:gd name="connsiteX240" fmla="*/ 18994092 w 21356603"/>
              <a:gd name="connsiteY240" fmla="*/ 1909011 h 8841952"/>
              <a:gd name="connsiteX241" fmla="*/ 19170555 w 21356603"/>
              <a:gd name="connsiteY241" fmla="*/ 1989221 h 8841952"/>
              <a:gd name="connsiteX242" fmla="*/ 19186597 w 21356603"/>
              <a:gd name="connsiteY242" fmla="*/ 1812758 h 8841952"/>
              <a:gd name="connsiteX243" fmla="*/ 19106387 w 21356603"/>
              <a:gd name="connsiteY243" fmla="*/ 1732548 h 8841952"/>
              <a:gd name="connsiteX244" fmla="*/ 19202639 w 21356603"/>
              <a:gd name="connsiteY244" fmla="*/ 1620253 h 8841952"/>
              <a:gd name="connsiteX245" fmla="*/ 19170555 w 21356603"/>
              <a:gd name="connsiteY245" fmla="*/ 1540042 h 8841952"/>
              <a:gd name="connsiteX246" fmla="*/ 18849713 w 21356603"/>
              <a:gd name="connsiteY246" fmla="*/ 1507958 h 8841952"/>
              <a:gd name="connsiteX247" fmla="*/ 19266808 w 21356603"/>
              <a:gd name="connsiteY247" fmla="*/ 1556084 h 8841952"/>
              <a:gd name="connsiteX248" fmla="*/ 19523482 w 21356603"/>
              <a:gd name="connsiteY248" fmla="*/ 1540042 h 8841952"/>
              <a:gd name="connsiteX249" fmla="*/ 19491397 w 21356603"/>
              <a:gd name="connsiteY249" fmla="*/ 1042737 h 8841952"/>
              <a:gd name="connsiteX250" fmla="*/ 19250766 w 21356603"/>
              <a:gd name="connsiteY250" fmla="*/ 1155032 h 8841952"/>
              <a:gd name="connsiteX251" fmla="*/ 19010134 w 21356603"/>
              <a:gd name="connsiteY251" fmla="*/ 1235242 h 8841952"/>
              <a:gd name="connsiteX252" fmla="*/ 18929924 w 21356603"/>
              <a:gd name="connsiteY252" fmla="*/ 1122948 h 8841952"/>
              <a:gd name="connsiteX253" fmla="*/ 18865755 w 21356603"/>
              <a:gd name="connsiteY253" fmla="*/ 1090863 h 8841952"/>
              <a:gd name="connsiteX254" fmla="*/ 19186597 w 21356603"/>
              <a:gd name="connsiteY254" fmla="*/ 1058779 h 8841952"/>
              <a:gd name="connsiteX255" fmla="*/ 19379103 w 21356603"/>
              <a:gd name="connsiteY255" fmla="*/ 978569 h 8841952"/>
              <a:gd name="connsiteX256" fmla="*/ 19379103 w 21356603"/>
              <a:gd name="connsiteY256" fmla="*/ 770021 h 8841952"/>
              <a:gd name="connsiteX257" fmla="*/ 19667861 w 21356603"/>
              <a:gd name="connsiteY257" fmla="*/ 593558 h 8841952"/>
              <a:gd name="connsiteX258" fmla="*/ 19828282 w 21356603"/>
              <a:gd name="connsiteY258" fmla="*/ 818148 h 8841952"/>
              <a:gd name="connsiteX259" fmla="*/ 20486008 w 21356603"/>
              <a:gd name="connsiteY259" fmla="*/ 497305 h 8841952"/>
              <a:gd name="connsiteX260" fmla="*/ 20534134 w 21356603"/>
              <a:gd name="connsiteY260" fmla="*/ 304800 h 8841952"/>
              <a:gd name="connsiteX261" fmla="*/ 20261418 w 21356603"/>
              <a:gd name="connsiteY261" fmla="*/ 352926 h 8841952"/>
              <a:gd name="connsiteX262" fmla="*/ 20566218 w 21356603"/>
              <a:gd name="connsiteY262" fmla="*/ 80211 h 8841952"/>
              <a:gd name="connsiteX263" fmla="*/ 19892450 w 21356603"/>
              <a:gd name="connsiteY263" fmla="*/ 128337 h 8841952"/>
              <a:gd name="connsiteX264" fmla="*/ 20052871 w 21356603"/>
              <a:gd name="connsiteY264" fmla="*/ 16042 h 8841952"/>
              <a:gd name="connsiteX265" fmla="*/ 1123187 w 21356603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823650 w 21111772"/>
              <a:gd name="connsiteY8" fmla="*/ 866274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759256 w 21111772"/>
              <a:gd name="connsiteY8" fmla="*/ 731046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58779 h 8841952"/>
              <a:gd name="connsiteX8" fmla="*/ 2759256 w 21111772"/>
              <a:gd name="connsiteY8" fmla="*/ 731046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35945 w 21111772"/>
              <a:gd name="connsiteY9" fmla="*/ 1058779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78218 w 21111772"/>
              <a:gd name="connsiteY12" fmla="*/ 1187116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58892 w 21111772"/>
              <a:gd name="connsiteY22" fmla="*/ 770021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3994497 w 21111772"/>
              <a:gd name="connsiteY22" fmla="*/ 776460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43903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2539 w 21111772"/>
              <a:gd name="connsiteY26" fmla="*/ 1055616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2539 w 21111772"/>
              <a:gd name="connsiteY26" fmla="*/ 1016979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93082 w 21111772"/>
              <a:gd name="connsiteY29" fmla="*/ 1379621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893082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26218 w 21111772"/>
              <a:gd name="connsiteY38" fmla="*/ 184484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32658 w 21111772"/>
              <a:gd name="connsiteY38" fmla="*/ 1825524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26219 w 21111772"/>
              <a:gd name="connsiteY38" fmla="*/ 185128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91439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46363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46363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46363 w 21111772"/>
              <a:gd name="connsiteY40" fmla="*/ 1556084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721882 w 21111772"/>
              <a:gd name="connsiteY45" fmla="*/ 2614863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85924 w 21111772"/>
              <a:gd name="connsiteY55" fmla="*/ 1074821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831000 w 21111772"/>
              <a:gd name="connsiteY55" fmla="*/ 752849 h 8841952"/>
              <a:gd name="connsiteX56" fmla="*/ 9705713 w 21111772"/>
              <a:gd name="connsiteY56" fmla="*/ 1315453 h 8841952"/>
              <a:gd name="connsiteX57" fmla="*/ 9481124 w 21111772"/>
              <a:gd name="connsiteY57" fmla="*/ 1475874 h 8841952"/>
              <a:gd name="connsiteX58" fmla="*/ 8903608 w 21111772"/>
              <a:gd name="connsiteY58" fmla="*/ 2253916 h 8841952"/>
              <a:gd name="connsiteX59" fmla="*/ 8438387 w 21111772"/>
              <a:gd name="connsiteY59" fmla="*/ 2646948 h 8841952"/>
              <a:gd name="connsiteX60" fmla="*/ 8229839 w 21111772"/>
              <a:gd name="connsiteY60" fmla="*/ 2711116 h 8841952"/>
              <a:gd name="connsiteX61" fmla="*/ 8213797 w 21111772"/>
              <a:gd name="connsiteY61" fmla="*/ 2839453 h 8841952"/>
              <a:gd name="connsiteX62" fmla="*/ 8085461 w 21111772"/>
              <a:gd name="connsiteY62" fmla="*/ 3144253 h 8841952"/>
              <a:gd name="connsiteX63" fmla="*/ 8133587 w 21111772"/>
              <a:gd name="connsiteY63" fmla="*/ 3497179 h 8841952"/>
              <a:gd name="connsiteX64" fmla="*/ 7957124 w 21111772"/>
              <a:gd name="connsiteY64" fmla="*/ 3657600 h 8841952"/>
              <a:gd name="connsiteX65" fmla="*/ 7832797 w 21111772"/>
              <a:gd name="connsiteY65" fmla="*/ 3529263 h 8841952"/>
              <a:gd name="connsiteX66" fmla="*/ 7235229 w 21111772"/>
              <a:gd name="connsiteY66" fmla="*/ 3641558 h 8841952"/>
              <a:gd name="connsiteX67" fmla="*/ 6737924 w 21111772"/>
              <a:gd name="connsiteY67" fmla="*/ 3433011 h 8841952"/>
              <a:gd name="connsiteX68" fmla="*/ 6529376 w 21111772"/>
              <a:gd name="connsiteY68" fmla="*/ 3416969 h 8841952"/>
              <a:gd name="connsiteX69" fmla="*/ 5679145 w 21111772"/>
              <a:gd name="connsiteY69" fmla="*/ 3384884 h 8841952"/>
              <a:gd name="connsiteX70" fmla="*/ 4812871 w 21111772"/>
              <a:gd name="connsiteY70" fmla="*/ 3449053 h 8841952"/>
              <a:gd name="connsiteX71" fmla="*/ 4652450 w 21111772"/>
              <a:gd name="connsiteY71" fmla="*/ 3497179 h 8841952"/>
              <a:gd name="connsiteX72" fmla="*/ 4620366 w 21111772"/>
              <a:gd name="connsiteY72" fmla="*/ 3689684 h 8841952"/>
              <a:gd name="connsiteX73" fmla="*/ 4524113 w 21111772"/>
              <a:gd name="connsiteY73" fmla="*/ 3721769 h 8841952"/>
              <a:gd name="connsiteX74" fmla="*/ 4620366 w 21111772"/>
              <a:gd name="connsiteY74" fmla="*/ 4010526 h 8841952"/>
              <a:gd name="connsiteX75" fmla="*/ 4668492 w 21111772"/>
              <a:gd name="connsiteY75" fmla="*/ 4118811 h 8841952"/>
              <a:gd name="connsiteX76" fmla="*/ 4331608 w 21111772"/>
              <a:gd name="connsiteY76" fmla="*/ 4347411 h 8841952"/>
              <a:gd name="connsiteX77" fmla="*/ 4090976 w 21111772"/>
              <a:gd name="connsiteY77" fmla="*/ 4491790 h 8841952"/>
              <a:gd name="connsiteX78" fmla="*/ 3866387 w 21111772"/>
              <a:gd name="connsiteY78" fmla="*/ 4267200 h 8841952"/>
              <a:gd name="connsiteX79" fmla="*/ 3689924 w 21111772"/>
              <a:gd name="connsiteY79" fmla="*/ 4331369 h 8841952"/>
              <a:gd name="connsiteX80" fmla="*/ 3673882 w 21111772"/>
              <a:gd name="connsiteY80" fmla="*/ 4588042 h 8841952"/>
              <a:gd name="connsiteX81" fmla="*/ 3593671 w 21111772"/>
              <a:gd name="connsiteY81" fmla="*/ 4748463 h 8841952"/>
              <a:gd name="connsiteX82" fmla="*/ 3657839 w 21111772"/>
              <a:gd name="connsiteY82" fmla="*/ 5325979 h 8841952"/>
              <a:gd name="connsiteX83" fmla="*/ 3401166 w 21111772"/>
              <a:gd name="connsiteY83" fmla="*/ 5406190 h 8841952"/>
              <a:gd name="connsiteX84" fmla="*/ 3016155 w 21111772"/>
              <a:gd name="connsiteY84" fmla="*/ 5903495 h 8841952"/>
              <a:gd name="connsiteX85" fmla="*/ 2711355 w 21111772"/>
              <a:gd name="connsiteY85" fmla="*/ 6288505 h 8841952"/>
              <a:gd name="connsiteX86" fmla="*/ 2358429 w 21111772"/>
              <a:gd name="connsiteY86" fmla="*/ 6240379 h 8841952"/>
              <a:gd name="connsiteX87" fmla="*/ 2663229 w 21111772"/>
              <a:gd name="connsiteY87" fmla="*/ 6432884 h 8841952"/>
              <a:gd name="connsiteX88" fmla="*/ 2149882 w 21111772"/>
              <a:gd name="connsiteY88" fmla="*/ 6352674 h 8841952"/>
              <a:gd name="connsiteX89" fmla="*/ 2149882 w 21111772"/>
              <a:gd name="connsiteY89" fmla="*/ 6577263 h 8841952"/>
              <a:gd name="connsiteX90" fmla="*/ 2149882 w 21111772"/>
              <a:gd name="connsiteY90" fmla="*/ 6817895 h 8841952"/>
              <a:gd name="connsiteX91" fmla="*/ 1829039 w 21111772"/>
              <a:gd name="connsiteY91" fmla="*/ 6946232 h 8841952"/>
              <a:gd name="connsiteX92" fmla="*/ 1716745 w 21111772"/>
              <a:gd name="connsiteY92" fmla="*/ 7218948 h 8841952"/>
              <a:gd name="connsiteX93" fmla="*/ 1379861 w 21111772"/>
              <a:gd name="connsiteY93" fmla="*/ 7491663 h 8841952"/>
              <a:gd name="connsiteX94" fmla="*/ 1139229 w 21111772"/>
              <a:gd name="connsiteY94" fmla="*/ 7828548 h 8841952"/>
              <a:gd name="connsiteX95" fmla="*/ 962766 w 21111772"/>
              <a:gd name="connsiteY95" fmla="*/ 7796463 h 8841952"/>
              <a:gd name="connsiteX96" fmla="*/ 962766 w 21111772"/>
              <a:gd name="connsiteY96" fmla="*/ 8069179 h 8841952"/>
              <a:gd name="connsiteX97" fmla="*/ 770261 w 21111772"/>
              <a:gd name="connsiteY97" fmla="*/ 8037095 h 8841952"/>
              <a:gd name="connsiteX98" fmla="*/ 657966 w 21111772"/>
              <a:gd name="connsiteY98" fmla="*/ 7988969 h 8841952"/>
              <a:gd name="connsiteX99" fmla="*/ 385250 w 21111772"/>
              <a:gd name="connsiteY99" fmla="*/ 7908758 h 8841952"/>
              <a:gd name="connsiteX100" fmla="*/ 128576 w 21111772"/>
              <a:gd name="connsiteY100" fmla="*/ 8101263 h 8841952"/>
              <a:gd name="connsiteX101" fmla="*/ 239 w 21111772"/>
              <a:gd name="connsiteY101" fmla="*/ 8325853 h 8841952"/>
              <a:gd name="connsiteX102" fmla="*/ 112534 w 21111772"/>
              <a:gd name="connsiteY102" fmla="*/ 8502316 h 8841952"/>
              <a:gd name="connsiteX103" fmla="*/ 401292 w 21111772"/>
              <a:gd name="connsiteY103" fmla="*/ 8373979 h 8841952"/>
              <a:gd name="connsiteX104" fmla="*/ 545671 w 21111772"/>
              <a:gd name="connsiteY104" fmla="*/ 8149390 h 8841952"/>
              <a:gd name="connsiteX105" fmla="*/ 978808 w 21111772"/>
              <a:gd name="connsiteY105" fmla="*/ 8245642 h 8841952"/>
              <a:gd name="connsiteX106" fmla="*/ 1107145 w 21111772"/>
              <a:gd name="connsiteY106" fmla="*/ 8438148 h 8841952"/>
              <a:gd name="connsiteX107" fmla="*/ 1283608 w 21111772"/>
              <a:gd name="connsiteY107" fmla="*/ 8454190 h 8841952"/>
              <a:gd name="connsiteX108" fmla="*/ 1283608 w 21111772"/>
              <a:gd name="connsiteY108" fmla="*/ 8839200 h 8841952"/>
              <a:gd name="connsiteX109" fmla="*/ 1636534 w 21111772"/>
              <a:gd name="connsiteY109" fmla="*/ 8726905 h 8841952"/>
              <a:gd name="connsiteX110" fmla="*/ 1861124 w 21111772"/>
              <a:gd name="connsiteY110" fmla="*/ 8646695 h 8841952"/>
              <a:gd name="connsiteX111" fmla="*/ 1524239 w 21111772"/>
              <a:gd name="connsiteY111" fmla="*/ 8373979 h 8841952"/>
              <a:gd name="connsiteX112" fmla="*/ 1829039 w 21111772"/>
              <a:gd name="connsiteY112" fmla="*/ 8293769 h 8841952"/>
              <a:gd name="connsiteX113" fmla="*/ 1941334 w 21111772"/>
              <a:gd name="connsiteY113" fmla="*/ 8133348 h 8841952"/>
              <a:gd name="connsiteX114" fmla="*/ 1925292 w 21111772"/>
              <a:gd name="connsiteY114" fmla="*/ 7908758 h 8841952"/>
              <a:gd name="connsiteX115" fmla="*/ 2037587 w 21111772"/>
              <a:gd name="connsiteY115" fmla="*/ 7828548 h 8841952"/>
              <a:gd name="connsiteX116" fmla="*/ 2198008 w 21111772"/>
              <a:gd name="connsiteY116" fmla="*/ 7555832 h 8841952"/>
              <a:gd name="connsiteX117" fmla="*/ 2165924 w 21111772"/>
              <a:gd name="connsiteY117" fmla="*/ 7732295 h 8841952"/>
              <a:gd name="connsiteX118" fmla="*/ 2262176 w 21111772"/>
              <a:gd name="connsiteY118" fmla="*/ 7732295 h 8841952"/>
              <a:gd name="connsiteX119" fmla="*/ 2085713 w 21111772"/>
              <a:gd name="connsiteY119" fmla="*/ 7796463 h 8841952"/>
              <a:gd name="connsiteX120" fmla="*/ 2037587 w 21111772"/>
              <a:gd name="connsiteY120" fmla="*/ 7924800 h 8841952"/>
              <a:gd name="connsiteX121" fmla="*/ 2085713 w 21111772"/>
              <a:gd name="connsiteY121" fmla="*/ 8117305 h 8841952"/>
              <a:gd name="connsiteX122" fmla="*/ 2326345 w 21111772"/>
              <a:gd name="connsiteY122" fmla="*/ 7972926 h 8841952"/>
              <a:gd name="connsiteX123" fmla="*/ 2486766 w 21111772"/>
              <a:gd name="connsiteY123" fmla="*/ 7780421 h 8841952"/>
              <a:gd name="connsiteX124" fmla="*/ 2679271 w 21111772"/>
              <a:gd name="connsiteY124" fmla="*/ 7860632 h 8841952"/>
              <a:gd name="connsiteX125" fmla="*/ 2903861 w 21111772"/>
              <a:gd name="connsiteY125" fmla="*/ 7347284 h 8841952"/>
              <a:gd name="connsiteX126" fmla="*/ 3401166 w 21111772"/>
              <a:gd name="connsiteY126" fmla="*/ 7415463 h 8841952"/>
              <a:gd name="connsiteX127" fmla="*/ 3914513 w 21111772"/>
              <a:gd name="connsiteY127" fmla="*/ 7315200 h 8841952"/>
              <a:gd name="connsiteX128" fmla="*/ 4395776 w 21111772"/>
              <a:gd name="connsiteY128" fmla="*/ 7379369 h 8841952"/>
              <a:gd name="connsiteX129" fmla="*/ 4588282 w 21111772"/>
              <a:gd name="connsiteY129" fmla="*/ 7491663 h 8841952"/>
              <a:gd name="connsiteX130" fmla="*/ 4588282 w 21111772"/>
              <a:gd name="connsiteY130" fmla="*/ 7299158 h 8841952"/>
              <a:gd name="connsiteX131" fmla="*/ 4556197 w 21111772"/>
              <a:gd name="connsiteY131" fmla="*/ 7138737 h 8841952"/>
              <a:gd name="connsiteX132" fmla="*/ 4459945 w 21111772"/>
              <a:gd name="connsiteY132" fmla="*/ 6833937 h 8841952"/>
              <a:gd name="connsiteX133" fmla="*/ 4508071 w 21111772"/>
              <a:gd name="connsiteY133" fmla="*/ 6801853 h 8841952"/>
              <a:gd name="connsiteX134" fmla="*/ 4636408 w 21111772"/>
              <a:gd name="connsiteY134" fmla="*/ 6882063 h 8841952"/>
              <a:gd name="connsiteX135" fmla="*/ 4636408 w 21111772"/>
              <a:gd name="connsiteY135" fmla="*/ 7154779 h 8841952"/>
              <a:gd name="connsiteX136" fmla="*/ 4716618 w 21111772"/>
              <a:gd name="connsiteY136" fmla="*/ 7283116 h 8841952"/>
              <a:gd name="connsiteX137" fmla="*/ 4796829 w 21111772"/>
              <a:gd name="connsiteY137" fmla="*/ 7491663 h 8841952"/>
              <a:gd name="connsiteX138" fmla="*/ 4925166 w 21111772"/>
              <a:gd name="connsiteY138" fmla="*/ 7603958 h 8841952"/>
              <a:gd name="connsiteX139" fmla="*/ 5326218 w 21111772"/>
              <a:gd name="connsiteY139" fmla="*/ 7587916 h 8841952"/>
              <a:gd name="connsiteX140" fmla="*/ 5566850 w 21111772"/>
              <a:gd name="connsiteY140" fmla="*/ 7876674 h 8841952"/>
              <a:gd name="connsiteX141" fmla="*/ 5727271 w 21111772"/>
              <a:gd name="connsiteY141" fmla="*/ 7956884 h 8841952"/>
              <a:gd name="connsiteX142" fmla="*/ 5887692 w 21111772"/>
              <a:gd name="connsiteY142" fmla="*/ 7716253 h 8841952"/>
              <a:gd name="connsiteX143" fmla="*/ 5887692 w 21111772"/>
              <a:gd name="connsiteY143" fmla="*/ 7940842 h 8841952"/>
              <a:gd name="connsiteX144" fmla="*/ 6112282 w 21111772"/>
              <a:gd name="connsiteY144" fmla="*/ 7924800 h 8841952"/>
              <a:gd name="connsiteX145" fmla="*/ 6128324 w 21111772"/>
              <a:gd name="connsiteY145" fmla="*/ 7748337 h 8841952"/>
              <a:gd name="connsiteX146" fmla="*/ 6384997 w 21111772"/>
              <a:gd name="connsiteY146" fmla="*/ 7475621 h 8841952"/>
              <a:gd name="connsiteX147" fmla="*/ 6192492 w 21111772"/>
              <a:gd name="connsiteY147" fmla="*/ 7138737 h 8841952"/>
              <a:gd name="connsiteX148" fmla="*/ 6192492 w 21111772"/>
              <a:gd name="connsiteY148" fmla="*/ 7074569 h 8841952"/>
              <a:gd name="connsiteX149" fmla="*/ 6320829 w 21111772"/>
              <a:gd name="connsiteY149" fmla="*/ 7122695 h 8841952"/>
              <a:gd name="connsiteX150" fmla="*/ 6465208 w 21111772"/>
              <a:gd name="connsiteY150" fmla="*/ 7363326 h 8841952"/>
              <a:gd name="connsiteX151" fmla="*/ 6593545 w 21111772"/>
              <a:gd name="connsiteY151" fmla="*/ 7251032 h 8841952"/>
              <a:gd name="connsiteX152" fmla="*/ 6497292 w 21111772"/>
              <a:gd name="connsiteY152" fmla="*/ 6898105 h 8841952"/>
              <a:gd name="connsiteX153" fmla="*/ 6545418 w 21111772"/>
              <a:gd name="connsiteY153" fmla="*/ 6545179 h 8841952"/>
              <a:gd name="connsiteX154" fmla="*/ 6417082 w 21111772"/>
              <a:gd name="connsiteY154" fmla="*/ 6545179 h 8841952"/>
              <a:gd name="connsiteX155" fmla="*/ 6689797 w 21111772"/>
              <a:gd name="connsiteY155" fmla="*/ 6352674 h 8841952"/>
              <a:gd name="connsiteX156" fmla="*/ 6818134 w 21111772"/>
              <a:gd name="connsiteY156" fmla="*/ 6160169 h 8841952"/>
              <a:gd name="connsiteX157" fmla="*/ 6786050 w 21111772"/>
              <a:gd name="connsiteY157" fmla="*/ 5967663 h 8841952"/>
              <a:gd name="connsiteX158" fmla="*/ 6946471 w 21111772"/>
              <a:gd name="connsiteY158" fmla="*/ 6208295 h 8841952"/>
              <a:gd name="connsiteX159" fmla="*/ 7427734 w 21111772"/>
              <a:gd name="connsiteY159" fmla="*/ 5947611 h 8841952"/>
              <a:gd name="connsiteX160" fmla="*/ 7908997 w 21111772"/>
              <a:gd name="connsiteY160" fmla="*/ 5839326 h 8841952"/>
              <a:gd name="connsiteX161" fmla="*/ 8422345 w 21111772"/>
              <a:gd name="connsiteY161" fmla="*/ 5710990 h 8841952"/>
              <a:gd name="connsiteX162" fmla="*/ 8839439 w 21111772"/>
              <a:gd name="connsiteY162" fmla="*/ 5839326 h 8841952"/>
              <a:gd name="connsiteX163" fmla="*/ 9641545 w 21111772"/>
              <a:gd name="connsiteY163" fmla="*/ 6384758 h 8841952"/>
              <a:gd name="connsiteX164" fmla="*/ 9866134 w 21111772"/>
              <a:gd name="connsiteY164" fmla="*/ 6192253 h 8841952"/>
              <a:gd name="connsiteX165" fmla="*/ 10186976 w 21111772"/>
              <a:gd name="connsiteY165" fmla="*/ 6256421 h 8841952"/>
              <a:gd name="connsiteX166" fmla="*/ 10443650 w 21111772"/>
              <a:gd name="connsiteY166" fmla="*/ 6256421 h 8841952"/>
              <a:gd name="connsiteX167" fmla="*/ 10860745 w 21111772"/>
              <a:gd name="connsiteY167" fmla="*/ 6384758 h 8841952"/>
              <a:gd name="connsiteX168" fmla="*/ 11133461 w 21111772"/>
              <a:gd name="connsiteY168" fmla="*/ 6400800 h 8841952"/>
              <a:gd name="connsiteX169" fmla="*/ 11213671 w 21111772"/>
              <a:gd name="connsiteY169" fmla="*/ 6192253 h 8841952"/>
              <a:gd name="connsiteX170" fmla="*/ 11229713 w 21111772"/>
              <a:gd name="connsiteY170" fmla="*/ 6063916 h 8841952"/>
              <a:gd name="connsiteX171" fmla="*/ 11229713 w 21111772"/>
              <a:gd name="connsiteY171" fmla="*/ 5983705 h 8841952"/>
              <a:gd name="connsiteX172" fmla="*/ 11021166 w 21111772"/>
              <a:gd name="connsiteY172" fmla="*/ 5983705 h 8841952"/>
              <a:gd name="connsiteX173" fmla="*/ 10940955 w 21111772"/>
              <a:gd name="connsiteY173" fmla="*/ 5903495 h 8841952"/>
              <a:gd name="connsiteX174" fmla="*/ 10780534 w 21111772"/>
              <a:gd name="connsiteY174" fmla="*/ 5903495 h 8841952"/>
              <a:gd name="connsiteX175" fmla="*/ 10844703 w 21111772"/>
              <a:gd name="connsiteY175" fmla="*/ 5791200 h 8841952"/>
              <a:gd name="connsiteX176" fmla="*/ 11133461 w 21111772"/>
              <a:gd name="connsiteY176" fmla="*/ 5775158 h 8841952"/>
              <a:gd name="connsiteX177" fmla="*/ 11245755 w 21111772"/>
              <a:gd name="connsiteY177" fmla="*/ 5903495 h 8841952"/>
              <a:gd name="connsiteX178" fmla="*/ 11470345 w 21111772"/>
              <a:gd name="connsiteY178" fmla="*/ 5807242 h 8841952"/>
              <a:gd name="connsiteX179" fmla="*/ 11791187 w 21111772"/>
              <a:gd name="connsiteY179" fmla="*/ 5694948 h 8841952"/>
              <a:gd name="connsiteX180" fmla="*/ 12176197 w 21111772"/>
              <a:gd name="connsiteY180" fmla="*/ 5743074 h 8841952"/>
              <a:gd name="connsiteX181" fmla="*/ 12368703 w 21111772"/>
              <a:gd name="connsiteY181" fmla="*/ 5743074 h 8841952"/>
              <a:gd name="connsiteX182" fmla="*/ 12368703 w 21111772"/>
              <a:gd name="connsiteY182" fmla="*/ 5550569 h 8841952"/>
              <a:gd name="connsiteX183" fmla="*/ 12721629 w 21111772"/>
              <a:gd name="connsiteY183" fmla="*/ 5486400 h 8841952"/>
              <a:gd name="connsiteX184" fmla="*/ 13010387 w 21111772"/>
              <a:gd name="connsiteY184" fmla="*/ 5342021 h 8841952"/>
              <a:gd name="connsiteX185" fmla="*/ 12673503 w 21111772"/>
              <a:gd name="connsiteY185" fmla="*/ 4908884 h 8841952"/>
              <a:gd name="connsiteX186" fmla="*/ 12721629 w 21111772"/>
              <a:gd name="connsiteY186" fmla="*/ 4844716 h 8841952"/>
              <a:gd name="connsiteX187" fmla="*/ 13122682 w 21111772"/>
              <a:gd name="connsiteY187" fmla="*/ 5229726 h 8841952"/>
              <a:gd name="connsiteX188" fmla="*/ 13443524 w 21111772"/>
              <a:gd name="connsiteY188" fmla="*/ 5422232 h 8841952"/>
              <a:gd name="connsiteX189" fmla="*/ 13908745 w 21111772"/>
              <a:gd name="connsiteY189" fmla="*/ 5229726 h 8841952"/>
              <a:gd name="connsiteX190" fmla="*/ 14069166 w 21111772"/>
              <a:gd name="connsiteY190" fmla="*/ 5213684 h 8841952"/>
              <a:gd name="connsiteX191" fmla="*/ 14165418 w 21111772"/>
              <a:gd name="connsiteY191" fmla="*/ 5293895 h 8841952"/>
              <a:gd name="connsiteX192" fmla="*/ 14325839 w 21111772"/>
              <a:gd name="connsiteY192" fmla="*/ 5293895 h 8841952"/>
              <a:gd name="connsiteX193" fmla="*/ 14454176 w 21111772"/>
              <a:gd name="connsiteY193" fmla="*/ 5325979 h 8841952"/>
              <a:gd name="connsiteX194" fmla="*/ 14277713 w 21111772"/>
              <a:gd name="connsiteY194" fmla="*/ 5454316 h 8841952"/>
              <a:gd name="connsiteX195" fmla="*/ 14406050 w 21111772"/>
              <a:gd name="connsiteY195" fmla="*/ 5614737 h 8841952"/>
              <a:gd name="connsiteX196" fmla="*/ 14598555 w 21111772"/>
              <a:gd name="connsiteY196" fmla="*/ 5743074 h 8841952"/>
              <a:gd name="connsiteX197" fmla="*/ 14758976 w 21111772"/>
              <a:gd name="connsiteY197" fmla="*/ 5582653 h 8841952"/>
              <a:gd name="connsiteX198" fmla="*/ 15444776 w 21111772"/>
              <a:gd name="connsiteY198" fmla="*/ 5406190 h 8841952"/>
              <a:gd name="connsiteX199" fmla="*/ 16395271 w 21111772"/>
              <a:gd name="connsiteY199" fmla="*/ 5309937 h 8841952"/>
              <a:gd name="connsiteX200" fmla="*/ 17630513 w 21111772"/>
              <a:gd name="connsiteY200" fmla="*/ 5662863 h 8841952"/>
              <a:gd name="connsiteX201" fmla="*/ 18047608 w 21111772"/>
              <a:gd name="connsiteY201" fmla="*/ 5277853 h 8841952"/>
              <a:gd name="connsiteX202" fmla="*/ 18657208 w 21111772"/>
              <a:gd name="connsiteY202" fmla="*/ 5149516 h 8841952"/>
              <a:gd name="connsiteX203" fmla="*/ 19122429 w 21111772"/>
              <a:gd name="connsiteY203" fmla="*/ 4764505 h 8841952"/>
              <a:gd name="connsiteX204" fmla="*/ 19122429 w 21111772"/>
              <a:gd name="connsiteY204" fmla="*/ 4652211 h 8841952"/>
              <a:gd name="connsiteX205" fmla="*/ 19780155 w 21111772"/>
              <a:gd name="connsiteY205" fmla="*/ 4780548 h 8841952"/>
              <a:gd name="connsiteX206" fmla="*/ 19764113 w 21111772"/>
              <a:gd name="connsiteY206" fmla="*/ 4572000 h 8841952"/>
              <a:gd name="connsiteX207" fmla="*/ 19683903 w 21111772"/>
              <a:gd name="connsiteY207" fmla="*/ 4443663 h 8841952"/>
              <a:gd name="connsiteX208" fmla="*/ 20036829 w 21111772"/>
              <a:gd name="connsiteY208" fmla="*/ 4122821 h 8841952"/>
              <a:gd name="connsiteX209" fmla="*/ 20357671 w 21111772"/>
              <a:gd name="connsiteY209" fmla="*/ 4042611 h 8841952"/>
              <a:gd name="connsiteX210" fmla="*/ 20437882 w 21111772"/>
              <a:gd name="connsiteY210" fmla="*/ 3882190 h 8841952"/>
              <a:gd name="connsiteX211" fmla="*/ 20951229 w 21111772"/>
              <a:gd name="connsiteY211" fmla="*/ 3705726 h 8841952"/>
              <a:gd name="connsiteX212" fmla="*/ 20806850 w 21111772"/>
              <a:gd name="connsiteY212" fmla="*/ 2903621 h 8841952"/>
              <a:gd name="connsiteX213" fmla="*/ 21015397 w 21111772"/>
              <a:gd name="connsiteY213" fmla="*/ 2823411 h 8841952"/>
              <a:gd name="connsiteX214" fmla="*/ 21031439 w 21111772"/>
              <a:gd name="connsiteY214" fmla="*/ 2502569 h 8841952"/>
              <a:gd name="connsiteX215" fmla="*/ 19988703 w 21111772"/>
              <a:gd name="connsiteY215" fmla="*/ 2630905 h 8841952"/>
              <a:gd name="connsiteX216" fmla="*/ 19796197 w 21111772"/>
              <a:gd name="connsiteY216" fmla="*/ 2791326 h 8841952"/>
              <a:gd name="connsiteX217" fmla="*/ 19619734 w 21111772"/>
              <a:gd name="connsiteY217" fmla="*/ 2775284 h 8841952"/>
              <a:gd name="connsiteX218" fmla="*/ 19523482 w 21111772"/>
              <a:gd name="connsiteY218" fmla="*/ 2855495 h 8841952"/>
              <a:gd name="connsiteX219" fmla="*/ 19234724 w 21111772"/>
              <a:gd name="connsiteY219" fmla="*/ 2743200 h 8841952"/>
              <a:gd name="connsiteX220" fmla="*/ 19090345 w 21111772"/>
              <a:gd name="connsiteY220" fmla="*/ 2614863 h 8841952"/>
              <a:gd name="connsiteX221" fmla="*/ 18994092 w 21111772"/>
              <a:gd name="connsiteY221" fmla="*/ 2518611 h 8841952"/>
              <a:gd name="connsiteX222" fmla="*/ 18897839 w 21111772"/>
              <a:gd name="connsiteY222" fmla="*/ 2679032 h 8841952"/>
              <a:gd name="connsiteX223" fmla="*/ 18785545 w 21111772"/>
              <a:gd name="connsiteY223" fmla="*/ 2566737 h 8841952"/>
              <a:gd name="connsiteX224" fmla="*/ 18721376 w 21111772"/>
              <a:gd name="connsiteY224" fmla="*/ 2630905 h 8841952"/>
              <a:gd name="connsiteX225" fmla="*/ 18657208 w 21111772"/>
              <a:gd name="connsiteY225" fmla="*/ 2566737 h 8841952"/>
              <a:gd name="connsiteX226" fmla="*/ 18593039 w 21111772"/>
              <a:gd name="connsiteY226" fmla="*/ 2614863 h 8841952"/>
              <a:gd name="connsiteX227" fmla="*/ 18464703 w 21111772"/>
              <a:gd name="connsiteY227" fmla="*/ 2518611 h 8841952"/>
              <a:gd name="connsiteX228" fmla="*/ 18962008 w 21111772"/>
              <a:gd name="connsiteY228" fmla="*/ 2374232 h 8841952"/>
              <a:gd name="connsiteX229" fmla="*/ 18865755 w 21111772"/>
              <a:gd name="connsiteY229" fmla="*/ 2197769 h 8841952"/>
              <a:gd name="connsiteX230" fmla="*/ 18801587 w 21111772"/>
              <a:gd name="connsiteY230" fmla="*/ 2310063 h 8841952"/>
              <a:gd name="connsiteX231" fmla="*/ 18785545 w 21111772"/>
              <a:gd name="connsiteY231" fmla="*/ 2213811 h 8841952"/>
              <a:gd name="connsiteX232" fmla="*/ 18352408 w 21111772"/>
              <a:gd name="connsiteY232" fmla="*/ 2197769 h 8841952"/>
              <a:gd name="connsiteX233" fmla="*/ 18272197 w 21111772"/>
              <a:gd name="connsiteY233" fmla="*/ 2342148 h 8841952"/>
              <a:gd name="connsiteX234" fmla="*/ 18127818 w 21111772"/>
              <a:gd name="connsiteY234" fmla="*/ 2342148 h 8841952"/>
              <a:gd name="connsiteX235" fmla="*/ 17742808 w 21111772"/>
              <a:gd name="connsiteY235" fmla="*/ 2342148 h 8841952"/>
              <a:gd name="connsiteX236" fmla="*/ 18079692 w 21111772"/>
              <a:gd name="connsiteY236" fmla="*/ 2261937 h 8841952"/>
              <a:gd name="connsiteX237" fmla="*/ 18248135 w 21111772"/>
              <a:gd name="connsiteY237" fmla="*/ 2053390 h 8841952"/>
              <a:gd name="connsiteX238" fmla="*/ 18560955 w 21111772"/>
              <a:gd name="connsiteY238" fmla="*/ 2021305 h 8841952"/>
              <a:gd name="connsiteX239" fmla="*/ 18673250 w 21111772"/>
              <a:gd name="connsiteY239" fmla="*/ 1941095 h 8841952"/>
              <a:gd name="connsiteX240" fmla="*/ 18994092 w 21111772"/>
              <a:gd name="connsiteY240" fmla="*/ 1909011 h 8841952"/>
              <a:gd name="connsiteX241" fmla="*/ 19170555 w 21111772"/>
              <a:gd name="connsiteY241" fmla="*/ 1989221 h 8841952"/>
              <a:gd name="connsiteX242" fmla="*/ 19186597 w 21111772"/>
              <a:gd name="connsiteY242" fmla="*/ 1812758 h 8841952"/>
              <a:gd name="connsiteX243" fmla="*/ 19106387 w 21111772"/>
              <a:gd name="connsiteY243" fmla="*/ 1732548 h 8841952"/>
              <a:gd name="connsiteX244" fmla="*/ 19202639 w 21111772"/>
              <a:gd name="connsiteY244" fmla="*/ 1620253 h 8841952"/>
              <a:gd name="connsiteX245" fmla="*/ 19170555 w 21111772"/>
              <a:gd name="connsiteY245" fmla="*/ 1540042 h 8841952"/>
              <a:gd name="connsiteX246" fmla="*/ 18849713 w 21111772"/>
              <a:gd name="connsiteY246" fmla="*/ 1507958 h 8841952"/>
              <a:gd name="connsiteX247" fmla="*/ 19266808 w 21111772"/>
              <a:gd name="connsiteY247" fmla="*/ 1556084 h 8841952"/>
              <a:gd name="connsiteX248" fmla="*/ 19523482 w 21111772"/>
              <a:gd name="connsiteY248" fmla="*/ 1540042 h 8841952"/>
              <a:gd name="connsiteX249" fmla="*/ 19491397 w 21111772"/>
              <a:gd name="connsiteY249" fmla="*/ 1042737 h 8841952"/>
              <a:gd name="connsiteX250" fmla="*/ 19250766 w 21111772"/>
              <a:gd name="connsiteY250" fmla="*/ 1155032 h 8841952"/>
              <a:gd name="connsiteX251" fmla="*/ 19010134 w 21111772"/>
              <a:gd name="connsiteY251" fmla="*/ 1235242 h 8841952"/>
              <a:gd name="connsiteX252" fmla="*/ 18929924 w 21111772"/>
              <a:gd name="connsiteY252" fmla="*/ 1122948 h 8841952"/>
              <a:gd name="connsiteX253" fmla="*/ 18865755 w 21111772"/>
              <a:gd name="connsiteY253" fmla="*/ 1090863 h 8841952"/>
              <a:gd name="connsiteX254" fmla="*/ 19186597 w 21111772"/>
              <a:gd name="connsiteY254" fmla="*/ 1058779 h 8841952"/>
              <a:gd name="connsiteX255" fmla="*/ 19379103 w 21111772"/>
              <a:gd name="connsiteY255" fmla="*/ 978569 h 8841952"/>
              <a:gd name="connsiteX256" fmla="*/ 19379103 w 21111772"/>
              <a:gd name="connsiteY256" fmla="*/ 770021 h 8841952"/>
              <a:gd name="connsiteX257" fmla="*/ 19667861 w 21111772"/>
              <a:gd name="connsiteY257" fmla="*/ 593558 h 8841952"/>
              <a:gd name="connsiteX258" fmla="*/ 19828282 w 21111772"/>
              <a:gd name="connsiteY258" fmla="*/ 818148 h 8841952"/>
              <a:gd name="connsiteX259" fmla="*/ 20486008 w 21111772"/>
              <a:gd name="connsiteY259" fmla="*/ 497305 h 8841952"/>
              <a:gd name="connsiteX260" fmla="*/ 20534134 w 21111772"/>
              <a:gd name="connsiteY260" fmla="*/ 304800 h 8841952"/>
              <a:gd name="connsiteX261" fmla="*/ 20261418 w 21111772"/>
              <a:gd name="connsiteY261" fmla="*/ 352926 h 8841952"/>
              <a:gd name="connsiteX262" fmla="*/ 20566218 w 21111772"/>
              <a:gd name="connsiteY262" fmla="*/ 80211 h 8841952"/>
              <a:gd name="connsiteX263" fmla="*/ 20052871 w 21111772"/>
              <a:gd name="connsiteY263" fmla="*/ 16042 h 8841952"/>
              <a:gd name="connsiteX264" fmla="*/ 1123187 w 21111772"/>
              <a:gd name="connsiteY264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831000 w 21111772"/>
              <a:gd name="connsiteY55" fmla="*/ 752849 h 8841952"/>
              <a:gd name="connsiteX56" fmla="*/ 9909177 w 21111772"/>
              <a:gd name="connsiteY56" fmla="*/ 1066348 h 8841952"/>
              <a:gd name="connsiteX57" fmla="*/ 9705713 w 21111772"/>
              <a:gd name="connsiteY57" fmla="*/ 1315453 h 8841952"/>
              <a:gd name="connsiteX58" fmla="*/ 9481124 w 21111772"/>
              <a:gd name="connsiteY58" fmla="*/ 1475874 h 8841952"/>
              <a:gd name="connsiteX59" fmla="*/ 8903608 w 21111772"/>
              <a:gd name="connsiteY59" fmla="*/ 2253916 h 8841952"/>
              <a:gd name="connsiteX60" fmla="*/ 8438387 w 21111772"/>
              <a:gd name="connsiteY60" fmla="*/ 2646948 h 8841952"/>
              <a:gd name="connsiteX61" fmla="*/ 8229839 w 21111772"/>
              <a:gd name="connsiteY61" fmla="*/ 2711116 h 8841952"/>
              <a:gd name="connsiteX62" fmla="*/ 8213797 w 21111772"/>
              <a:gd name="connsiteY62" fmla="*/ 2839453 h 8841952"/>
              <a:gd name="connsiteX63" fmla="*/ 8085461 w 21111772"/>
              <a:gd name="connsiteY63" fmla="*/ 3144253 h 8841952"/>
              <a:gd name="connsiteX64" fmla="*/ 8133587 w 21111772"/>
              <a:gd name="connsiteY64" fmla="*/ 3497179 h 8841952"/>
              <a:gd name="connsiteX65" fmla="*/ 7957124 w 21111772"/>
              <a:gd name="connsiteY65" fmla="*/ 3657600 h 8841952"/>
              <a:gd name="connsiteX66" fmla="*/ 7832797 w 21111772"/>
              <a:gd name="connsiteY66" fmla="*/ 3529263 h 8841952"/>
              <a:gd name="connsiteX67" fmla="*/ 7235229 w 21111772"/>
              <a:gd name="connsiteY67" fmla="*/ 3641558 h 8841952"/>
              <a:gd name="connsiteX68" fmla="*/ 6737924 w 21111772"/>
              <a:gd name="connsiteY68" fmla="*/ 3433011 h 8841952"/>
              <a:gd name="connsiteX69" fmla="*/ 6529376 w 21111772"/>
              <a:gd name="connsiteY69" fmla="*/ 3416969 h 8841952"/>
              <a:gd name="connsiteX70" fmla="*/ 5679145 w 21111772"/>
              <a:gd name="connsiteY70" fmla="*/ 3384884 h 8841952"/>
              <a:gd name="connsiteX71" fmla="*/ 4812871 w 21111772"/>
              <a:gd name="connsiteY71" fmla="*/ 3449053 h 8841952"/>
              <a:gd name="connsiteX72" fmla="*/ 4652450 w 21111772"/>
              <a:gd name="connsiteY72" fmla="*/ 3497179 h 8841952"/>
              <a:gd name="connsiteX73" fmla="*/ 4620366 w 21111772"/>
              <a:gd name="connsiteY73" fmla="*/ 3689684 h 8841952"/>
              <a:gd name="connsiteX74" fmla="*/ 4524113 w 21111772"/>
              <a:gd name="connsiteY74" fmla="*/ 3721769 h 8841952"/>
              <a:gd name="connsiteX75" fmla="*/ 4620366 w 21111772"/>
              <a:gd name="connsiteY75" fmla="*/ 4010526 h 8841952"/>
              <a:gd name="connsiteX76" fmla="*/ 4668492 w 21111772"/>
              <a:gd name="connsiteY76" fmla="*/ 4118811 h 8841952"/>
              <a:gd name="connsiteX77" fmla="*/ 4331608 w 21111772"/>
              <a:gd name="connsiteY77" fmla="*/ 4347411 h 8841952"/>
              <a:gd name="connsiteX78" fmla="*/ 4090976 w 21111772"/>
              <a:gd name="connsiteY78" fmla="*/ 4491790 h 8841952"/>
              <a:gd name="connsiteX79" fmla="*/ 3866387 w 21111772"/>
              <a:gd name="connsiteY79" fmla="*/ 4267200 h 8841952"/>
              <a:gd name="connsiteX80" fmla="*/ 3689924 w 21111772"/>
              <a:gd name="connsiteY80" fmla="*/ 4331369 h 8841952"/>
              <a:gd name="connsiteX81" fmla="*/ 3673882 w 21111772"/>
              <a:gd name="connsiteY81" fmla="*/ 4588042 h 8841952"/>
              <a:gd name="connsiteX82" fmla="*/ 3593671 w 21111772"/>
              <a:gd name="connsiteY82" fmla="*/ 4748463 h 8841952"/>
              <a:gd name="connsiteX83" fmla="*/ 3657839 w 21111772"/>
              <a:gd name="connsiteY83" fmla="*/ 5325979 h 8841952"/>
              <a:gd name="connsiteX84" fmla="*/ 3401166 w 21111772"/>
              <a:gd name="connsiteY84" fmla="*/ 5406190 h 8841952"/>
              <a:gd name="connsiteX85" fmla="*/ 3016155 w 21111772"/>
              <a:gd name="connsiteY85" fmla="*/ 5903495 h 8841952"/>
              <a:gd name="connsiteX86" fmla="*/ 2711355 w 21111772"/>
              <a:gd name="connsiteY86" fmla="*/ 6288505 h 8841952"/>
              <a:gd name="connsiteX87" fmla="*/ 2358429 w 21111772"/>
              <a:gd name="connsiteY87" fmla="*/ 6240379 h 8841952"/>
              <a:gd name="connsiteX88" fmla="*/ 2663229 w 21111772"/>
              <a:gd name="connsiteY88" fmla="*/ 6432884 h 8841952"/>
              <a:gd name="connsiteX89" fmla="*/ 2149882 w 21111772"/>
              <a:gd name="connsiteY89" fmla="*/ 6352674 h 8841952"/>
              <a:gd name="connsiteX90" fmla="*/ 2149882 w 21111772"/>
              <a:gd name="connsiteY90" fmla="*/ 6577263 h 8841952"/>
              <a:gd name="connsiteX91" fmla="*/ 2149882 w 21111772"/>
              <a:gd name="connsiteY91" fmla="*/ 6817895 h 8841952"/>
              <a:gd name="connsiteX92" fmla="*/ 1829039 w 21111772"/>
              <a:gd name="connsiteY92" fmla="*/ 6946232 h 8841952"/>
              <a:gd name="connsiteX93" fmla="*/ 1716745 w 21111772"/>
              <a:gd name="connsiteY93" fmla="*/ 7218948 h 8841952"/>
              <a:gd name="connsiteX94" fmla="*/ 1379861 w 21111772"/>
              <a:gd name="connsiteY94" fmla="*/ 7491663 h 8841952"/>
              <a:gd name="connsiteX95" fmla="*/ 1139229 w 21111772"/>
              <a:gd name="connsiteY95" fmla="*/ 7828548 h 8841952"/>
              <a:gd name="connsiteX96" fmla="*/ 962766 w 21111772"/>
              <a:gd name="connsiteY96" fmla="*/ 7796463 h 8841952"/>
              <a:gd name="connsiteX97" fmla="*/ 962766 w 21111772"/>
              <a:gd name="connsiteY97" fmla="*/ 8069179 h 8841952"/>
              <a:gd name="connsiteX98" fmla="*/ 770261 w 21111772"/>
              <a:gd name="connsiteY98" fmla="*/ 8037095 h 8841952"/>
              <a:gd name="connsiteX99" fmla="*/ 657966 w 21111772"/>
              <a:gd name="connsiteY99" fmla="*/ 7988969 h 8841952"/>
              <a:gd name="connsiteX100" fmla="*/ 385250 w 21111772"/>
              <a:gd name="connsiteY100" fmla="*/ 7908758 h 8841952"/>
              <a:gd name="connsiteX101" fmla="*/ 128576 w 21111772"/>
              <a:gd name="connsiteY101" fmla="*/ 8101263 h 8841952"/>
              <a:gd name="connsiteX102" fmla="*/ 239 w 21111772"/>
              <a:gd name="connsiteY102" fmla="*/ 8325853 h 8841952"/>
              <a:gd name="connsiteX103" fmla="*/ 112534 w 21111772"/>
              <a:gd name="connsiteY103" fmla="*/ 8502316 h 8841952"/>
              <a:gd name="connsiteX104" fmla="*/ 401292 w 21111772"/>
              <a:gd name="connsiteY104" fmla="*/ 8373979 h 8841952"/>
              <a:gd name="connsiteX105" fmla="*/ 545671 w 21111772"/>
              <a:gd name="connsiteY105" fmla="*/ 8149390 h 8841952"/>
              <a:gd name="connsiteX106" fmla="*/ 978808 w 21111772"/>
              <a:gd name="connsiteY106" fmla="*/ 8245642 h 8841952"/>
              <a:gd name="connsiteX107" fmla="*/ 1107145 w 21111772"/>
              <a:gd name="connsiteY107" fmla="*/ 8438148 h 8841952"/>
              <a:gd name="connsiteX108" fmla="*/ 1283608 w 21111772"/>
              <a:gd name="connsiteY108" fmla="*/ 8454190 h 8841952"/>
              <a:gd name="connsiteX109" fmla="*/ 1283608 w 21111772"/>
              <a:gd name="connsiteY109" fmla="*/ 8839200 h 8841952"/>
              <a:gd name="connsiteX110" fmla="*/ 1636534 w 21111772"/>
              <a:gd name="connsiteY110" fmla="*/ 8726905 h 8841952"/>
              <a:gd name="connsiteX111" fmla="*/ 1861124 w 21111772"/>
              <a:gd name="connsiteY111" fmla="*/ 8646695 h 8841952"/>
              <a:gd name="connsiteX112" fmla="*/ 1524239 w 21111772"/>
              <a:gd name="connsiteY112" fmla="*/ 8373979 h 8841952"/>
              <a:gd name="connsiteX113" fmla="*/ 1829039 w 21111772"/>
              <a:gd name="connsiteY113" fmla="*/ 8293769 h 8841952"/>
              <a:gd name="connsiteX114" fmla="*/ 1941334 w 21111772"/>
              <a:gd name="connsiteY114" fmla="*/ 8133348 h 8841952"/>
              <a:gd name="connsiteX115" fmla="*/ 1925292 w 21111772"/>
              <a:gd name="connsiteY115" fmla="*/ 7908758 h 8841952"/>
              <a:gd name="connsiteX116" fmla="*/ 2037587 w 21111772"/>
              <a:gd name="connsiteY116" fmla="*/ 7828548 h 8841952"/>
              <a:gd name="connsiteX117" fmla="*/ 2198008 w 21111772"/>
              <a:gd name="connsiteY117" fmla="*/ 7555832 h 8841952"/>
              <a:gd name="connsiteX118" fmla="*/ 2165924 w 21111772"/>
              <a:gd name="connsiteY118" fmla="*/ 7732295 h 8841952"/>
              <a:gd name="connsiteX119" fmla="*/ 2262176 w 21111772"/>
              <a:gd name="connsiteY119" fmla="*/ 7732295 h 8841952"/>
              <a:gd name="connsiteX120" fmla="*/ 2085713 w 21111772"/>
              <a:gd name="connsiteY120" fmla="*/ 7796463 h 8841952"/>
              <a:gd name="connsiteX121" fmla="*/ 2037587 w 21111772"/>
              <a:gd name="connsiteY121" fmla="*/ 7924800 h 8841952"/>
              <a:gd name="connsiteX122" fmla="*/ 2085713 w 21111772"/>
              <a:gd name="connsiteY122" fmla="*/ 8117305 h 8841952"/>
              <a:gd name="connsiteX123" fmla="*/ 2326345 w 21111772"/>
              <a:gd name="connsiteY123" fmla="*/ 7972926 h 8841952"/>
              <a:gd name="connsiteX124" fmla="*/ 2486766 w 21111772"/>
              <a:gd name="connsiteY124" fmla="*/ 7780421 h 8841952"/>
              <a:gd name="connsiteX125" fmla="*/ 2679271 w 21111772"/>
              <a:gd name="connsiteY125" fmla="*/ 7860632 h 8841952"/>
              <a:gd name="connsiteX126" fmla="*/ 2903861 w 21111772"/>
              <a:gd name="connsiteY126" fmla="*/ 7347284 h 8841952"/>
              <a:gd name="connsiteX127" fmla="*/ 3401166 w 21111772"/>
              <a:gd name="connsiteY127" fmla="*/ 7415463 h 8841952"/>
              <a:gd name="connsiteX128" fmla="*/ 3914513 w 21111772"/>
              <a:gd name="connsiteY128" fmla="*/ 7315200 h 8841952"/>
              <a:gd name="connsiteX129" fmla="*/ 4395776 w 21111772"/>
              <a:gd name="connsiteY129" fmla="*/ 7379369 h 8841952"/>
              <a:gd name="connsiteX130" fmla="*/ 4588282 w 21111772"/>
              <a:gd name="connsiteY130" fmla="*/ 7491663 h 8841952"/>
              <a:gd name="connsiteX131" fmla="*/ 4588282 w 21111772"/>
              <a:gd name="connsiteY131" fmla="*/ 7299158 h 8841952"/>
              <a:gd name="connsiteX132" fmla="*/ 4556197 w 21111772"/>
              <a:gd name="connsiteY132" fmla="*/ 7138737 h 8841952"/>
              <a:gd name="connsiteX133" fmla="*/ 4459945 w 21111772"/>
              <a:gd name="connsiteY133" fmla="*/ 6833937 h 8841952"/>
              <a:gd name="connsiteX134" fmla="*/ 4508071 w 21111772"/>
              <a:gd name="connsiteY134" fmla="*/ 6801853 h 8841952"/>
              <a:gd name="connsiteX135" fmla="*/ 4636408 w 21111772"/>
              <a:gd name="connsiteY135" fmla="*/ 6882063 h 8841952"/>
              <a:gd name="connsiteX136" fmla="*/ 4636408 w 21111772"/>
              <a:gd name="connsiteY136" fmla="*/ 7154779 h 8841952"/>
              <a:gd name="connsiteX137" fmla="*/ 4716618 w 21111772"/>
              <a:gd name="connsiteY137" fmla="*/ 7283116 h 8841952"/>
              <a:gd name="connsiteX138" fmla="*/ 4796829 w 21111772"/>
              <a:gd name="connsiteY138" fmla="*/ 7491663 h 8841952"/>
              <a:gd name="connsiteX139" fmla="*/ 4925166 w 21111772"/>
              <a:gd name="connsiteY139" fmla="*/ 7603958 h 8841952"/>
              <a:gd name="connsiteX140" fmla="*/ 5326218 w 21111772"/>
              <a:gd name="connsiteY140" fmla="*/ 7587916 h 8841952"/>
              <a:gd name="connsiteX141" fmla="*/ 5566850 w 21111772"/>
              <a:gd name="connsiteY141" fmla="*/ 7876674 h 8841952"/>
              <a:gd name="connsiteX142" fmla="*/ 5727271 w 21111772"/>
              <a:gd name="connsiteY142" fmla="*/ 7956884 h 8841952"/>
              <a:gd name="connsiteX143" fmla="*/ 5887692 w 21111772"/>
              <a:gd name="connsiteY143" fmla="*/ 7716253 h 8841952"/>
              <a:gd name="connsiteX144" fmla="*/ 5887692 w 21111772"/>
              <a:gd name="connsiteY144" fmla="*/ 7940842 h 8841952"/>
              <a:gd name="connsiteX145" fmla="*/ 6112282 w 21111772"/>
              <a:gd name="connsiteY145" fmla="*/ 7924800 h 8841952"/>
              <a:gd name="connsiteX146" fmla="*/ 6128324 w 21111772"/>
              <a:gd name="connsiteY146" fmla="*/ 7748337 h 8841952"/>
              <a:gd name="connsiteX147" fmla="*/ 6384997 w 21111772"/>
              <a:gd name="connsiteY147" fmla="*/ 7475621 h 8841952"/>
              <a:gd name="connsiteX148" fmla="*/ 6192492 w 21111772"/>
              <a:gd name="connsiteY148" fmla="*/ 7138737 h 8841952"/>
              <a:gd name="connsiteX149" fmla="*/ 6192492 w 21111772"/>
              <a:gd name="connsiteY149" fmla="*/ 7074569 h 8841952"/>
              <a:gd name="connsiteX150" fmla="*/ 6320829 w 21111772"/>
              <a:gd name="connsiteY150" fmla="*/ 7122695 h 8841952"/>
              <a:gd name="connsiteX151" fmla="*/ 6465208 w 21111772"/>
              <a:gd name="connsiteY151" fmla="*/ 7363326 h 8841952"/>
              <a:gd name="connsiteX152" fmla="*/ 6593545 w 21111772"/>
              <a:gd name="connsiteY152" fmla="*/ 7251032 h 8841952"/>
              <a:gd name="connsiteX153" fmla="*/ 6497292 w 21111772"/>
              <a:gd name="connsiteY153" fmla="*/ 6898105 h 8841952"/>
              <a:gd name="connsiteX154" fmla="*/ 6545418 w 21111772"/>
              <a:gd name="connsiteY154" fmla="*/ 6545179 h 8841952"/>
              <a:gd name="connsiteX155" fmla="*/ 6417082 w 21111772"/>
              <a:gd name="connsiteY155" fmla="*/ 6545179 h 8841952"/>
              <a:gd name="connsiteX156" fmla="*/ 6689797 w 21111772"/>
              <a:gd name="connsiteY156" fmla="*/ 6352674 h 8841952"/>
              <a:gd name="connsiteX157" fmla="*/ 6818134 w 21111772"/>
              <a:gd name="connsiteY157" fmla="*/ 6160169 h 8841952"/>
              <a:gd name="connsiteX158" fmla="*/ 6786050 w 21111772"/>
              <a:gd name="connsiteY158" fmla="*/ 5967663 h 8841952"/>
              <a:gd name="connsiteX159" fmla="*/ 6946471 w 21111772"/>
              <a:gd name="connsiteY159" fmla="*/ 6208295 h 8841952"/>
              <a:gd name="connsiteX160" fmla="*/ 7427734 w 21111772"/>
              <a:gd name="connsiteY160" fmla="*/ 5947611 h 8841952"/>
              <a:gd name="connsiteX161" fmla="*/ 7908997 w 21111772"/>
              <a:gd name="connsiteY161" fmla="*/ 5839326 h 8841952"/>
              <a:gd name="connsiteX162" fmla="*/ 8422345 w 21111772"/>
              <a:gd name="connsiteY162" fmla="*/ 5710990 h 8841952"/>
              <a:gd name="connsiteX163" fmla="*/ 8839439 w 21111772"/>
              <a:gd name="connsiteY163" fmla="*/ 5839326 h 8841952"/>
              <a:gd name="connsiteX164" fmla="*/ 9641545 w 21111772"/>
              <a:gd name="connsiteY164" fmla="*/ 6384758 h 8841952"/>
              <a:gd name="connsiteX165" fmla="*/ 9866134 w 21111772"/>
              <a:gd name="connsiteY165" fmla="*/ 6192253 h 8841952"/>
              <a:gd name="connsiteX166" fmla="*/ 10186976 w 21111772"/>
              <a:gd name="connsiteY166" fmla="*/ 6256421 h 8841952"/>
              <a:gd name="connsiteX167" fmla="*/ 10443650 w 21111772"/>
              <a:gd name="connsiteY167" fmla="*/ 6256421 h 8841952"/>
              <a:gd name="connsiteX168" fmla="*/ 10860745 w 21111772"/>
              <a:gd name="connsiteY168" fmla="*/ 6384758 h 8841952"/>
              <a:gd name="connsiteX169" fmla="*/ 11133461 w 21111772"/>
              <a:gd name="connsiteY169" fmla="*/ 6400800 h 8841952"/>
              <a:gd name="connsiteX170" fmla="*/ 11213671 w 21111772"/>
              <a:gd name="connsiteY170" fmla="*/ 6192253 h 8841952"/>
              <a:gd name="connsiteX171" fmla="*/ 11229713 w 21111772"/>
              <a:gd name="connsiteY171" fmla="*/ 6063916 h 8841952"/>
              <a:gd name="connsiteX172" fmla="*/ 11229713 w 21111772"/>
              <a:gd name="connsiteY172" fmla="*/ 5983705 h 8841952"/>
              <a:gd name="connsiteX173" fmla="*/ 11021166 w 21111772"/>
              <a:gd name="connsiteY173" fmla="*/ 5983705 h 8841952"/>
              <a:gd name="connsiteX174" fmla="*/ 10940955 w 21111772"/>
              <a:gd name="connsiteY174" fmla="*/ 5903495 h 8841952"/>
              <a:gd name="connsiteX175" fmla="*/ 10780534 w 21111772"/>
              <a:gd name="connsiteY175" fmla="*/ 5903495 h 8841952"/>
              <a:gd name="connsiteX176" fmla="*/ 10844703 w 21111772"/>
              <a:gd name="connsiteY176" fmla="*/ 5791200 h 8841952"/>
              <a:gd name="connsiteX177" fmla="*/ 11133461 w 21111772"/>
              <a:gd name="connsiteY177" fmla="*/ 5775158 h 8841952"/>
              <a:gd name="connsiteX178" fmla="*/ 11245755 w 21111772"/>
              <a:gd name="connsiteY178" fmla="*/ 5903495 h 8841952"/>
              <a:gd name="connsiteX179" fmla="*/ 11470345 w 21111772"/>
              <a:gd name="connsiteY179" fmla="*/ 5807242 h 8841952"/>
              <a:gd name="connsiteX180" fmla="*/ 11791187 w 21111772"/>
              <a:gd name="connsiteY180" fmla="*/ 5694948 h 8841952"/>
              <a:gd name="connsiteX181" fmla="*/ 12176197 w 21111772"/>
              <a:gd name="connsiteY181" fmla="*/ 5743074 h 8841952"/>
              <a:gd name="connsiteX182" fmla="*/ 12368703 w 21111772"/>
              <a:gd name="connsiteY182" fmla="*/ 5743074 h 8841952"/>
              <a:gd name="connsiteX183" fmla="*/ 12368703 w 21111772"/>
              <a:gd name="connsiteY183" fmla="*/ 5550569 h 8841952"/>
              <a:gd name="connsiteX184" fmla="*/ 12721629 w 21111772"/>
              <a:gd name="connsiteY184" fmla="*/ 5486400 h 8841952"/>
              <a:gd name="connsiteX185" fmla="*/ 13010387 w 21111772"/>
              <a:gd name="connsiteY185" fmla="*/ 5342021 h 8841952"/>
              <a:gd name="connsiteX186" fmla="*/ 12673503 w 21111772"/>
              <a:gd name="connsiteY186" fmla="*/ 4908884 h 8841952"/>
              <a:gd name="connsiteX187" fmla="*/ 12721629 w 21111772"/>
              <a:gd name="connsiteY187" fmla="*/ 4844716 h 8841952"/>
              <a:gd name="connsiteX188" fmla="*/ 13122682 w 21111772"/>
              <a:gd name="connsiteY188" fmla="*/ 5229726 h 8841952"/>
              <a:gd name="connsiteX189" fmla="*/ 13443524 w 21111772"/>
              <a:gd name="connsiteY189" fmla="*/ 5422232 h 8841952"/>
              <a:gd name="connsiteX190" fmla="*/ 13908745 w 21111772"/>
              <a:gd name="connsiteY190" fmla="*/ 5229726 h 8841952"/>
              <a:gd name="connsiteX191" fmla="*/ 14069166 w 21111772"/>
              <a:gd name="connsiteY191" fmla="*/ 5213684 h 8841952"/>
              <a:gd name="connsiteX192" fmla="*/ 14165418 w 21111772"/>
              <a:gd name="connsiteY192" fmla="*/ 5293895 h 8841952"/>
              <a:gd name="connsiteX193" fmla="*/ 14325839 w 21111772"/>
              <a:gd name="connsiteY193" fmla="*/ 5293895 h 8841952"/>
              <a:gd name="connsiteX194" fmla="*/ 14454176 w 21111772"/>
              <a:gd name="connsiteY194" fmla="*/ 5325979 h 8841952"/>
              <a:gd name="connsiteX195" fmla="*/ 14277713 w 21111772"/>
              <a:gd name="connsiteY195" fmla="*/ 5454316 h 8841952"/>
              <a:gd name="connsiteX196" fmla="*/ 14406050 w 21111772"/>
              <a:gd name="connsiteY196" fmla="*/ 5614737 h 8841952"/>
              <a:gd name="connsiteX197" fmla="*/ 14598555 w 21111772"/>
              <a:gd name="connsiteY197" fmla="*/ 5743074 h 8841952"/>
              <a:gd name="connsiteX198" fmla="*/ 14758976 w 21111772"/>
              <a:gd name="connsiteY198" fmla="*/ 5582653 h 8841952"/>
              <a:gd name="connsiteX199" fmla="*/ 15444776 w 21111772"/>
              <a:gd name="connsiteY199" fmla="*/ 5406190 h 8841952"/>
              <a:gd name="connsiteX200" fmla="*/ 16395271 w 21111772"/>
              <a:gd name="connsiteY200" fmla="*/ 5309937 h 8841952"/>
              <a:gd name="connsiteX201" fmla="*/ 17630513 w 21111772"/>
              <a:gd name="connsiteY201" fmla="*/ 5662863 h 8841952"/>
              <a:gd name="connsiteX202" fmla="*/ 18047608 w 21111772"/>
              <a:gd name="connsiteY202" fmla="*/ 5277853 h 8841952"/>
              <a:gd name="connsiteX203" fmla="*/ 18657208 w 21111772"/>
              <a:gd name="connsiteY203" fmla="*/ 5149516 h 8841952"/>
              <a:gd name="connsiteX204" fmla="*/ 19122429 w 21111772"/>
              <a:gd name="connsiteY204" fmla="*/ 4764505 h 8841952"/>
              <a:gd name="connsiteX205" fmla="*/ 19122429 w 21111772"/>
              <a:gd name="connsiteY205" fmla="*/ 4652211 h 8841952"/>
              <a:gd name="connsiteX206" fmla="*/ 19780155 w 21111772"/>
              <a:gd name="connsiteY206" fmla="*/ 4780548 h 8841952"/>
              <a:gd name="connsiteX207" fmla="*/ 19764113 w 21111772"/>
              <a:gd name="connsiteY207" fmla="*/ 4572000 h 8841952"/>
              <a:gd name="connsiteX208" fmla="*/ 19683903 w 21111772"/>
              <a:gd name="connsiteY208" fmla="*/ 4443663 h 8841952"/>
              <a:gd name="connsiteX209" fmla="*/ 20036829 w 21111772"/>
              <a:gd name="connsiteY209" fmla="*/ 4122821 h 8841952"/>
              <a:gd name="connsiteX210" fmla="*/ 20357671 w 21111772"/>
              <a:gd name="connsiteY210" fmla="*/ 4042611 h 8841952"/>
              <a:gd name="connsiteX211" fmla="*/ 20437882 w 21111772"/>
              <a:gd name="connsiteY211" fmla="*/ 3882190 h 8841952"/>
              <a:gd name="connsiteX212" fmla="*/ 20951229 w 21111772"/>
              <a:gd name="connsiteY212" fmla="*/ 3705726 h 8841952"/>
              <a:gd name="connsiteX213" fmla="*/ 20806850 w 21111772"/>
              <a:gd name="connsiteY213" fmla="*/ 2903621 h 8841952"/>
              <a:gd name="connsiteX214" fmla="*/ 21015397 w 21111772"/>
              <a:gd name="connsiteY214" fmla="*/ 2823411 h 8841952"/>
              <a:gd name="connsiteX215" fmla="*/ 21031439 w 21111772"/>
              <a:gd name="connsiteY215" fmla="*/ 2502569 h 8841952"/>
              <a:gd name="connsiteX216" fmla="*/ 19988703 w 21111772"/>
              <a:gd name="connsiteY216" fmla="*/ 2630905 h 8841952"/>
              <a:gd name="connsiteX217" fmla="*/ 19796197 w 21111772"/>
              <a:gd name="connsiteY217" fmla="*/ 2791326 h 8841952"/>
              <a:gd name="connsiteX218" fmla="*/ 19619734 w 21111772"/>
              <a:gd name="connsiteY218" fmla="*/ 2775284 h 8841952"/>
              <a:gd name="connsiteX219" fmla="*/ 19523482 w 21111772"/>
              <a:gd name="connsiteY219" fmla="*/ 2855495 h 8841952"/>
              <a:gd name="connsiteX220" fmla="*/ 19234724 w 21111772"/>
              <a:gd name="connsiteY220" fmla="*/ 2743200 h 8841952"/>
              <a:gd name="connsiteX221" fmla="*/ 19090345 w 21111772"/>
              <a:gd name="connsiteY221" fmla="*/ 2614863 h 8841952"/>
              <a:gd name="connsiteX222" fmla="*/ 18994092 w 21111772"/>
              <a:gd name="connsiteY222" fmla="*/ 2518611 h 8841952"/>
              <a:gd name="connsiteX223" fmla="*/ 18897839 w 21111772"/>
              <a:gd name="connsiteY223" fmla="*/ 2679032 h 8841952"/>
              <a:gd name="connsiteX224" fmla="*/ 18785545 w 21111772"/>
              <a:gd name="connsiteY224" fmla="*/ 2566737 h 8841952"/>
              <a:gd name="connsiteX225" fmla="*/ 18721376 w 21111772"/>
              <a:gd name="connsiteY225" fmla="*/ 2630905 h 8841952"/>
              <a:gd name="connsiteX226" fmla="*/ 18657208 w 21111772"/>
              <a:gd name="connsiteY226" fmla="*/ 2566737 h 8841952"/>
              <a:gd name="connsiteX227" fmla="*/ 18593039 w 21111772"/>
              <a:gd name="connsiteY227" fmla="*/ 2614863 h 8841952"/>
              <a:gd name="connsiteX228" fmla="*/ 18464703 w 21111772"/>
              <a:gd name="connsiteY228" fmla="*/ 2518611 h 8841952"/>
              <a:gd name="connsiteX229" fmla="*/ 18962008 w 21111772"/>
              <a:gd name="connsiteY229" fmla="*/ 2374232 h 8841952"/>
              <a:gd name="connsiteX230" fmla="*/ 18865755 w 21111772"/>
              <a:gd name="connsiteY230" fmla="*/ 2197769 h 8841952"/>
              <a:gd name="connsiteX231" fmla="*/ 18801587 w 21111772"/>
              <a:gd name="connsiteY231" fmla="*/ 2310063 h 8841952"/>
              <a:gd name="connsiteX232" fmla="*/ 18785545 w 21111772"/>
              <a:gd name="connsiteY232" fmla="*/ 2213811 h 8841952"/>
              <a:gd name="connsiteX233" fmla="*/ 18352408 w 21111772"/>
              <a:gd name="connsiteY233" fmla="*/ 2197769 h 8841952"/>
              <a:gd name="connsiteX234" fmla="*/ 18272197 w 21111772"/>
              <a:gd name="connsiteY234" fmla="*/ 2342148 h 8841952"/>
              <a:gd name="connsiteX235" fmla="*/ 18127818 w 21111772"/>
              <a:gd name="connsiteY235" fmla="*/ 2342148 h 8841952"/>
              <a:gd name="connsiteX236" fmla="*/ 17742808 w 21111772"/>
              <a:gd name="connsiteY236" fmla="*/ 2342148 h 8841952"/>
              <a:gd name="connsiteX237" fmla="*/ 18079692 w 21111772"/>
              <a:gd name="connsiteY237" fmla="*/ 2261937 h 8841952"/>
              <a:gd name="connsiteX238" fmla="*/ 18248135 w 21111772"/>
              <a:gd name="connsiteY238" fmla="*/ 2053390 h 8841952"/>
              <a:gd name="connsiteX239" fmla="*/ 18560955 w 21111772"/>
              <a:gd name="connsiteY239" fmla="*/ 2021305 h 8841952"/>
              <a:gd name="connsiteX240" fmla="*/ 18673250 w 21111772"/>
              <a:gd name="connsiteY240" fmla="*/ 1941095 h 8841952"/>
              <a:gd name="connsiteX241" fmla="*/ 18994092 w 21111772"/>
              <a:gd name="connsiteY241" fmla="*/ 1909011 h 8841952"/>
              <a:gd name="connsiteX242" fmla="*/ 19170555 w 21111772"/>
              <a:gd name="connsiteY242" fmla="*/ 1989221 h 8841952"/>
              <a:gd name="connsiteX243" fmla="*/ 19186597 w 21111772"/>
              <a:gd name="connsiteY243" fmla="*/ 1812758 h 8841952"/>
              <a:gd name="connsiteX244" fmla="*/ 19106387 w 21111772"/>
              <a:gd name="connsiteY244" fmla="*/ 1732548 h 8841952"/>
              <a:gd name="connsiteX245" fmla="*/ 19202639 w 21111772"/>
              <a:gd name="connsiteY245" fmla="*/ 1620253 h 8841952"/>
              <a:gd name="connsiteX246" fmla="*/ 19170555 w 21111772"/>
              <a:gd name="connsiteY246" fmla="*/ 1540042 h 8841952"/>
              <a:gd name="connsiteX247" fmla="*/ 18849713 w 21111772"/>
              <a:gd name="connsiteY247" fmla="*/ 1507958 h 8841952"/>
              <a:gd name="connsiteX248" fmla="*/ 19266808 w 21111772"/>
              <a:gd name="connsiteY248" fmla="*/ 1556084 h 8841952"/>
              <a:gd name="connsiteX249" fmla="*/ 19523482 w 21111772"/>
              <a:gd name="connsiteY249" fmla="*/ 1540042 h 8841952"/>
              <a:gd name="connsiteX250" fmla="*/ 19491397 w 21111772"/>
              <a:gd name="connsiteY250" fmla="*/ 1042737 h 8841952"/>
              <a:gd name="connsiteX251" fmla="*/ 19250766 w 21111772"/>
              <a:gd name="connsiteY251" fmla="*/ 1155032 h 8841952"/>
              <a:gd name="connsiteX252" fmla="*/ 19010134 w 21111772"/>
              <a:gd name="connsiteY252" fmla="*/ 1235242 h 8841952"/>
              <a:gd name="connsiteX253" fmla="*/ 18929924 w 21111772"/>
              <a:gd name="connsiteY253" fmla="*/ 1122948 h 8841952"/>
              <a:gd name="connsiteX254" fmla="*/ 18865755 w 21111772"/>
              <a:gd name="connsiteY254" fmla="*/ 1090863 h 8841952"/>
              <a:gd name="connsiteX255" fmla="*/ 19186597 w 21111772"/>
              <a:gd name="connsiteY255" fmla="*/ 1058779 h 8841952"/>
              <a:gd name="connsiteX256" fmla="*/ 19379103 w 21111772"/>
              <a:gd name="connsiteY256" fmla="*/ 978569 h 8841952"/>
              <a:gd name="connsiteX257" fmla="*/ 19379103 w 21111772"/>
              <a:gd name="connsiteY257" fmla="*/ 770021 h 8841952"/>
              <a:gd name="connsiteX258" fmla="*/ 19667861 w 21111772"/>
              <a:gd name="connsiteY258" fmla="*/ 593558 h 8841952"/>
              <a:gd name="connsiteX259" fmla="*/ 19828282 w 21111772"/>
              <a:gd name="connsiteY259" fmla="*/ 818148 h 8841952"/>
              <a:gd name="connsiteX260" fmla="*/ 20486008 w 21111772"/>
              <a:gd name="connsiteY260" fmla="*/ 497305 h 8841952"/>
              <a:gd name="connsiteX261" fmla="*/ 20534134 w 21111772"/>
              <a:gd name="connsiteY261" fmla="*/ 304800 h 8841952"/>
              <a:gd name="connsiteX262" fmla="*/ 20261418 w 21111772"/>
              <a:gd name="connsiteY262" fmla="*/ 352926 h 8841952"/>
              <a:gd name="connsiteX263" fmla="*/ 20566218 w 21111772"/>
              <a:gd name="connsiteY263" fmla="*/ 80211 h 8841952"/>
              <a:gd name="connsiteX264" fmla="*/ 20052871 w 21111772"/>
              <a:gd name="connsiteY264" fmla="*/ 16042 h 8841952"/>
              <a:gd name="connsiteX265" fmla="*/ 1123187 w 21111772"/>
              <a:gd name="connsiteY265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481124 w 21111772"/>
              <a:gd name="connsiteY59" fmla="*/ 1475874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36745 w 21111772"/>
              <a:gd name="connsiteY54" fmla="*/ 1524000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481124 w 21111772"/>
              <a:gd name="connsiteY59" fmla="*/ 1475874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481124 w 21111772"/>
              <a:gd name="connsiteY59" fmla="*/ 1475874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03608 w 21111772"/>
              <a:gd name="connsiteY60" fmla="*/ 2253916 h 8841952"/>
              <a:gd name="connsiteX61" fmla="*/ 8438387 w 21111772"/>
              <a:gd name="connsiteY61" fmla="*/ 2646948 h 8841952"/>
              <a:gd name="connsiteX62" fmla="*/ 8229839 w 21111772"/>
              <a:gd name="connsiteY62" fmla="*/ 2711116 h 8841952"/>
              <a:gd name="connsiteX63" fmla="*/ 8213797 w 21111772"/>
              <a:gd name="connsiteY63" fmla="*/ 2839453 h 8841952"/>
              <a:gd name="connsiteX64" fmla="*/ 8085461 w 21111772"/>
              <a:gd name="connsiteY64" fmla="*/ 3144253 h 8841952"/>
              <a:gd name="connsiteX65" fmla="*/ 8133587 w 21111772"/>
              <a:gd name="connsiteY65" fmla="*/ 3497179 h 8841952"/>
              <a:gd name="connsiteX66" fmla="*/ 7957124 w 21111772"/>
              <a:gd name="connsiteY66" fmla="*/ 3657600 h 8841952"/>
              <a:gd name="connsiteX67" fmla="*/ 7832797 w 21111772"/>
              <a:gd name="connsiteY67" fmla="*/ 3529263 h 8841952"/>
              <a:gd name="connsiteX68" fmla="*/ 7235229 w 21111772"/>
              <a:gd name="connsiteY68" fmla="*/ 3641558 h 8841952"/>
              <a:gd name="connsiteX69" fmla="*/ 6737924 w 21111772"/>
              <a:gd name="connsiteY69" fmla="*/ 3433011 h 8841952"/>
              <a:gd name="connsiteX70" fmla="*/ 6529376 w 21111772"/>
              <a:gd name="connsiteY70" fmla="*/ 3416969 h 8841952"/>
              <a:gd name="connsiteX71" fmla="*/ 5679145 w 21111772"/>
              <a:gd name="connsiteY71" fmla="*/ 3384884 h 8841952"/>
              <a:gd name="connsiteX72" fmla="*/ 4812871 w 21111772"/>
              <a:gd name="connsiteY72" fmla="*/ 3449053 h 8841952"/>
              <a:gd name="connsiteX73" fmla="*/ 4652450 w 21111772"/>
              <a:gd name="connsiteY73" fmla="*/ 3497179 h 8841952"/>
              <a:gd name="connsiteX74" fmla="*/ 4620366 w 21111772"/>
              <a:gd name="connsiteY74" fmla="*/ 3689684 h 8841952"/>
              <a:gd name="connsiteX75" fmla="*/ 4524113 w 21111772"/>
              <a:gd name="connsiteY75" fmla="*/ 3721769 h 8841952"/>
              <a:gd name="connsiteX76" fmla="*/ 4620366 w 21111772"/>
              <a:gd name="connsiteY76" fmla="*/ 4010526 h 8841952"/>
              <a:gd name="connsiteX77" fmla="*/ 4668492 w 21111772"/>
              <a:gd name="connsiteY77" fmla="*/ 4118811 h 8841952"/>
              <a:gd name="connsiteX78" fmla="*/ 4331608 w 21111772"/>
              <a:gd name="connsiteY78" fmla="*/ 4347411 h 8841952"/>
              <a:gd name="connsiteX79" fmla="*/ 4090976 w 21111772"/>
              <a:gd name="connsiteY79" fmla="*/ 4491790 h 8841952"/>
              <a:gd name="connsiteX80" fmla="*/ 3866387 w 21111772"/>
              <a:gd name="connsiteY80" fmla="*/ 4267200 h 8841952"/>
              <a:gd name="connsiteX81" fmla="*/ 3689924 w 21111772"/>
              <a:gd name="connsiteY81" fmla="*/ 4331369 h 8841952"/>
              <a:gd name="connsiteX82" fmla="*/ 3673882 w 21111772"/>
              <a:gd name="connsiteY82" fmla="*/ 4588042 h 8841952"/>
              <a:gd name="connsiteX83" fmla="*/ 3593671 w 21111772"/>
              <a:gd name="connsiteY83" fmla="*/ 4748463 h 8841952"/>
              <a:gd name="connsiteX84" fmla="*/ 3657839 w 21111772"/>
              <a:gd name="connsiteY84" fmla="*/ 5325979 h 8841952"/>
              <a:gd name="connsiteX85" fmla="*/ 3401166 w 21111772"/>
              <a:gd name="connsiteY85" fmla="*/ 5406190 h 8841952"/>
              <a:gd name="connsiteX86" fmla="*/ 3016155 w 21111772"/>
              <a:gd name="connsiteY86" fmla="*/ 5903495 h 8841952"/>
              <a:gd name="connsiteX87" fmla="*/ 2711355 w 21111772"/>
              <a:gd name="connsiteY87" fmla="*/ 6288505 h 8841952"/>
              <a:gd name="connsiteX88" fmla="*/ 2358429 w 21111772"/>
              <a:gd name="connsiteY88" fmla="*/ 6240379 h 8841952"/>
              <a:gd name="connsiteX89" fmla="*/ 2663229 w 21111772"/>
              <a:gd name="connsiteY89" fmla="*/ 6432884 h 8841952"/>
              <a:gd name="connsiteX90" fmla="*/ 2149882 w 21111772"/>
              <a:gd name="connsiteY90" fmla="*/ 6352674 h 8841952"/>
              <a:gd name="connsiteX91" fmla="*/ 2149882 w 21111772"/>
              <a:gd name="connsiteY91" fmla="*/ 6577263 h 8841952"/>
              <a:gd name="connsiteX92" fmla="*/ 2149882 w 21111772"/>
              <a:gd name="connsiteY92" fmla="*/ 6817895 h 8841952"/>
              <a:gd name="connsiteX93" fmla="*/ 1829039 w 21111772"/>
              <a:gd name="connsiteY93" fmla="*/ 6946232 h 8841952"/>
              <a:gd name="connsiteX94" fmla="*/ 1716745 w 21111772"/>
              <a:gd name="connsiteY94" fmla="*/ 7218948 h 8841952"/>
              <a:gd name="connsiteX95" fmla="*/ 1379861 w 21111772"/>
              <a:gd name="connsiteY95" fmla="*/ 7491663 h 8841952"/>
              <a:gd name="connsiteX96" fmla="*/ 1139229 w 21111772"/>
              <a:gd name="connsiteY96" fmla="*/ 7828548 h 8841952"/>
              <a:gd name="connsiteX97" fmla="*/ 962766 w 21111772"/>
              <a:gd name="connsiteY97" fmla="*/ 7796463 h 8841952"/>
              <a:gd name="connsiteX98" fmla="*/ 962766 w 21111772"/>
              <a:gd name="connsiteY98" fmla="*/ 8069179 h 8841952"/>
              <a:gd name="connsiteX99" fmla="*/ 770261 w 21111772"/>
              <a:gd name="connsiteY99" fmla="*/ 8037095 h 8841952"/>
              <a:gd name="connsiteX100" fmla="*/ 657966 w 21111772"/>
              <a:gd name="connsiteY100" fmla="*/ 7988969 h 8841952"/>
              <a:gd name="connsiteX101" fmla="*/ 385250 w 21111772"/>
              <a:gd name="connsiteY101" fmla="*/ 7908758 h 8841952"/>
              <a:gd name="connsiteX102" fmla="*/ 128576 w 21111772"/>
              <a:gd name="connsiteY102" fmla="*/ 8101263 h 8841952"/>
              <a:gd name="connsiteX103" fmla="*/ 239 w 21111772"/>
              <a:gd name="connsiteY103" fmla="*/ 8325853 h 8841952"/>
              <a:gd name="connsiteX104" fmla="*/ 112534 w 21111772"/>
              <a:gd name="connsiteY104" fmla="*/ 8502316 h 8841952"/>
              <a:gd name="connsiteX105" fmla="*/ 401292 w 21111772"/>
              <a:gd name="connsiteY105" fmla="*/ 8373979 h 8841952"/>
              <a:gd name="connsiteX106" fmla="*/ 545671 w 21111772"/>
              <a:gd name="connsiteY106" fmla="*/ 8149390 h 8841952"/>
              <a:gd name="connsiteX107" fmla="*/ 978808 w 21111772"/>
              <a:gd name="connsiteY107" fmla="*/ 8245642 h 8841952"/>
              <a:gd name="connsiteX108" fmla="*/ 1107145 w 21111772"/>
              <a:gd name="connsiteY108" fmla="*/ 8438148 h 8841952"/>
              <a:gd name="connsiteX109" fmla="*/ 1283608 w 21111772"/>
              <a:gd name="connsiteY109" fmla="*/ 8454190 h 8841952"/>
              <a:gd name="connsiteX110" fmla="*/ 1283608 w 21111772"/>
              <a:gd name="connsiteY110" fmla="*/ 8839200 h 8841952"/>
              <a:gd name="connsiteX111" fmla="*/ 1636534 w 21111772"/>
              <a:gd name="connsiteY111" fmla="*/ 8726905 h 8841952"/>
              <a:gd name="connsiteX112" fmla="*/ 1861124 w 21111772"/>
              <a:gd name="connsiteY112" fmla="*/ 8646695 h 8841952"/>
              <a:gd name="connsiteX113" fmla="*/ 1524239 w 21111772"/>
              <a:gd name="connsiteY113" fmla="*/ 8373979 h 8841952"/>
              <a:gd name="connsiteX114" fmla="*/ 1829039 w 21111772"/>
              <a:gd name="connsiteY114" fmla="*/ 8293769 h 8841952"/>
              <a:gd name="connsiteX115" fmla="*/ 1941334 w 21111772"/>
              <a:gd name="connsiteY115" fmla="*/ 8133348 h 8841952"/>
              <a:gd name="connsiteX116" fmla="*/ 1925292 w 21111772"/>
              <a:gd name="connsiteY116" fmla="*/ 7908758 h 8841952"/>
              <a:gd name="connsiteX117" fmla="*/ 2037587 w 21111772"/>
              <a:gd name="connsiteY117" fmla="*/ 7828548 h 8841952"/>
              <a:gd name="connsiteX118" fmla="*/ 2198008 w 21111772"/>
              <a:gd name="connsiteY118" fmla="*/ 7555832 h 8841952"/>
              <a:gd name="connsiteX119" fmla="*/ 2165924 w 21111772"/>
              <a:gd name="connsiteY119" fmla="*/ 7732295 h 8841952"/>
              <a:gd name="connsiteX120" fmla="*/ 2262176 w 21111772"/>
              <a:gd name="connsiteY120" fmla="*/ 7732295 h 8841952"/>
              <a:gd name="connsiteX121" fmla="*/ 2085713 w 21111772"/>
              <a:gd name="connsiteY121" fmla="*/ 7796463 h 8841952"/>
              <a:gd name="connsiteX122" fmla="*/ 2037587 w 21111772"/>
              <a:gd name="connsiteY122" fmla="*/ 7924800 h 8841952"/>
              <a:gd name="connsiteX123" fmla="*/ 2085713 w 21111772"/>
              <a:gd name="connsiteY123" fmla="*/ 8117305 h 8841952"/>
              <a:gd name="connsiteX124" fmla="*/ 2326345 w 21111772"/>
              <a:gd name="connsiteY124" fmla="*/ 7972926 h 8841952"/>
              <a:gd name="connsiteX125" fmla="*/ 2486766 w 21111772"/>
              <a:gd name="connsiteY125" fmla="*/ 7780421 h 8841952"/>
              <a:gd name="connsiteX126" fmla="*/ 2679271 w 21111772"/>
              <a:gd name="connsiteY126" fmla="*/ 7860632 h 8841952"/>
              <a:gd name="connsiteX127" fmla="*/ 2903861 w 21111772"/>
              <a:gd name="connsiteY127" fmla="*/ 7347284 h 8841952"/>
              <a:gd name="connsiteX128" fmla="*/ 3401166 w 21111772"/>
              <a:gd name="connsiteY128" fmla="*/ 7415463 h 8841952"/>
              <a:gd name="connsiteX129" fmla="*/ 3914513 w 21111772"/>
              <a:gd name="connsiteY129" fmla="*/ 7315200 h 8841952"/>
              <a:gd name="connsiteX130" fmla="*/ 4395776 w 21111772"/>
              <a:gd name="connsiteY130" fmla="*/ 7379369 h 8841952"/>
              <a:gd name="connsiteX131" fmla="*/ 4588282 w 21111772"/>
              <a:gd name="connsiteY131" fmla="*/ 7491663 h 8841952"/>
              <a:gd name="connsiteX132" fmla="*/ 4588282 w 21111772"/>
              <a:gd name="connsiteY132" fmla="*/ 7299158 h 8841952"/>
              <a:gd name="connsiteX133" fmla="*/ 4556197 w 21111772"/>
              <a:gd name="connsiteY133" fmla="*/ 7138737 h 8841952"/>
              <a:gd name="connsiteX134" fmla="*/ 4459945 w 21111772"/>
              <a:gd name="connsiteY134" fmla="*/ 6833937 h 8841952"/>
              <a:gd name="connsiteX135" fmla="*/ 4508071 w 21111772"/>
              <a:gd name="connsiteY135" fmla="*/ 6801853 h 8841952"/>
              <a:gd name="connsiteX136" fmla="*/ 4636408 w 21111772"/>
              <a:gd name="connsiteY136" fmla="*/ 6882063 h 8841952"/>
              <a:gd name="connsiteX137" fmla="*/ 4636408 w 21111772"/>
              <a:gd name="connsiteY137" fmla="*/ 7154779 h 8841952"/>
              <a:gd name="connsiteX138" fmla="*/ 4716618 w 21111772"/>
              <a:gd name="connsiteY138" fmla="*/ 7283116 h 8841952"/>
              <a:gd name="connsiteX139" fmla="*/ 4796829 w 21111772"/>
              <a:gd name="connsiteY139" fmla="*/ 7491663 h 8841952"/>
              <a:gd name="connsiteX140" fmla="*/ 4925166 w 21111772"/>
              <a:gd name="connsiteY140" fmla="*/ 7603958 h 8841952"/>
              <a:gd name="connsiteX141" fmla="*/ 5326218 w 21111772"/>
              <a:gd name="connsiteY141" fmla="*/ 7587916 h 8841952"/>
              <a:gd name="connsiteX142" fmla="*/ 5566850 w 21111772"/>
              <a:gd name="connsiteY142" fmla="*/ 7876674 h 8841952"/>
              <a:gd name="connsiteX143" fmla="*/ 5727271 w 21111772"/>
              <a:gd name="connsiteY143" fmla="*/ 7956884 h 8841952"/>
              <a:gd name="connsiteX144" fmla="*/ 5887692 w 21111772"/>
              <a:gd name="connsiteY144" fmla="*/ 7716253 h 8841952"/>
              <a:gd name="connsiteX145" fmla="*/ 5887692 w 21111772"/>
              <a:gd name="connsiteY145" fmla="*/ 7940842 h 8841952"/>
              <a:gd name="connsiteX146" fmla="*/ 6112282 w 21111772"/>
              <a:gd name="connsiteY146" fmla="*/ 7924800 h 8841952"/>
              <a:gd name="connsiteX147" fmla="*/ 6128324 w 21111772"/>
              <a:gd name="connsiteY147" fmla="*/ 7748337 h 8841952"/>
              <a:gd name="connsiteX148" fmla="*/ 6384997 w 21111772"/>
              <a:gd name="connsiteY148" fmla="*/ 7475621 h 8841952"/>
              <a:gd name="connsiteX149" fmla="*/ 6192492 w 21111772"/>
              <a:gd name="connsiteY149" fmla="*/ 7138737 h 8841952"/>
              <a:gd name="connsiteX150" fmla="*/ 6192492 w 21111772"/>
              <a:gd name="connsiteY150" fmla="*/ 7074569 h 8841952"/>
              <a:gd name="connsiteX151" fmla="*/ 6320829 w 21111772"/>
              <a:gd name="connsiteY151" fmla="*/ 7122695 h 8841952"/>
              <a:gd name="connsiteX152" fmla="*/ 6465208 w 21111772"/>
              <a:gd name="connsiteY152" fmla="*/ 7363326 h 8841952"/>
              <a:gd name="connsiteX153" fmla="*/ 6593545 w 21111772"/>
              <a:gd name="connsiteY153" fmla="*/ 7251032 h 8841952"/>
              <a:gd name="connsiteX154" fmla="*/ 6497292 w 21111772"/>
              <a:gd name="connsiteY154" fmla="*/ 6898105 h 8841952"/>
              <a:gd name="connsiteX155" fmla="*/ 6545418 w 21111772"/>
              <a:gd name="connsiteY155" fmla="*/ 6545179 h 8841952"/>
              <a:gd name="connsiteX156" fmla="*/ 6417082 w 21111772"/>
              <a:gd name="connsiteY156" fmla="*/ 6545179 h 8841952"/>
              <a:gd name="connsiteX157" fmla="*/ 6689797 w 21111772"/>
              <a:gd name="connsiteY157" fmla="*/ 6352674 h 8841952"/>
              <a:gd name="connsiteX158" fmla="*/ 6818134 w 21111772"/>
              <a:gd name="connsiteY158" fmla="*/ 6160169 h 8841952"/>
              <a:gd name="connsiteX159" fmla="*/ 6786050 w 21111772"/>
              <a:gd name="connsiteY159" fmla="*/ 5967663 h 8841952"/>
              <a:gd name="connsiteX160" fmla="*/ 6946471 w 21111772"/>
              <a:gd name="connsiteY160" fmla="*/ 6208295 h 8841952"/>
              <a:gd name="connsiteX161" fmla="*/ 7427734 w 21111772"/>
              <a:gd name="connsiteY161" fmla="*/ 5947611 h 8841952"/>
              <a:gd name="connsiteX162" fmla="*/ 7908997 w 21111772"/>
              <a:gd name="connsiteY162" fmla="*/ 5839326 h 8841952"/>
              <a:gd name="connsiteX163" fmla="*/ 8422345 w 21111772"/>
              <a:gd name="connsiteY163" fmla="*/ 5710990 h 8841952"/>
              <a:gd name="connsiteX164" fmla="*/ 8839439 w 21111772"/>
              <a:gd name="connsiteY164" fmla="*/ 5839326 h 8841952"/>
              <a:gd name="connsiteX165" fmla="*/ 9641545 w 21111772"/>
              <a:gd name="connsiteY165" fmla="*/ 6384758 h 8841952"/>
              <a:gd name="connsiteX166" fmla="*/ 9866134 w 21111772"/>
              <a:gd name="connsiteY166" fmla="*/ 6192253 h 8841952"/>
              <a:gd name="connsiteX167" fmla="*/ 10186976 w 21111772"/>
              <a:gd name="connsiteY167" fmla="*/ 6256421 h 8841952"/>
              <a:gd name="connsiteX168" fmla="*/ 10443650 w 21111772"/>
              <a:gd name="connsiteY168" fmla="*/ 6256421 h 8841952"/>
              <a:gd name="connsiteX169" fmla="*/ 10860745 w 21111772"/>
              <a:gd name="connsiteY169" fmla="*/ 6384758 h 8841952"/>
              <a:gd name="connsiteX170" fmla="*/ 11133461 w 21111772"/>
              <a:gd name="connsiteY170" fmla="*/ 6400800 h 8841952"/>
              <a:gd name="connsiteX171" fmla="*/ 11213671 w 21111772"/>
              <a:gd name="connsiteY171" fmla="*/ 6192253 h 8841952"/>
              <a:gd name="connsiteX172" fmla="*/ 11229713 w 21111772"/>
              <a:gd name="connsiteY172" fmla="*/ 6063916 h 8841952"/>
              <a:gd name="connsiteX173" fmla="*/ 11229713 w 21111772"/>
              <a:gd name="connsiteY173" fmla="*/ 5983705 h 8841952"/>
              <a:gd name="connsiteX174" fmla="*/ 11021166 w 21111772"/>
              <a:gd name="connsiteY174" fmla="*/ 5983705 h 8841952"/>
              <a:gd name="connsiteX175" fmla="*/ 10940955 w 21111772"/>
              <a:gd name="connsiteY175" fmla="*/ 5903495 h 8841952"/>
              <a:gd name="connsiteX176" fmla="*/ 10780534 w 21111772"/>
              <a:gd name="connsiteY176" fmla="*/ 5903495 h 8841952"/>
              <a:gd name="connsiteX177" fmla="*/ 10844703 w 21111772"/>
              <a:gd name="connsiteY177" fmla="*/ 5791200 h 8841952"/>
              <a:gd name="connsiteX178" fmla="*/ 11133461 w 21111772"/>
              <a:gd name="connsiteY178" fmla="*/ 5775158 h 8841952"/>
              <a:gd name="connsiteX179" fmla="*/ 11245755 w 21111772"/>
              <a:gd name="connsiteY179" fmla="*/ 5903495 h 8841952"/>
              <a:gd name="connsiteX180" fmla="*/ 11470345 w 21111772"/>
              <a:gd name="connsiteY180" fmla="*/ 5807242 h 8841952"/>
              <a:gd name="connsiteX181" fmla="*/ 11791187 w 21111772"/>
              <a:gd name="connsiteY181" fmla="*/ 5694948 h 8841952"/>
              <a:gd name="connsiteX182" fmla="*/ 12176197 w 21111772"/>
              <a:gd name="connsiteY182" fmla="*/ 5743074 h 8841952"/>
              <a:gd name="connsiteX183" fmla="*/ 12368703 w 21111772"/>
              <a:gd name="connsiteY183" fmla="*/ 5743074 h 8841952"/>
              <a:gd name="connsiteX184" fmla="*/ 12368703 w 21111772"/>
              <a:gd name="connsiteY184" fmla="*/ 5550569 h 8841952"/>
              <a:gd name="connsiteX185" fmla="*/ 12721629 w 21111772"/>
              <a:gd name="connsiteY185" fmla="*/ 5486400 h 8841952"/>
              <a:gd name="connsiteX186" fmla="*/ 13010387 w 21111772"/>
              <a:gd name="connsiteY186" fmla="*/ 5342021 h 8841952"/>
              <a:gd name="connsiteX187" fmla="*/ 12673503 w 21111772"/>
              <a:gd name="connsiteY187" fmla="*/ 4908884 h 8841952"/>
              <a:gd name="connsiteX188" fmla="*/ 12721629 w 21111772"/>
              <a:gd name="connsiteY188" fmla="*/ 4844716 h 8841952"/>
              <a:gd name="connsiteX189" fmla="*/ 13122682 w 21111772"/>
              <a:gd name="connsiteY189" fmla="*/ 5229726 h 8841952"/>
              <a:gd name="connsiteX190" fmla="*/ 13443524 w 21111772"/>
              <a:gd name="connsiteY190" fmla="*/ 5422232 h 8841952"/>
              <a:gd name="connsiteX191" fmla="*/ 13908745 w 21111772"/>
              <a:gd name="connsiteY191" fmla="*/ 5229726 h 8841952"/>
              <a:gd name="connsiteX192" fmla="*/ 14069166 w 21111772"/>
              <a:gd name="connsiteY192" fmla="*/ 5213684 h 8841952"/>
              <a:gd name="connsiteX193" fmla="*/ 14165418 w 21111772"/>
              <a:gd name="connsiteY193" fmla="*/ 5293895 h 8841952"/>
              <a:gd name="connsiteX194" fmla="*/ 14325839 w 21111772"/>
              <a:gd name="connsiteY194" fmla="*/ 5293895 h 8841952"/>
              <a:gd name="connsiteX195" fmla="*/ 14454176 w 21111772"/>
              <a:gd name="connsiteY195" fmla="*/ 5325979 h 8841952"/>
              <a:gd name="connsiteX196" fmla="*/ 14277713 w 21111772"/>
              <a:gd name="connsiteY196" fmla="*/ 5454316 h 8841952"/>
              <a:gd name="connsiteX197" fmla="*/ 14406050 w 21111772"/>
              <a:gd name="connsiteY197" fmla="*/ 5614737 h 8841952"/>
              <a:gd name="connsiteX198" fmla="*/ 14598555 w 21111772"/>
              <a:gd name="connsiteY198" fmla="*/ 5743074 h 8841952"/>
              <a:gd name="connsiteX199" fmla="*/ 14758976 w 21111772"/>
              <a:gd name="connsiteY199" fmla="*/ 5582653 h 8841952"/>
              <a:gd name="connsiteX200" fmla="*/ 15444776 w 21111772"/>
              <a:gd name="connsiteY200" fmla="*/ 5406190 h 8841952"/>
              <a:gd name="connsiteX201" fmla="*/ 16395271 w 21111772"/>
              <a:gd name="connsiteY201" fmla="*/ 5309937 h 8841952"/>
              <a:gd name="connsiteX202" fmla="*/ 17630513 w 21111772"/>
              <a:gd name="connsiteY202" fmla="*/ 5662863 h 8841952"/>
              <a:gd name="connsiteX203" fmla="*/ 18047608 w 21111772"/>
              <a:gd name="connsiteY203" fmla="*/ 5277853 h 8841952"/>
              <a:gd name="connsiteX204" fmla="*/ 18657208 w 21111772"/>
              <a:gd name="connsiteY204" fmla="*/ 5149516 h 8841952"/>
              <a:gd name="connsiteX205" fmla="*/ 19122429 w 21111772"/>
              <a:gd name="connsiteY205" fmla="*/ 4764505 h 8841952"/>
              <a:gd name="connsiteX206" fmla="*/ 19122429 w 21111772"/>
              <a:gd name="connsiteY206" fmla="*/ 4652211 h 8841952"/>
              <a:gd name="connsiteX207" fmla="*/ 19780155 w 21111772"/>
              <a:gd name="connsiteY207" fmla="*/ 4780548 h 8841952"/>
              <a:gd name="connsiteX208" fmla="*/ 19764113 w 21111772"/>
              <a:gd name="connsiteY208" fmla="*/ 4572000 h 8841952"/>
              <a:gd name="connsiteX209" fmla="*/ 19683903 w 21111772"/>
              <a:gd name="connsiteY209" fmla="*/ 4443663 h 8841952"/>
              <a:gd name="connsiteX210" fmla="*/ 20036829 w 21111772"/>
              <a:gd name="connsiteY210" fmla="*/ 4122821 h 8841952"/>
              <a:gd name="connsiteX211" fmla="*/ 20357671 w 21111772"/>
              <a:gd name="connsiteY211" fmla="*/ 4042611 h 8841952"/>
              <a:gd name="connsiteX212" fmla="*/ 20437882 w 21111772"/>
              <a:gd name="connsiteY212" fmla="*/ 3882190 h 8841952"/>
              <a:gd name="connsiteX213" fmla="*/ 20951229 w 21111772"/>
              <a:gd name="connsiteY213" fmla="*/ 3705726 h 8841952"/>
              <a:gd name="connsiteX214" fmla="*/ 20806850 w 21111772"/>
              <a:gd name="connsiteY214" fmla="*/ 2903621 h 8841952"/>
              <a:gd name="connsiteX215" fmla="*/ 21015397 w 21111772"/>
              <a:gd name="connsiteY215" fmla="*/ 2823411 h 8841952"/>
              <a:gd name="connsiteX216" fmla="*/ 21031439 w 21111772"/>
              <a:gd name="connsiteY216" fmla="*/ 2502569 h 8841952"/>
              <a:gd name="connsiteX217" fmla="*/ 19988703 w 21111772"/>
              <a:gd name="connsiteY217" fmla="*/ 2630905 h 8841952"/>
              <a:gd name="connsiteX218" fmla="*/ 19796197 w 21111772"/>
              <a:gd name="connsiteY218" fmla="*/ 2791326 h 8841952"/>
              <a:gd name="connsiteX219" fmla="*/ 19619734 w 21111772"/>
              <a:gd name="connsiteY219" fmla="*/ 2775284 h 8841952"/>
              <a:gd name="connsiteX220" fmla="*/ 19523482 w 21111772"/>
              <a:gd name="connsiteY220" fmla="*/ 2855495 h 8841952"/>
              <a:gd name="connsiteX221" fmla="*/ 19234724 w 21111772"/>
              <a:gd name="connsiteY221" fmla="*/ 2743200 h 8841952"/>
              <a:gd name="connsiteX222" fmla="*/ 19090345 w 21111772"/>
              <a:gd name="connsiteY222" fmla="*/ 2614863 h 8841952"/>
              <a:gd name="connsiteX223" fmla="*/ 18994092 w 21111772"/>
              <a:gd name="connsiteY223" fmla="*/ 2518611 h 8841952"/>
              <a:gd name="connsiteX224" fmla="*/ 18897839 w 21111772"/>
              <a:gd name="connsiteY224" fmla="*/ 2679032 h 8841952"/>
              <a:gd name="connsiteX225" fmla="*/ 18785545 w 21111772"/>
              <a:gd name="connsiteY225" fmla="*/ 2566737 h 8841952"/>
              <a:gd name="connsiteX226" fmla="*/ 18721376 w 21111772"/>
              <a:gd name="connsiteY226" fmla="*/ 2630905 h 8841952"/>
              <a:gd name="connsiteX227" fmla="*/ 18657208 w 21111772"/>
              <a:gd name="connsiteY227" fmla="*/ 2566737 h 8841952"/>
              <a:gd name="connsiteX228" fmla="*/ 18593039 w 21111772"/>
              <a:gd name="connsiteY228" fmla="*/ 2614863 h 8841952"/>
              <a:gd name="connsiteX229" fmla="*/ 18464703 w 21111772"/>
              <a:gd name="connsiteY229" fmla="*/ 2518611 h 8841952"/>
              <a:gd name="connsiteX230" fmla="*/ 18962008 w 21111772"/>
              <a:gd name="connsiteY230" fmla="*/ 2374232 h 8841952"/>
              <a:gd name="connsiteX231" fmla="*/ 18865755 w 21111772"/>
              <a:gd name="connsiteY231" fmla="*/ 2197769 h 8841952"/>
              <a:gd name="connsiteX232" fmla="*/ 18801587 w 21111772"/>
              <a:gd name="connsiteY232" fmla="*/ 2310063 h 8841952"/>
              <a:gd name="connsiteX233" fmla="*/ 18785545 w 21111772"/>
              <a:gd name="connsiteY233" fmla="*/ 2213811 h 8841952"/>
              <a:gd name="connsiteX234" fmla="*/ 18352408 w 21111772"/>
              <a:gd name="connsiteY234" fmla="*/ 2197769 h 8841952"/>
              <a:gd name="connsiteX235" fmla="*/ 18272197 w 21111772"/>
              <a:gd name="connsiteY235" fmla="*/ 2342148 h 8841952"/>
              <a:gd name="connsiteX236" fmla="*/ 18127818 w 21111772"/>
              <a:gd name="connsiteY236" fmla="*/ 2342148 h 8841952"/>
              <a:gd name="connsiteX237" fmla="*/ 17742808 w 21111772"/>
              <a:gd name="connsiteY237" fmla="*/ 2342148 h 8841952"/>
              <a:gd name="connsiteX238" fmla="*/ 18079692 w 21111772"/>
              <a:gd name="connsiteY238" fmla="*/ 2261937 h 8841952"/>
              <a:gd name="connsiteX239" fmla="*/ 18248135 w 21111772"/>
              <a:gd name="connsiteY239" fmla="*/ 2053390 h 8841952"/>
              <a:gd name="connsiteX240" fmla="*/ 18560955 w 21111772"/>
              <a:gd name="connsiteY240" fmla="*/ 2021305 h 8841952"/>
              <a:gd name="connsiteX241" fmla="*/ 18673250 w 21111772"/>
              <a:gd name="connsiteY241" fmla="*/ 1941095 h 8841952"/>
              <a:gd name="connsiteX242" fmla="*/ 18994092 w 21111772"/>
              <a:gd name="connsiteY242" fmla="*/ 1909011 h 8841952"/>
              <a:gd name="connsiteX243" fmla="*/ 19170555 w 21111772"/>
              <a:gd name="connsiteY243" fmla="*/ 1989221 h 8841952"/>
              <a:gd name="connsiteX244" fmla="*/ 19186597 w 21111772"/>
              <a:gd name="connsiteY244" fmla="*/ 1812758 h 8841952"/>
              <a:gd name="connsiteX245" fmla="*/ 19106387 w 21111772"/>
              <a:gd name="connsiteY245" fmla="*/ 1732548 h 8841952"/>
              <a:gd name="connsiteX246" fmla="*/ 19202639 w 21111772"/>
              <a:gd name="connsiteY246" fmla="*/ 1620253 h 8841952"/>
              <a:gd name="connsiteX247" fmla="*/ 19170555 w 21111772"/>
              <a:gd name="connsiteY247" fmla="*/ 1540042 h 8841952"/>
              <a:gd name="connsiteX248" fmla="*/ 18849713 w 21111772"/>
              <a:gd name="connsiteY248" fmla="*/ 1507958 h 8841952"/>
              <a:gd name="connsiteX249" fmla="*/ 19266808 w 21111772"/>
              <a:gd name="connsiteY249" fmla="*/ 1556084 h 8841952"/>
              <a:gd name="connsiteX250" fmla="*/ 19523482 w 21111772"/>
              <a:gd name="connsiteY250" fmla="*/ 1540042 h 8841952"/>
              <a:gd name="connsiteX251" fmla="*/ 19491397 w 21111772"/>
              <a:gd name="connsiteY251" fmla="*/ 1042737 h 8841952"/>
              <a:gd name="connsiteX252" fmla="*/ 19250766 w 21111772"/>
              <a:gd name="connsiteY252" fmla="*/ 1155032 h 8841952"/>
              <a:gd name="connsiteX253" fmla="*/ 19010134 w 21111772"/>
              <a:gd name="connsiteY253" fmla="*/ 1235242 h 8841952"/>
              <a:gd name="connsiteX254" fmla="*/ 18929924 w 21111772"/>
              <a:gd name="connsiteY254" fmla="*/ 1122948 h 8841952"/>
              <a:gd name="connsiteX255" fmla="*/ 18865755 w 21111772"/>
              <a:gd name="connsiteY255" fmla="*/ 1090863 h 8841952"/>
              <a:gd name="connsiteX256" fmla="*/ 19186597 w 21111772"/>
              <a:gd name="connsiteY256" fmla="*/ 1058779 h 8841952"/>
              <a:gd name="connsiteX257" fmla="*/ 19379103 w 21111772"/>
              <a:gd name="connsiteY257" fmla="*/ 978569 h 8841952"/>
              <a:gd name="connsiteX258" fmla="*/ 19379103 w 21111772"/>
              <a:gd name="connsiteY258" fmla="*/ 770021 h 8841952"/>
              <a:gd name="connsiteX259" fmla="*/ 19667861 w 21111772"/>
              <a:gd name="connsiteY259" fmla="*/ 593558 h 8841952"/>
              <a:gd name="connsiteX260" fmla="*/ 19828282 w 21111772"/>
              <a:gd name="connsiteY260" fmla="*/ 818148 h 8841952"/>
              <a:gd name="connsiteX261" fmla="*/ 20486008 w 21111772"/>
              <a:gd name="connsiteY261" fmla="*/ 497305 h 8841952"/>
              <a:gd name="connsiteX262" fmla="*/ 20534134 w 21111772"/>
              <a:gd name="connsiteY262" fmla="*/ 304800 h 8841952"/>
              <a:gd name="connsiteX263" fmla="*/ 20261418 w 21111772"/>
              <a:gd name="connsiteY263" fmla="*/ 352926 h 8841952"/>
              <a:gd name="connsiteX264" fmla="*/ 20566218 w 21111772"/>
              <a:gd name="connsiteY264" fmla="*/ 80211 h 8841952"/>
              <a:gd name="connsiteX265" fmla="*/ 20052871 w 21111772"/>
              <a:gd name="connsiteY265" fmla="*/ 16042 h 8841952"/>
              <a:gd name="connsiteX266" fmla="*/ 1123187 w 21111772"/>
              <a:gd name="connsiteY266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03608 w 21111772"/>
              <a:gd name="connsiteY60" fmla="*/ 2253916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57124 w 21111772"/>
              <a:gd name="connsiteY67" fmla="*/ 3657600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668492 w 21111772"/>
              <a:gd name="connsiteY78" fmla="*/ 4118811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03608 w 21111772"/>
              <a:gd name="connsiteY60" fmla="*/ 2253916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57124 w 21111772"/>
              <a:gd name="connsiteY67" fmla="*/ 3657600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668492 w 21111772"/>
              <a:gd name="connsiteY78" fmla="*/ 4118811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57124 w 21111772"/>
              <a:gd name="connsiteY67" fmla="*/ 3657600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668492 w 21111772"/>
              <a:gd name="connsiteY78" fmla="*/ 4118811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57124 w 21111772"/>
              <a:gd name="connsiteY67" fmla="*/ 3657600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668492 w 21111772"/>
              <a:gd name="connsiteY78" fmla="*/ 4118811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668492 w 21111772"/>
              <a:gd name="connsiteY78" fmla="*/ 4118811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331608 w 21111772"/>
              <a:gd name="connsiteY79" fmla="*/ 4347411 h 8841952"/>
              <a:gd name="connsiteX80" fmla="*/ 4090976 w 21111772"/>
              <a:gd name="connsiteY80" fmla="*/ 4491790 h 8841952"/>
              <a:gd name="connsiteX81" fmla="*/ 3866387 w 21111772"/>
              <a:gd name="connsiteY81" fmla="*/ 4267200 h 8841952"/>
              <a:gd name="connsiteX82" fmla="*/ 3689924 w 21111772"/>
              <a:gd name="connsiteY82" fmla="*/ 4331369 h 8841952"/>
              <a:gd name="connsiteX83" fmla="*/ 3673882 w 21111772"/>
              <a:gd name="connsiteY83" fmla="*/ 4588042 h 8841952"/>
              <a:gd name="connsiteX84" fmla="*/ 3593671 w 21111772"/>
              <a:gd name="connsiteY84" fmla="*/ 4748463 h 8841952"/>
              <a:gd name="connsiteX85" fmla="*/ 3657839 w 21111772"/>
              <a:gd name="connsiteY85" fmla="*/ 5325979 h 8841952"/>
              <a:gd name="connsiteX86" fmla="*/ 3401166 w 21111772"/>
              <a:gd name="connsiteY86" fmla="*/ 5406190 h 8841952"/>
              <a:gd name="connsiteX87" fmla="*/ 3016155 w 21111772"/>
              <a:gd name="connsiteY87" fmla="*/ 5903495 h 8841952"/>
              <a:gd name="connsiteX88" fmla="*/ 2711355 w 21111772"/>
              <a:gd name="connsiteY88" fmla="*/ 6288505 h 8841952"/>
              <a:gd name="connsiteX89" fmla="*/ 2358429 w 21111772"/>
              <a:gd name="connsiteY89" fmla="*/ 6240379 h 8841952"/>
              <a:gd name="connsiteX90" fmla="*/ 2663229 w 21111772"/>
              <a:gd name="connsiteY90" fmla="*/ 6432884 h 8841952"/>
              <a:gd name="connsiteX91" fmla="*/ 2149882 w 21111772"/>
              <a:gd name="connsiteY91" fmla="*/ 6352674 h 8841952"/>
              <a:gd name="connsiteX92" fmla="*/ 2149882 w 21111772"/>
              <a:gd name="connsiteY92" fmla="*/ 6577263 h 8841952"/>
              <a:gd name="connsiteX93" fmla="*/ 2149882 w 21111772"/>
              <a:gd name="connsiteY93" fmla="*/ 6817895 h 8841952"/>
              <a:gd name="connsiteX94" fmla="*/ 1829039 w 21111772"/>
              <a:gd name="connsiteY94" fmla="*/ 6946232 h 8841952"/>
              <a:gd name="connsiteX95" fmla="*/ 1716745 w 21111772"/>
              <a:gd name="connsiteY95" fmla="*/ 7218948 h 8841952"/>
              <a:gd name="connsiteX96" fmla="*/ 1379861 w 21111772"/>
              <a:gd name="connsiteY96" fmla="*/ 7491663 h 8841952"/>
              <a:gd name="connsiteX97" fmla="*/ 1139229 w 21111772"/>
              <a:gd name="connsiteY97" fmla="*/ 7828548 h 8841952"/>
              <a:gd name="connsiteX98" fmla="*/ 962766 w 21111772"/>
              <a:gd name="connsiteY98" fmla="*/ 7796463 h 8841952"/>
              <a:gd name="connsiteX99" fmla="*/ 962766 w 21111772"/>
              <a:gd name="connsiteY99" fmla="*/ 8069179 h 8841952"/>
              <a:gd name="connsiteX100" fmla="*/ 770261 w 21111772"/>
              <a:gd name="connsiteY100" fmla="*/ 8037095 h 8841952"/>
              <a:gd name="connsiteX101" fmla="*/ 657966 w 21111772"/>
              <a:gd name="connsiteY101" fmla="*/ 7988969 h 8841952"/>
              <a:gd name="connsiteX102" fmla="*/ 385250 w 21111772"/>
              <a:gd name="connsiteY102" fmla="*/ 7908758 h 8841952"/>
              <a:gd name="connsiteX103" fmla="*/ 128576 w 21111772"/>
              <a:gd name="connsiteY103" fmla="*/ 8101263 h 8841952"/>
              <a:gd name="connsiteX104" fmla="*/ 239 w 21111772"/>
              <a:gd name="connsiteY104" fmla="*/ 8325853 h 8841952"/>
              <a:gd name="connsiteX105" fmla="*/ 112534 w 21111772"/>
              <a:gd name="connsiteY105" fmla="*/ 8502316 h 8841952"/>
              <a:gd name="connsiteX106" fmla="*/ 401292 w 21111772"/>
              <a:gd name="connsiteY106" fmla="*/ 8373979 h 8841952"/>
              <a:gd name="connsiteX107" fmla="*/ 545671 w 21111772"/>
              <a:gd name="connsiteY107" fmla="*/ 8149390 h 8841952"/>
              <a:gd name="connsiteX108" fmla="*/ 978808 w 21111772"/>
              <a:gd name="connsiteY108" fmla="*/ 8245642 h 8841952"/>
              <a:gd name="connsiteX109" fmla="*/ 1107145 w 21111772"/>
              <a:gd name="connsiteY109" fmla="*/ 8438148 h 8841952"/>
              <a:gd name="connsiteX110" fmla="*/ 1283608 w 21111772"/>
              <a:gd name="connsiteY110" fmla="*/ 8454190 h 8841952"/>
              <a:gd name="connsiteX111" fmla="*/ 1283608 w 21111772"/>
              <a:gd name="connsiteY111" fmla="*/ 8839200 h 8841952"/>
              <a:gd name="connsiteX112" fmla="*/ 1636534 w 21111772"/>
              <a:gd name="connsiteY112" fmla="*/ 8726905 h 8841952"/>
              <a:gd name="connsiteX113" fmla="*/ 1861124 w 21111772"/>
              <a:gd name="connsiteY113" fmla="*/ 8646695 h 8841952"/>
              <a:gd name="connsiteX114" fmla="*/ 1524239 w 21111772"/>
              <a:gd name="connsiteY114" fmla="*/ 8373979 h 8841952"/>
              <a:gd name="connsiteX115" fmla="*/ 1829039 w 21111772"/>
              <a:gd name="connsiteY115" fmla="*/ 8293769 h 8841952"/>
              <a:gd name="connsiteX116" fmla="*/ 1941334 w 21111772"/>
              <a:gd name="connsiteY116" fmla="*/ 8133348 h 8841952"/>
              <a:gd name="connsiteX117" fmla="*/ 1925292 w 21111772"/>
              <a:gd name="connsiteY117" fmla="*/ 7908758 h 8841952"/>
              <a:gd name="connsiteX118" fmla="*/ 2037587 w 21111772"/>
              <a:gd name="connsiteY118" fmla="*/ 7828548 h 8841952"/>
              <a:gd name="connsiteX119" fmla="*/ 2198008 w 21111772"/>
              <a:gd name="connsiteY119" fmla="*/ 7555832 h 8841952"/>
              <a:gd name="connsiteX120" fmla="*/ 2165924 w 21111772"/>
              <a:gd name="connsiteY120" fmla="*/ 7732295 h 8841952"/>
              <a:gd name="connsiteX121" fmla="*/ 2262176 w 21111772"/>
              <a:gd name="connsiteY121" fmla="*/ 7732295 h 8841952"/>
              <a:gd name="connsiteX122" fmla="*/ 2085713 w 21111772"/>
              <a:gd name="connsiteY122" fmla="*/ 7796463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63229 w 21111772"/>
              <a:gd name="connsiteY91" fmla="*/ 6432884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98008 w 21111772"/>
              <a:gd name="connsiteY120" fmla="*/ 7555832 h 8841952"/>
              <a:gd name="connsiteX121" fmla="*/ 2165924 w 21111772"/>
              <a:gd name="connsiteY121" fmla="*/ 7732295 h 8841952"/>
              <a:gd name="connsiteX122" fmla="*/ 2262176 w 21111772"/>
              <a:gd name="connsiteY122" fmla="*/ 7732295 h 8841952"/>
              <a:gd name="connsiteX123" fmla="*/ 2085713 w 21111772"/>
              <a:gd name="connsiteY123" fmla="*/ 7796463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88282 w 21111772"/>
              <a:gd name="connsiteY133" fmla="*/ 7491663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98008 w 21111772"/>
              <a:gd name="connsiteY120" fmla="*/ 7555832 h 8841952"/>
              <a:gd name="connsiteX121" fmla="*/ 2165924 w 21111772"/>
              <a:gd name="connsiteY121" fmla="*/ 7732295 h 8841952"/>
              <a:gd name="connsiteX122" fmla="*/ 2262176 w 21111772"/>
              <a:gd name="connsiteY122" fmla="*/ 7732295 h 8841952"/>
              <a:gd name="connsiteX123" fmla="*/ 2085713 w 21111772"/>
              <a:gd name="connsiteY123" fmla="*/ 7796463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88282 w 21111772"/>
              <a:gd name="connsiteY133" fmla="*/ 7491663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72250 w 21111772"/>
              <a:gd name="connsiteY120" fmla="*/ 7536514 h 8841952"/>
              <a:gd name="connsiteX121" fmla="*/ 2165924 w 21111772"/>
              <a:gd name="connsiteY121" fmla="*/ 7732295 h 8841952"/>
              <a:gd name="connsiteX122" fmla="*/ 2262176 w 21111772"/>
              <a:gd name="connsiteY122" fmla="*/ 7732295 h 8841952"/>
              <a:gd name="connsiteX123" fmla="*/ 2085713 w 21111772"/>
              <a:gd name="connsiteY123" fmla="*/ 7796463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88282 w 21111772"/>
              <a:gd name="connsiteY133" fmla="*/ 7491663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72250 w 21111772"/>
              <a:gd name="connsiteY120" fmla="*/ 7536514 h 8841952"/>
              <a:gd name="connsiteX121" fmla="*/ 2165924 w 21111772"/>
              <a:gd name="connsiteY121" fmla="*/ 7732295 h 8841952"/>
              <a:gd name="connsiteX122" fmla="*/ 2262176 w 21111772"/>
              <a:gd name="connsiteY122" fmla="*/ 7732295 h 8841952"/>
              <a:gd name="connsiteX123" fmla="*/ 2053515 w 21111772"/>
              <a:gd name="connsiteY123" fmla="*/ 7764266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88282 w 21111772"/>
              <a:gd name="connsiteY133" fmla="*/ 7491663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72250 w 21111772"/>
              <a:gd name="connsiteY120" fmla="*/ 7536514 h 8841952"/>
              <a:gd name="connsiteX121" fmla="*/ 2165924 w 21111772"/>
              <a:gd name="connsiteY121" fmla="*/ 7732295 h 8841952"/>
              <a:gd name="connsiteX122" fmla="*/ 2053515 w 21111772"/>
              <a:gd name="connsiteY122" fmla="*/ 7764266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72250 w 21111772"/>
              <a:gd name="connsiteY120" fmla="*/ 7536514 h 8841952"/>
              <a:gd name="connsiteX121" fmla="*/ 2249637 w 21111772"/>
              <a:gd name="connsiteY121" fmla="*/ 7764492 h 8841952"/>
              <a:gd name="connsiteX122" fmla="*/ 2053515 w 21111772"/>
              <a:gd name="connsiteY122" fmla="*/ 7764266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37587 w 21111772"/>
              <a:gd name="connsiteY119" fmla="*/ 7828548 h 8841952"/>
              <a:gd name="connsiteX120" fmla="*/ 2172250 w 21111772"/>
              <a:gd name="connsiteY120" fmla="*/ 7536514 h 8841952"/>
              <a:gd name="connsiteX121" fmla="*/ 2249637 w 21111772"/>
              <a:gd name="connsiteY121" fmla="*/ 7764492 h 8841952"/>
              <a:gd name="connsiteX122" fmla="*/ 2137228 w 21111772"/>
              <a:gd name="connsiteY122" fmla="*/ 7828660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249637 w 21111772"/>
              <a:gd name="connsiteY121" fmla="*/ 7764492 h 8841952"/>
              <a:gd name="connsiteX122" fmla="*/ 2137228 w 21111772"/>
              <a:gd name="connsiteY122" fmla="*/ 7828660 h 8841952"/>
              <a:gd name="connsiteX123" fmla="*/ 2037587 w 21111772"/>
              <a:gd name="connsiteY123" fmla="*/ 7924800 h 8841952"/>
              <a:gd name="connsiteX124" fmla="*/ 2085713 w 21111772"/>
              <a:gd name="connsiteY124" fmla="*/ 8117305 h 8841952"/>
              <a:gd name="connsiteX125" fmla="*/ 2326345 w 21111772"/>
              <a:gd name="connsiteY125" fmla="*/ 7972926 h 8841952"/>
              <a:gd name="connsiteX126" fmla="*/ 2486766 w 21111772"/>
              <a:gd name="connsiteY126" fmla="*/ 7780421 h 8841952"/>
              <a:gd name="connsiteX127" fmla="*/ 2679271 w 21111772"/>
              <a:gd name="connsiteY127" fmla="*/ 7860632 h 8841952"/>
              <a:gd name="connsiteX128" fmla="*/ 2903861 w 21111772"/>
              <a:gd name="connsiteY128" fmla="*/ 7347284 h 8841952"/>
              <a:gd name="connsiteX129" fmla="*/ 3401166 w 21111772"/>
              <a:gd name="connsiteY129" fmla="*/ 7415463 h 8841952"/>
              <a:gd name="connsiteX130" fmla="*/ 3914513 w 21111772"/>
              <a:gd name="connsiteY130" fmla="*/ 7315200 h 8841952"/>
              <a:gd name="connsiteX131" fmla="*/ 4395776 w 21111772"/>
              <a:gd name="connsiteY131" fmla="*/ 7379369 h 8841952"/>
              <a:gd name="connsiteX132" fmla="*/ 4588282 w 21111772"/>
              <a:gd name="connsiteY132" fmla="*/ 7491663 h 8841952"/>
              <a:gd name="connsiteX133" fmla="*/ 4588282 w 21111772"/>
              <a:gd name="connsiteY133" fmla="*/ 7299158 h 8841952"/>
              <a:gd name="connsiteX134" fmla="*/ 4556197 w 21111772"/>
              <a:gd name="connsiteY134" fmla="*/ 7138737 h 8841952"/>
              <a:gd name="connsiteX135" fmla="*/ 4459945 w 21111772"/>
              <a:gd name="connsiteY135" fmla="*/ 6833937 h 8841952"/>
              <a:gd name="connsiteX136" fmla="*/ 4508071 w 21111772"/>
              <a:gd name="connsiteY136" fmla="*/ 6801853 h 8841952"/>
              <a:gd name="connsiteX137" fmla="*/ 4636408 w 21111772"/>
              <a:gd name="connsiteY137" fmla="*/ 6882063 h 8841952"/>
              <a:gd name="connsiteX138" fmla="*/ 4636408 w 21111772"/>
              <a:gd name="connsiteY138" fmla="*/ 7154779 h 8841952"/>
              <a:gd name="connsiteX139" fmla="*/ 4716618 w 21111772"/>
              <a:gd name="connsiteY139" fmla="*/ 7283116 h 8841952"/>
              <a:gd name="connsiteX140" fmla="*/ 4796829 w 21111772"/>
              <a:gd name="connsiteY140" fmla="*/ 7491663 h 8841952"/>
              <a:gd name="connsiteX141" fmla="*/ 4925166 w 21111772"/>
              <a:gd name="connsiteY141" fmla="*/ 7603958 h 8841952"/>
              <a:gd name="connsiteX142" fmla="*/ 5326218 w 21111772"/>
              <a:gd name="connsiteY142" fmla="*/ 7587916 h 8841952"/>
              <a:gd name="connsiteX143" fmla="*/ 5566850 w 21111772"/>
              <a:gd name="connsiteY143" fmla="*/ 7876674 h 8841952"/>
              <a:gd name="connsiteX144" fmla="*/ 5727271 w 21111772"/>
              <a:gd name="connsiteY144" fmla="*/ 7956884 h 8841952"/>
              <a:gd name="connsiteX145" fmla="*/ 5887692 w 21111772"/>
              <a:gd name="connsiteY145" fmla="*/ 7716253 h 8841952"/>
              <a:gd name="connsiteX146" fmla="*/ 5887692 w 21111772"/>
              <a:gd name="connsiteY146" fmla="*/ 7940842 h 8841952"/>
              <a:gd name="connsiteX147" fmla="*/ 6112282 w 21111772"/>
              <a:gd name="connsiteY147" fmla="*/ 7924800 h 8841952"/>
              <a:gd name="connsiteX148" fmla="*/ 6128324 w 21111772"/>
              <a:gd name="connsiteY148" fmla="*/ 7748337 h 8841952"/>
              <a:gd name="connsiteX149" fmla="*/ 6384997 w 21111772"/>
              <a:gd name="connsiteY149" fmla="*/ 7475621 h 8841952"/>
              <a:gd name="connsiteX150" fmla="*/ 6192492 w 21111772"/>
              <a:gd name="connsiteY150" fmla="*/ 7138737 h 8841952"/>
              <a:gd name="connsiteX151" fmla="*/ 6192492 w 21111772"/>
              <a:gd name="connsiteY151" fmla="*/ 7074569 h 8841952"/>
              <a:gd name="connsiteX152" fmla="*/ 6320829 w 21111772"/>
              <a:gd name="connsiteY152" fmla="*/ 7122695 h 8841952"/>
              <a:gd name="connsiteX153" fmla="*/ 6465208 w 21111772"/>
              <a:gd name="connsiteY153" fmla="*/ 7363326 h 8841952"/>
              <a:gd name="connsiteX154" fmla="*/ 6593545 w 21111772"/>
              <a:gd name="connsiteY154" fmla="*/ 7251032 h 8841952"/>
              <a:gd name="connsiteX155" fmla="*/ 6497292 w 21111772"/>
              <a:gd name="connsiteY155" fmla="*/ 6898105 h 8841952"/>
              <a:gd name="connsiteX156" fmla="*/ 6545418 w 21111772"/>
              <a:gd name="connsiteY156" fmla="*/ 6545179 h 8841952"/>
              <a:gd name="connsiteX157" fmla="*/ 6417082 w 21111772"/>
              <a:gd name="connsiteY157" fmla="*/ 6545179 h 8841952"/>
              <a:gd name="connsiteX158" fmla="*/ 6689797 w 21111772"/>
              <a:gd name="connsiteY158" fmla="*/ 6352674 h 8841952"/>
              <a:gd name="connsiteX159" fmla="*/ 6818134 w 21111772"/>
              <a:gd name="connsiteY159" fmla="*/ 6160169 h 8841952"/>
              <a:gd name="connsiteX160" fmla="*/ 6786050 w 21111772"/>
              <a:gd name="connsiteY160" fmla="*/ 5967663 h 8841952"/>
              <a:gd name="connsiteX161" fmla="*/ 6946471 w 21111772"/>
              <a:gd name="connsiteY161" fmla="*/ 6208295 h 8841952"/>
              <a:gd name="connsiteX162" fmla="*/ 7427734 w 21111772"/>
              <a:gd name="connsiteY162" fmla="*/ 5947611 h 8841952"/>
              <a:gd name="connsiteX163" fmla="*/ 7908997 w 21111772"/>
              <a:gd name="connsiteY163" fmla="*/ 5839326 h 8841952"/>
              <a:gd name="connsiteX164" fmla="*/ 8422345 w 21111772"/>
              <a:gd name="connsiteY164" fmla="*/ 5710990 h 8841952"/>
              <a:gd name="connsiteX165" fmla="*/ 8839439 w 21111772"/>
              <a:gd name="connsiteY165" fmla="*/ 5839326 h 8841952"/>
              <a:gd name="connsiteX166" fmla="*/ 9641545 w 21111772"/>
              <a:gd name="connsiteY166" fmla="*/ 6384758 h 8841952"/>
              <a:gd name="connsiteX167" fmla="*/ 9866134 w 21111772"/>
              <a:gd name="connsiteY167" fmla="*/ 6192253 h 8841952"/>
              <a:gd name="connsiteX168" fmla="*/ 10186976 w 21111772"/>
              <a:gd name="connsiteY168" fmla="*/ 6256421 h 8841952"/>
              <a:gd name="connsiteX169" fmla="*/ 10443650 w 21111772"/>
              <a:gd name="connsiteY169" fmla="*/ 6256421 h 8841952"/>
              <a:gd name="connsiteX170" fmla="*/ 10860745 w 21111772"/>
              <a:gd name="connsiteY170" fmla="*/ 6384758 h 8841952"/>
              <a:gd name="connsiteX171" fmla="*/ 11133461 w 21111772"/>
              <a:gd name="connsiteY171" fmla="*/ 6400800 h 8841952"/>
              <a:gd name="connsiteX172" fmla="*/ 11213671 w 21111772"/>
              <a:gd name="connsiteY172" fmla="*/ 6192253 h 8841952"/>
              <a:gd name="connsiteX173" fmla="*/ 11229713 w 21111772"/>
              <a:gd name="connsiteY173" fmla="*/ 6063916 h 8841952"/>
              <a:gd name="connsiteX174" fmla="*/ 11229713 w 21111772"/>
              <a:gd name="connsiteY174" fmla="*/ 5983705 h 8841952"/>
              <a:gd name="connsiteX175" fmla="*/ 11021166 w 21111772"/>
              <a:gd name="connsiteY175" fmla="*/ 5983705 h 8841952"/>
              <a:gd name="connsiteX176" fmla="*/ 10940955 w 21111772"/>
              <a:gd name="connsiteY176" fmla="*/ 5903495 h 8841952"/>
              <a:gd name="connsiteX177" fmla="*/ 10780534 w 21111772"/>
              <a:gd name="connsiteY177" fmla="*/ 5903495 h 8841952"/>
              <a:gd name="connsiteX178" fmla="*/ 10844703 w 21111772"/>
              <a:gd name="connsiteY178" fmla="*/ 5791200 h 8841952"/>
              <a:gd name="connsiteX179" fmla="*/ 11133461 w 21111772"/>
              <a:gd name="connsiteY179" fmla="*/ 5775158 h 8841952"/>
              <a:gd name="connsiteX180" fmla="*/ 11245755 w 21111772"/>
              <a:gd name="connsiteY180" fmla="*/ 5903495 h 8841952"/>
              <a:gd name="connsiteX181" fmla="*/ 11470345 w 21111772"/>
              <a:gd name="connsiteY181" fmla="*/ 5807242 h 8841952"/>
              <a:gd name="connsiteX182" fmla="*/ 11791187 w 21111772"/>
              <a:gd name="connsiteY182" fmla="*/ 5694948 h 8841952"/>
              <a:gd name="connsiteX183" fmla="*/ 12176197 w 21111772"/>
              <a:gd name="connsiteY183" fmla="*/ 5743074 h 8841952"/>
              <a:gd name="connsiteX184" fmla="*/ 12368703 w 21111772"/>
              <a:gd name="connsiteY184" fmla="*/ 5743074 h 8841952"/>
              <a:gd name="connsiteX185" fmla="*/ 12368703 w 21111772"/>
              <a:gd name="connsiteY185" fmla="*/ 5550569 h 8841952"/>
              <a:gd name="connsiteX186" fmla="*/ 12721629 w 21111772"/>
              <a:gd name="connsiteY186" fmla="*/ 5486400 h 8841952"/>
              <a:gd name="connsiteX187" fmla="*/ 13010387 w 21111772"/>
              <a:gd name="connsiteY187" fmla="*/ 5342021 h 8841952"/>
              <a:gd name="connsiteX188" fmla="*/ 12673503 w 21111772"/>
              <a:gd name="connsiteY188" fmla="*/ 4908884 h 8841952"/>
              <a:gd name="connsiteX189" fmla="*/ 12721629 w 21111772"/>
              <a:gd name="connsiteY189" fmla="*/ 4844716 h 8841952"/>
              <a:gd name="connsiteX190" fmla="*/ 13122682 w 21111772"/>
              <a:gd name="connsiteY190" fmla="*/ 5229726 h 8841952"/>
              <a:gd name="connsiteX191" fmla="*/ 13443524 w 21111772"/>
              <a:gd name="connsiteY191" fmla="*/ 5422232 h 8841952"/>
              <a:gd name="connsiteX192" fmla="*/ 13908745 w 21111772"/>
              <a:gd name="connsiteY192" fmla="*/ 5229726 h 8841952"/>
              <a:gd name="connsiteX193" fmla="*/ 14069166 w 21111772"/>
              <a:gd name="connsiteY193" fmla="*/ 5213684 h 8841952"/>
              <a:gd name="connsiteX194" fmla="*/ 14165418 w 21111772"/>
              <a:gd name="connsiteY194" fmla="*/ 5293895 h 8841952"/>
              <a:gd name="connsiteX195" fmla="*/ 14325839 w 21111772"/>
              <a:gd name="connsiteY195" fmla="*/ 5293895 h 8841952"/>
              <a:gd name="connsiteX196" fmla="*/ 14454176 w 21111772"/>
              <a:gd name="connsiteY196" fmla="*/ 5325979 h 8841952"/>
              <a:gd name="connsiteX197" fmla="*/ 14277713 w 21111772"/>
              <a:gd name="connsiteY197" fmla="*/ 5454316 h 8841952"/>
              <a:gd name="connsiteX198" fmla="*/ 14406050 w 21111772"/>
              <a:gd name="connsiteY198" fmla="*/ 5614737 h 8841952"/>
              <a:gd name="connsiteX199" fmla="*/ 14598555 w 21111772"/>
              <a:gd name="connsiteY199" fmla="*/ 5743074 h 8841952"/>
              <a:gd name="connsiteX200" fmla="*/ 14758976 w 21111772"/>
              <a:gd name="connsiteY200" fmla="*/ 5582653 h 8841952"/>
              <a:gd name="connsiteX201" fmla="*/ 15444776 w 21111772"/>
              <a:gd name="connsiteY201" fmla="*/ 5406190 h 8841952"/>
              <a:gd name="connsiteX202" fmla="*/ 16395271 w 21111772"/>
              <a:gd name="connsiteY202" fmla="*/ 5309937 h 8841952"/>
              <a:gd name="connsiteX203" fmla="*/ 17630513 w 21111772"/>
              <a:gd name="connsiteY203" fmla="*/ 5662863 h 8841952"/>
              <a:gd name="connsiteX204" fmla="*/ 18047608 w 21111772"/>
              <a:gd name="connsiteY204" fmla="*/ 5277853 h 8841952"/>
              <a:gd name="connsiteX205" fmla="*/ 18657208 w 21111772"/>
              <a:gd name="connsiteY205" fmla="*/ 5149516 h 8841952"/>
              <a:gd name="connsiteX206" fmla="*/ 19122429 w 21111772"/>
              <a:gd name="connsiteY206" fmla="*/ 4764505 h 8841952"/>
              <a:gd name="connsiteX207" fmla="*/ 19122429 w 21111772"/>
              <a:gd name="connsiteY207" fmla="*/ 4652211 h 8841952"/>
              <a:gd name="connsiteX208" fmla="*/ 19780155 w 21111772"/>
              <a:gd name="connsiteY208" fmla="*/ 4780548 h 8841952"/>
              <a:gd name="connsiteX209" fmla="*/ 19764113 w 21111772"/>
              <a:gd name="connsiteY209" fmla="*/ 4572000 h 8841952"/>
              <a:gd name="connsiteX210" fmla="*/ 19683903 w 21111772"/>
              <a:gd name="connsiteY210" fmla="*/ 4443663 h 8841952"/>
              <a:gd name="connsiteX211" fmla="*/ 20036829 w 21111772"/>
              <a:gd name="connsiteY211" fmla="*/ 4122821 h 8841952"/>
              <a:gd name="connsiteX212" fmla="*/ 20357671 w 21111772"/>
              <a:gd name="connsiteY212" fmla="*/ 4042611 h 8841952"/>
              <a:gd name="connsiteX213" fmla="*/ 20437882 w 21111772"/>
              <a:gd name="connsiteY213" fmla="*/ 3882190 h 8841952"/>
              <a:gd name="connsiteX214" fmla="*/ 20951229 w 21111772"/>
              <a:gd name="connsiteY214" fmla="*/ 3705726 h 8841952"/>
              <a:gd name="connsiteX215" fmla="*/ 20806850 w 21111772"/>
              <a:gd name="connsiteY215" fmla="*/ 2903621 h 8841952"/>
              <a:gd name="connsiteX216" fmla="*/ 21015397 w 21111772"/>
              <a:gd name="connsiteY216" fmla="*/ 2823411 h 8841952"/>
              <a:gd name="connsiteX217" fmla="*/ 21031439 w 21111772"/>
              <a:gd name="connsiteY217" fmla="*/ 2502569 h 8841952"/>
              <a:gd name="connsiteX218" fmla="*/ 19988703 w 21111772"/>
              <a:gd name="connsiteY218" fmla="*/ 2630905 h 8841952"/>
              <a:gd name="connsiteX219" fmla="*/ 19796197 w 21111772"/>
              <a:gd name="connsiteY219" fmla="*/ 2791326 h 8841952"/>
              <a:gd name="connsiteX220" fmla="*/ 19619734 w 21111772"/>
              <a:gd name="connsiteY220" fmla="*/ 2775284 h 8841952"/>
              <a:gd name="connsiteX221" fmla="*/ 19523482 w 21111772"/>
              <a:gd name="connsiteY221" fmla="*/ 2855495 h 8841952"/>
              <a:gd name="connsiteX222" fmla="*/ 19234724 w 21111772"/>
              <a:gd name="connsiteY222" fmla="*/ 2743200 h 8841952"/>
              <a:gd name="connsiteX223" fmla="*/ 19090345 w 21111772"/>
              <a:gd name="connsiteY223" fmla="*/ 2614863 h 8841952"/>
              <a:gd name="connsiteX224" fmla="*/ 18994092 w 21111772"/>
              <a:gd name="connsiteY224" fmla="*/ 2518611 h 8841952"/>
              <a:gd name="connsiteX225" fmla="*/ 18897839 w 21111772"/>
              <a:gd name="connsiteY225" fmla="*/ 2679032 h 8841952"/>
              <a:gd name="connsiteX226" fmla="*/ 18785545 w 21111772"/>
              <a:gd name="connsiteY226" fmla="*/ 2566737 h 8841952"/>
              <a:gd name="connsiteX227" fmla="*/ 18721376 w 21111772"/>
              <a:gd name="connsiteY227" fmla="*/ 2630905 h 8841952"/>
              <a:gd name="connsiteX228" fmla="*/ 18657208 w 21111772"/>
              <a:gd name="connsiteY228" fmla="*/ 2566737 h 8841952"/>
              <a:gd name="connsiteX229" fmla="*/ 18593039 w 21111772"/>
              <a:gd name="connsiteY229" fmla="*/ 2614863 h 8841952"/>
              <a:gd name="connsiteX230" fmla="*/ 18464703 w 21111772"/>
              <a:gd name="connsiteY230" fmla="*/ 2518611 h 8841952"/>
              <a:gd name="connsiteX231" fmla="*/ 18962008 w 21111772"/>
              <a:gd name="connsiteY231" fmla="*/ 2374232 h 8841952"/>
              <a:gd name="connsiteX232" fmla="*/ 18865755 w 21111772"/>
              <a:gd name="connsiteY232" fmla="*/ 2197769 h 8841952"/>
              <a:gd name="connsiteX233" fmla="*/ 18801587 w 21111772"/>
              <a:gd name="connsiteY233" fmla="*/ 2310063 h 8841952"/>
              <a:gd name="connsiteX234" fmla="*/ 18785545 w 21111772"/>
              <a:gd name="connsiteY234" fmla="*/ 2213811 h 8841952"/>
              <a:gd name="connsiteX235" fmla="*/ 18352408 w 21111772"/>
              <a:gd name="connsiteY235" fmla="*/ 2197769 h 8841952"/>
              <a:gd name="connsiteX236" fmla="*/ 18272197 w 21111772"/>
              <a:gd name="connsiteY236" fmla="*/ 2342148 h 8841952"/>
              <a:gd name="connsiteX237" fmla="*/ 18127818 w 21111772"/>
              <a:gd name="connsiteY237" fmla="*/ 2342148 h 8841952"/>
              <a:gd name="connsiteX238" fmla="*/ 17742808 w 21111772"/>
              <a:gd name="connsiteY238" fmla="*/ 2342148 h 8841952"/>
              <a:gd name="connsiteX239" fmla="*/ 18079692 w 21111772"/>
              <a:gd name="connsiteY239" fmla="*/ 2261937 h 8841952"/>
              <a:gd name="connsiteX240" fmla="*/ 18248135 w 21111772"/>
              <a:gd name="connsiteY240" fmla="*/ 2053390 h 8841952"/>
              <a:gd name="connsiteX241" fmla="*/ 18560955 w 21111772"/>
              <a:gd name="connsiteY241" fmla="*/ 2021305 h 8841952"/>
              <a:gd name="connsiteX242" fmla="*/ 18673250 w 21111772"/>
              <a:gd name="connsiteY242" fmla="*/ 1941095 h 8841952"/>
              <a:gd name="connsiteX243" fmla="*/ 18994092 w 21111772"/>
              <a:gd name="connsiteY243" fmla="*/ 1909011 h 8841952"/>
              <a:gd name="connsiteX244" fmla="*/ 19170555 w 21111772"/>
              <a:gd name="connsiteY244" fmla="*/ 1989221 h 8841952"/>
              <a:gd name="connsiteX245" fmla="*/ 19186597 w 21111772"/>
              <a:gd name="connsiteY245" fmla="*/ 1812758 h 8841952"/>
              <a:gd name="connsiteX246" fmla="*/ 19106387 w 21111772"/>
              <a:gd name="connsiteY246" fmla="*/ 1732548 h 8841952"/>
              <a:gd name="connsiteX247" fmla="*/ 19202639 w 21111772"/>
              <a:gd name="connsiteY247" fmla="*/ 1620253 h 8841952"/>
              <a:gd name="connsiteX248" fmla="*/ 19170555 w 21111772"/>
              <a:gd name="connsiteY248" fmla="*/ 1540042 h 8841952"/>
              <a:gd name="connsiteX249" fmla="*/ 18849713 w 21111772"/>
              <a:gd name="connsiteY249" fmla="*/ 1507958 h 8841952"/>
              <a:gd name="connsiteX250" fmla="*/ 19266808 w 21111772"/>
              <a:gd name="connsiteY250" fmla="*/ 1556084 h 8841952"/>
              <a:gd name="connsiteX251" fmla="*/ 19523482 w 21111772"/>
              <a:gd name="connsiteY251" fmla="*/ 1540042 h 8841952"/>
              <a:gd name="connsiteX252" fmla="*/ 19491397 w 21111772"/>
              <a:gd name="connsiteY252" fmla="*/ 1042737 h 8841952"/>
              <a:gd name="connsiteX253" fmla="*/ 19250766 w 21111772"/>
              <a:gd name="connsiteY253" fmla="*/ 1155032 h 8841952"/>
              <a:gd name="connsiteX254" fmla="*/ 19010134 w 21111772"/>
              <a:gd name="connsiteY254" fmla="*/ 1235242 h 8841952"/>
              <a:gd name="connsiteX255" fmla="*/ 18929924 w 21111772"/>
              <a:gd name="connsiteY255" fmla="*/ 1122948 h 8841952"/>
              <a:gd name="connsiteX256" fmla="*/ 18865755 w 21111772"/>
              <a:gd name="connsiteY256" fmla="*/ 1090863 h 8841952"/>
              <a:gd name="connsiteX257" fmla="*/ 19186597 w 21111772"/>
              <a:gd name="connsiteY257" fmla="*/ 1058779 h 8841952"/>
              <a:gd name="connsiteX258" fmla="*/ 19379103 w 21111772"/>
              <a:gd name="connsiteY258" fmla="*/ 978569 h 8841952"/>
              <a:gd name="connsiteX259" fmla="*/ 19379103 w 21111772"/>
              <a:gd name="connsiteY259" fmla="*/ 770021 h 8841952"/>
              <a:gd name="connsiteX260" fmla="*/ 19667861 w 21111772"/>
              <a:gd name="connsiteY260" fmla="*/ 593558 h 8841952"/>
              <a:gd name="connsiteX261" fmla="*/ 19828282 w 21111772"/>
              <a:gd name="connsiteY261" fmla="*/ 818148 h 8841952"/>
              <a:gd name="connsiteX262" fmla="*/ 20486008 w 21111772"/>
              <a:gd name="connsiteY262" fmla="*/ 497305 h 8841952"/>
              <a:gd name="connsiteX263" fmla="*/ 20534134 w 21111772"/>
              <a:gd name="connsiteY263" fmla="*/ 304800 h 8841952"/>
              <a:gd name="connsiteX264" fmla="*/ 20261418 w 21111772"/>
              <a:gd name="connsiteY264" fmla="*/ 352926 h 8841952"/>
              <a:gd name="connsiteX265" fmla="*/ 20566218 w 21111772"/>
              <a:gd name="connsiteY265" fmla="*/ 80211 h 8841952"/>
              <a:gd name="connsiteX266" fmla="*/ 20052871 w 21111772"/>
              <a:gd name="connsiteY266" fmla="*/ 16042 h 8841952"/>
              <a:gd name="connsiteX267" fmla="*/ 1123187 w 21111772"/>
              <a:gd name="connsiteY267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88282 w 21111772"/>
              <a:gd name="connsiteY133" fmla="*/ 7491663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88282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56197 w 21111772"/>
              <a:gd name="connsiteY135" fmla="*/ 7138737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27271 w 21111772"/>
              <a:gd name="connsiteY145" fmla="*/ 7956884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87692 w 21111772"/>
              <a:gd name="connsiteY146" fmla="*/ 771625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87692 w 21111772"/>
              <a:gd name="connsiteY147" fmla="*/ 794084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12282 w 21111772"/>
              <a:gd name="connsiteY148" fmla="*/ 7924800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7082 w 21111772"/>
              <a:gd name="connsiteY158" fmla="*/ 6545179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519421 h 8841952"/>
              <a:gd name="connsiteX159" fmla="*/ 6689797 w 21111772"/>
              <a:gd name="connsiteY159" fmla="*/ 6352674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519421 h 8841952"/>
              <a:gd name="connsiteX159" fmla="*/ 6786388 w 21111772"/>
              <a:gd name="connsiteY159" fmla="*/ 6423508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519421 h 8841952"/>
              <a:gd name="connsiteX159" fmla="*/ 6786388 w 21111772"/>
              <a:gd name="connsiteY159" fmla="*/ 6423508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519421 h 8841952"/>
              <a:gd name="connsiteX159" fmla="*/ 6786388 w 21111772"/>
              <a:gd name="connsiteY159" fmla="*/ 6423508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519421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641545 w 21111772"/>
              <a:gd name="connsiteY167" fmla="*/ 6384758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866134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21629 w 21111772"/>
              <a:gd name="connsiteY187" fmla="*/ 5486400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368703 w 21111772"/>
              <a:gd name="connsiteY186" fmla="*/ 5550569 h 8841952"/>
              <a:gd name="connsiteX187" fmla="*/ 12747386 w 21111772"/>
              <a:gd name="connsiteY187" fmla="*/ 5525037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91187 w 21111772"/>
              <a:gd name="connsiteY183" fmla="*/ 569494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407339 w 21111772"/>
              <a:gd name="connsiteY186" fmla="*/ 5582766 h 8841952"/>
              <a:gd name="connsiteX187" fmla="*/ 12747386 w 21111772"/>
              <a:gd name="connsiteY187" fmla="*/ 5525037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855582 w 21111772"/>
              <a:gd name="connsiteY183" fmla="*/ 5688508 h 8841952"/>
              <a:gd name="connsiteX184" fmla="*/ 12176197 w 21111772"/>
              <a:gd name="connsiteY184" fmla="*/ 5743074 h 8841952"/>
              <a:gd name="connsiteX185" fmla="*/ 12368703 w 21111772"/>
              <a:gd name="connsiteY185" fmla="*/ 5743074 h 8841952"/>
              <a:gd name="connsiteX186" fmla="*/ 12407339 w 21111772"/>
              <a:gd name="connsiteY186" fmla="*/ 5582766 h 8841952"/>
              <a:gd name="connsiteX187" fmla="*/ 12747386 w 21111772"/>
              <a:gd name="connsiteY187" fmla="*/ 5525037 h 8841952"/>
              <a:gd name="connsiteX188" fmla="*/ 13010387 w 21111772"/>
              <a:gd name="connsiteY188" fmla="*/ 5342021 h 8841952"/>
              <a:gd name="connsiteX189" fmla="*/ 12673503 w 21111772"/>
              <a:gd name="connsiteY189" fmla="*/ 4908884 h 8841952"/>
              <a:gd name="connsiteX190" fmla="*/ 12721629 w 21111772"/>
              <a:gd name="connsiteY190" fmla="*/ 4844716 h 8841952"/>
              <a:gd name="connsiteX191" fmla="*/ 13122682 w 21111772"/>
              <a:gd name="connsiteY191" fmla="*/ 5229726 h 8841952"/>
              <a:gd name="connsiteX192" fmla="*/ 13443524 w 21111772"/>
              <a:gd name="connsiteY192" fmla="*/ 5422232 h 8841952"/>
              <a:gd name="connsiteX193" fmla="*/ 13908745 w 21111772"/>
              <a:gd name="connsiteY193" fmla="*/ 5229726 h 8841952"/>
              <a:gd name="connsiteX194" fmla="*/ 14069166 w 21111772"/>
              <a:gd name="connsiteY194" fmla="*/ 5213684 h 8841952"/>
              <a:gd name="connsiteX195" fmla="*/ 14165418 w 21111772"/>
              <a:gd name="connsiteY195" fmla="*/ 5293895 h 8841952"/>
              <a:gd name="connsiteX196" fmla="*/ 14325839 w 21111772"/>
              <a:gd name="connsiteY196" fmla="*/ 5293895 h 8841952"/>
              <a:gd name="connsiteX197" fmla="*/ 14454176 w 21111772"/>
              <a:gd name="connsiteY197" fmla="*/ 5325979 h 8841952"/>
              <a:gd name="connsiteX198" fmla="*/ 14277713 w 21111772"/>
              <a:gd name="connsiteY198" fmla="*/ 5454316 h 8841952"/>
              <a:gd name="connsiteX199" fmla="*/ 14406050 w 21111772"/>
              <a:gd name="connsiteY199" fmla="*/ 5614737 h 8841952"/>
              <a:gd name="connsiteX200" fmla="*/ 14598555 w 21111772"/>
              <a:gd name="connsiteY200" fmla="*/ 5743074 h 8841952"/>
              <a:gd name="connsiteX201" fmla="*/ 14758976 w 21111772"/>
              <a:gd name="connsiteY201" fmla="*/ 5582653 h 8841952"/>
              <a:gd name="connsiteX202" fmla="*/ 15444776 w 21111772"/>
              <a:gd name="connsiteY202" fmla="*/ 5406190 h 8841952"/>
              <a:gd name="connsiteX203" fmla="*/ 16395271 w 21111772"/>
              <a:gd name="connsiteY203" fmla="*/ 5309937 h 8841952"/>
              <a:gd name="connsiteX204" fmla="*/ 17630513 w 21111772"/>
              <a:gd name="connsiteY204" fmla="*/ 5662863 h 8841952"/>
              <a:gd name="connsiteX205" fmla="*/ 18047608 w 21111772"/>
              <a:gd name="connsiteY205" fmla="*/ 5277853 h 8841952"/>
              <a:gd name="connsiteX206" fmla="*/ 18657208 w 21111772"/>
              <a:gd name="connsiteY206" fmla="*/ 5149516 h 8841952"/>
              <a:gd name="connsiteX207" fmla="*/ 19122429 w 21111772"/>
              <a:gd name="connsiteY207" fmla="*/ 4764505 h 8841952"/>
              <a:gd name="connsiteX208" fmla="*/ 19122429 w 21111772"/>
              <a:gd name="connsiteY208" fmla="*/ 4652211 h 8841952"/>
              <a:gd name="connsiteX209" fmla="*/ 19780155 w 21111772"/>
              <a:gd name="connsiteY209" fmla="*/ 4780548 h 8841952"/>
              <a:gd name="connsiteX210" fmla="*/ 19764113 w 21111772"/>
              <a:gd name="connsiteY210" fmla="*/ 4572000 h 8841952"/>
              <a:gd name="connsiteX211" fmla="*/ 19683903 w 21111772"/>
              <a:gd name="connsiteY211" fmla="*/ 4443663 h 8841952"/>
              <a:gd name="connsiteX212" fmla="*/ 20036829 w 21111772"/>
              <a:gd name="connsiteY212" fmla="*/ 4122821 h 8841952"/>
              <a:gd name="connsiteX213" fmla="*/ 20357671 w 21111772"/>
              <a:gd name="connsiteY213" fmla="*/ 4042611 h 8841952"/>
              <a:gd name="connsiteX214" fmla="*/ 20437882 w 21111772"/>
              <a:gd name="connsiteY214" fmla="*/ 3882190 h 8841952"/>
              <a:gd name="connsiteX215" fmla="*/ 20951229 w 21111772"/>
              <a:gd name="connsiteY215" fmla="*/ 3705726 h 8841952"/>
              <a:gd name="connsiteX216" fmla="*/ 20806850 w 21111772"/>
              <a:gd name="connsiteY216" fmla="*/ 2903621 h 8841952"/>
              <a:gd name="connsiteX217" fmla="*/ 21015397 w 21111772"/>
              <a:gd name="connsiteY217" fmla="*/ 2823411 h 8841952"/>
              <a:gd name="connsiteX218" fmla="*/ 21031439 w 21111772"/>
              <a:gd name="connsiteY218" fmla="*/ 2502569 h 8841952"/>
              <a:gd name="connsiteX219" fmla="*/ 19988703 w 21111772"/>
              <a:gd name="connsiteY219" fmla="*/ 2630905 h 8841952"/>
              <a:gd name="connsiteX220" fmla="*/ 19796197 w 21111772"/>
              <a:gd name="connsiteY220" fmla="*/ 2791326 h 8841952"/>
              <a:gd name="connsiteX221" fmla="*/ 19619734 w 21111772"/>
              <a:gd name="connsiteY221" fmla="*/ 2775284 h 8841952"/>
              <a:gd name="connsiteX222" fmla="*/ 19523482 w 21111772"/>
              <a:gd name="connsiteY222" fmla="*/ 2855495 h 8841952"/>
              <a:gd name="connsiteX223" fmla="*/ 19234724 w 21111772"/>
              <a:gd name="connsiteY223" fmla="*/ 2743200 h 8841952"/>
              <a:gd name="connsiteX224" fmla="*/ 19090345 w 21111772"/>
              <a:gd name="connsiteY224" fmla="*/ 2614863 h 8841952"/>
              <a:gd name="connsiteX225" fmla="*/ 18994092 w 21111772"/>
              <a:gd name="connsiteY225" fmla="*/ 2518611 h 8841952"/>
              <a:gd name="connsiteX226" fmla="*/ 18897839 w 21111772"/>
              <a:gd name="connsiteY226" fmla="*/ 2679032 h 8841952"/>
              <a:gd name="connsiteX227" fmla="*/ 18785545 w 21111772"/>
              <a:gd name="connsiteY227" fmla="*/ 2566737 h 8841952"/>
              <a:gd name="connsiteX228" fmla="*/ 18721376 w 21111772"/>
              <a:gd name="connsiteY228" fmla="*/ 2630905 h 8841952"/>
              <a:gd name="connsiteX229" fmla="*/ 18657208 w 21111772"/>
              <a:gd name="connsiteY229" fmla="*/ 2566737 h 8841952"/>
              <a:gd name="connsiteX230" fmla="*/ 18593039 w 21111772"/>
              <a:gd name="connsiteY230" fmla="*/ 2614863 h 8841952"/>
              <a:gd name="connsiteX231" fmla="*/ 18464703 w 21111772"/>
              <a:gd name="connsiteY231" fmla="*/ 2518611 h 8841952"/>
              <a:gd name="connsiteX232" fmla="*/ 18962008 w 21111772"/>
              <a:gd name="connsiteY232" fmla="*/ 2374232 h 8841952"/>
              <a:gd name="connsiteX233" fmla="*/ 18865755 w 21111772"/>
              <a:gd name="connsiteY233" fmla="*/ 2197769 h 8841952"/>
              <a:gd name="connsiteX234" fmla="*/ 18801587 w 21111772"/>
              <a:gd name="connsiteY234" fmla="*/ 2310063 h 8841952"/>
              <a:gd name="connsiteX235" fmla="*/ 18785545 w 21111772"/>
              <a:gd name="connsiteY235" fmla="*/ 2213811 h 8841952"/>
              <a:gd name="connsiteX236" fmla="*/ 18352408 w 21111772"/>
              <a:gd name="connsiteY236" fmla="*/ 2197769 h 8841952"/>
              <a:gd name="connsiteX237" fmla="*/ 18272197 w 21111772"/>
              <a:gd name="connsiteY237" fmla="*/ 2342148 h 8841952"/>
              <a:gd name="connsiteX238" fmla="*/ 18127818 w 21111772"/>
              <a:gd name="connsiteY238" fmla="*/ 2342148 h 8841952"/>
              <a:gd name="connsiteX239" fmla="*/ 17742808 w 21111772"/>
              <a:gd name="connsiteY239" fmla="*/ 2342148 h 8841952"/>
              <a:gd name="connsiteX240" fmla="*/ 18079692 w 21111772"/>
              <a:gd name="connsiteY240" fmla="*/ 2261937 h 8841952"/>
              <a:gd name="connsiteX241" fmla="*/ 18248135 w 21111772"/>
              <a:gd name="connsiteY241" fmla="*/ 2053390 h 8841952"/>
              <a:gd name="connsiteX242" fmla="*/ 18560955 w 21111772"/>
              <a:gd name="connsiteY242" fmla="*/ 2021305 h 8841952"/>
              <a:gd name="connsiteX243" fmla="*/ 18673250 w 21111772"/>
              <a:gd name="connsiteY243" fmla="*/ 1941095 h 8841952"/>
              <a:gd name="connsiteX244" fmla="*/ 18994092 w 21111772"/>
              <a:gd name="connsiteY244" fmla="*/ 1909011 h 8841952"/>
              <a:gd name="connsiteX245" fmla="*/ 19170555 w 21111772"/>
              <a:gd name="connsiteY245" fmla="*/ 1989221 h 8841952"/>
              <a:gd name="connsiteX246" fmla="*/ 19186597 w 21111772"/>
              <a:gd name="connsiteY246" fmla="*/ 1812758 h 8841952"/>
              <a:gd name="connsiteX247" fmla="*/ 19106387 w 21111772"/>
              <a:gd name="connsiteY247" fmla="*/ 1732548 h 8841952"/>
              <a:gd name="connsiteX248" fmla="*/ 19202639 w 21111772"/>
              <a:gd name="connsiteY248" fmla="*/ 1620253 h 8841952"/>
              <a:gd name="connsiteX249" fmla="*/ 19170555 w 21111772"/>
              <a:gd name="connsiteY249" fmla="*/ 1540042 h 8841952"/>
              <a:gd name="connsiteX250" fmla="*/ 18849713 w 21111772"/>
              <a:gd name="connsiteY250" fmla="*/ 1507958 h 8841952"/>
              <a:gd name="connsiteX251" fmla="*/ 19266808 w 21111772"/>
              <a:gd name="connsiteY251" fmla="*/ 1556084 h 8841952"/>
              <a:gd name="connsiteX252" fmla="*/ 19523482 w 21111772"/>
              <a:gd name="connsiteY252" fmla="*/ 1540042 h 8841952"/>
              <a:gd name="connsiteX253" fmla="*/ 19491397 w 21111772"/>
              <a:gd name="connsiteY253" fmla="*/ 1042737 h 8841952"/>
              <a:gd name="connsiteX254" fmla="*/ 19250766 w 21111772"/>
              <a:gd name="connsiteY254" fmla="*/ 1155032 h 8841952"/>
              <a:gd name="connsiteX255" fmla="*/ 19010134 w 21111772"/>
              <a:gd name="connsiteY255" fmla="*/ 1235242 h 8841952"/>
              <a:gd name="connsiteX256" fmla="*/ 18929924 w 21111772"/>
              <a:gd name="connsiteY256" fmla="*/ 1122948 h 8841952"/>
              <a:gd name="connsiteX257" fmla="*/ 18865755 w 21111772"/>
              <a:gd name="connsiteY257" fmla="*/ 1090863 h 8841952"/>
              <a:gd name="connsiteX258" fmla="*/ 19186597 w 21111772"/>
              <a:gd name="connsiteY258" fmla="*/ 1058779 h 8841952"/>
              <a:gd name="connsiteX259" fmla="*/ 19379103 w 21111772"/>
              <a:gd name="connsiteY259" fmla="*/ 978569 h 8841952"/>
              <a:gd name="connsiteX260" fmla="*/ 19379103 w 21111772"/>
              <a:gd name="connsiteY260" fmla="*/ 770021 h 8841952"/>
              <a:gd name="connsiteX261" fmla="*/ 19667861 w 21111772"/>
              <a:gd name="connsiteY261" fmla="*/ 593558 h 8841952"/>
              <a:gd name="connsiteX262" fmla="*/ 19828282 w 21111772"/>
              <a:gd name="connsiteY262" fmla="*/ 818148 h 8841952"/>
              <a:gd name="connsiteX263" fmla="*/ 20486008 w 21111772"/>
              <a:gd name="connsiteY263" fmla="*/ 497305 h 8841952"/>
              <a:gd name="connsiteX264" fmla="*/ 20534134 w 21111772"/>
              <a:gd name="connsiteY264" fmla="*/ 304800 h 8841952"/>
              <a:gd name="connsiteX265" fmla="*/ 20261418 w 21111772"/>
              <a:gd name="connsiteY265" fmla="*/ 352926 h 8841952"/>
              <a:gd name="connsiteX266" fmla="*/ 20566218 w 21111772"/>
              <a:gd name="connsiteY266" fmla="*/ 80211 h 8841952"/>
              <a:gd name="connsiteX267" fmla="*/ 20052871 w 21111772"/>
              <a:gd name="connsiteY267" fmla="*/ 16042 h 8841952"/>
              <a:gd name="connsiteX268" fmla="*/ 1123187 w 21111772"/>
              <a:gd name="connsiteY268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908745 w 21111772"/>
              <a:gd name="connsiteY194" fmla="*/ 5229726 h 8841952"/>
              <a:gd name="connsiteX195" fmla="*/ 14069166 w 21111772"/>
              <a:gd name="connsiteY195" fmla="*/ 5213684 h 8841952"/>
              <a:gd name="connsiteX196" fmla="*/ 14165418 w 21111772"/>
              <a:gd name="connsiteY196" fmla="*/ 5293895 h 8841952"/>
              <a:gd name="connsiteX197" fmla="*/ 14325839 w 21111772"/>
              <a:gd name="connsiteY197" fmla="*/ 5293895 h 8841952"/>
              <a:gd name="connsiteX198" fmla="*/ 14454176 w 21111772"/>
              <a:gd name="connsiteY198" fmla="*/ 5325979 h 8841952"/>
              <a:gd name="connsiteX199" fmla="*/ 14277713 w 21111772"/>
              <a:gd name="connsiteY199" fmla="*/ 5454316 h 8841952"/>
              <a:gd name="connsiteX200" fmla="*/ 14406050 w 21111772"/>
              <a:gd name="connsiteY200" fmla="*/ 5614737 h 8841952"/>
              <a:gd name="connsiteX201" fmla="*/ 14598555 w 21111772"/>
              <a:gd name="connsiteY201" fmla="*/ 5743074 h 8841952"/>
              <a:gd name="connsiteX202" fmla="*/ 14758976 w 21111772"/>
              <a:gd name="connsiteY202" fmla="*/ 5582653 h 8841952"/>
              <a:gd name="connsiteX203" fmla="*/ 15444776 w 21111772"/>
              <a:gd name="connsiteY203" fmla="*/ 5406190 h 8841952"/>
              <a:gd name="connsiteX204" fmla="*/ 16395271 w 21111772"/>
              <a:gd name="connsiteY204" fmla="*/ 5309937 h 8841952"/>
              <a:gd name="connsiteX205" fmla="*/ 17630513 w 21111772"/>
              <a:gd name="connsiteY205" fmla="*/ 5662863 h 8841952"/>
              <a:gd name="connsiteX206" fmla="*/ 18047608 w 21111772"/>
              <a:gd name="connsiteY206" fmla="*/ 5277853 h 8841952"/>
              <a:gd name="connsiteX207" fmla="*/ 18657208 w 21111772"/>
              <a:gd name="connsiteY207" fmla="*/ 5149516 h 8841952"/>
              <a:gd name="connsiteX208" fmla="*/ 19122429 w 21111772"/>
              <a:gd name="connsiteY208" fmla="*/ 4764505 h 8841952"/>
              <a:gd name="connsiteX209" fmla="*/ 19122429 w 21111772"/>
              <a:gd name="connsiteY209" fmla="*/ 4652211 h 8841952"/>
              <a:gd name="connsiteX210" fmla="*/ 19780155 w 21111772"/>
              <a:gd name="connsiteY210" fmla="*/ 4780548 h 8841952"/>
              <a:gd name="connsiteX211" fmla="*/ 19764113 w 21111772"/>
              <a:gd name="connsiteY211" fmla="*/ 4572000 h 8841952"/>
              <a:gd name="connsiteX212" fmla="*/ 19683903 w 21111772"/>
              <a:gd name="connsiteY212" fmla="*/ 4443663 h 8841952"/>
              <a:gd name="connsiteX213" fmla="*/ 20036829 w 21111772"/>
              <a:gd name="connsiteY213" fmla="*/ 4122821 h 8841952"/>
              <a:gd name="connsiteX214" fmla="*/ 20357671 w 21111772"/>
              <a:gd name="connsiteY214" fmla="*/ 4042611 h 8841952"/>
              <a:gd name="connsiteX215" fmla="*/ 20437882 w 21111772"/>
              <a:gd name="connsiteY215" fmla="*/ 3882190 h 8841952"/>
              <a:gd name="connsiteX216" fmla="*/ 20951229 w 21111772"/>
              <a:gd name="connsiteY216" fmla="*/ 3705726 h 8841952"/>
              <a:gd name="connsiteX217" fmla="*/ 20806850 w 21111772"/>
              <a:gd name="connsiteY217" fmla="*/ 2903621 h 8841952"/>
              <a:gd name="connsiteX218" fmla="*/ 21015397 w 21111772"/>
              <a:gd name="connsiteY218" fmla="*/ 2823411 h 8841952"/>
              <a:gd name="connsiteX219" fmla="*/ 21031439 w 21111772"/>
              <a:gd name="connsiteY219" fmla="*/ 2502569 h 8841952"/>
              <a:gd name="connsiteX220" fmla="*/ 19988703 w 21111772"/>
              <a:gd name="connsiteY220" fmla="*/ 2630905 h 8841952"/>
              <a:gd name="connsiteX221" fmla="*/ 19796197 w 21111772"/>
              <a:gd name="connsiteY221" fmla="*/ 2791326 h 8841952"/>
              <a:gd name="connsiteX222" fmla="*/ 19619734 w 21111772"/>
              <a:gd name="connsiteY222" fmla="*/ 2775284 h 8841952"/>
              <a:gd name="connsiteX223" fmla="*/ 19523482 w 21111772"/>
              <a:gd name="connsiteY223" fmla="*/ 2855495 h 8841952"/>
              <a:gd name="connsiteX224" fmla="*/ 19234724 w 21111772"/>
              <a:gd name="connsiteY224" fmla="*/ 2743200 h 8841952"/>
              <a:gd name="connsiteX225" fmla="*/ 19090345 w 21111772"/>
              <a:gd name="connsiteY225" fmla="*/ 2614863 h 8841952"/>
              <a:gd name="connsiteX226" fmla="*/ 18994092 w 21111772"/>
              <a:gd name="connsiteY226" fmla="*/ 2518611 h 8841952"/>
              <a:gd name="connsiteX227" fmla="*/ 18897839 w 21111772"/>
              <a:gd name="connsiteY227" fmla="*/ 2679032 h 8841952"/>
              <a:gd name="connsiteX228" fmla="*/ 18785545 w 21111772"/>
              <a:gd name="connsiteY228" fmla="*/ 2566737 h 8841952"/>
              <a:gd name="connsiteX229" fmla="*/ 18721376 w 21111772"/>
              <a:gd name="connsiteY229" fmla="*/ 2630905 h 8841952"/>
              <a:gd name="connsiteX230" fmla="*/ 18657208 w 21111772"/>
              <a:gd name="connsiteY230" fmla="*/ 2566737 h 8841952"/>
              <a:gd name="connsiteX231" fmla="*/ 18593039 w 21111772"/>
              <a:gd name="connsiteY231" fmla="*/ 2614863 h 8841952"/>
              <a:gd name="connsiteX232" fmla="*/ 18464703 w 21111772"/>
              <a:gd name="connsiteY232" fmla="*/ 2518611 h 8841952"/>
              <a:gd name="connsiteX233" fmla="*/ 18962008 w 21111772"/>
              <a:gd name="connsiteY233" fmla="*/ 2374232 h 8841952"/>
              <a:gd name="connsiteX234" fmla="*/ 18865755 w 21111772"/>
              <a:gd name="connsiteY234" fmla="*/ 2197769 h 8841952"/>
              <a:gd name="connsiteX235" fmla="*/ 18801587 w 21111772"/>
              <a:gd name="connsiteY235" fmla="*/ 2310063 h 8841952"/>
              <a:gd name="connsiteX236" fmla="*/ 18785545 w 21111772"/>
              <a:gd name="connsiteY236" fmla="*/ 2213811 h 8841952"/>
              <a:gd name="connsiteX237" fmla="*/ 18352408 w 21111772"/>
              <a:gd name="connsiteY237" fmla="*/ 2197769 h 8841952"/>
              <a:gd name="connsiteX238" fmla="*/ 18272197 w 21111772"/>
              <a:gd name="connsiteY238" fmla="*/ 2342148 h 8841952"/>
              <a:gd name="connsiteX239" fmla="*/ 18127818 w 21111772"/>
              <a:gd name="connsiteY239" fmla="*/ 2342148 h 8841952"/>
              <a:gd name="connsiteX240" fmla="*/ 17742808 w 21111772"/>
              <a:gd name="connsiteY240" fmla="*/ 2342148 h 8841952"/>
              <a:gd name="connsiteX241" fmla="*/ 18079692 w 21111772"/>
              <a:gd name="connsiteY241" fmla="*/ 2261937 h 8841952"/>
              <a:gd name="connsiteX242" fmla="*/ 18248135 w 21111772"/>
              <a:gd name="connsiteY242" fmla="*/ 2053390 h 8841952"/>
              <a:gd name="connsiteX243" fmla="*/ 18560955 w 21111772"/>
              <a:gd name="connsiteY243" fmla="*/ 2021305 h 8841952"/>
              <a:gd name="connsiteX244" fmla="*/ 18673250 w 21111772"/>
              <a:gd name="connsiteY244" fmla="*/ 1941095 h 8841952"/>
              <a:gd name="connsiteX245" fmla="*/ 18994092 w 21111772"/>
              <a:gd name="connsiteY245" fmla="*/ 1909011 h 8841952"/>
              <a:gd name="connsiteX246" fmla="*/ 19170555 w 21111772"/>
              <a:gd name="connsiteY246" fmla="*/ 1989221 h 8841952"/>
              <a:gd name="connsiteX247" fmla="*/ 19186597 w 21111772"/>
              <a:gd name="connsiteY247" fmla="*/ 1812758 h 8841952"/>
              <a:gd name="connsiteX248" fmla="*/ 19106387 w 21111772"/>
              <a:gd name="connsiteY248" fmla="*/ 1732548 h 8841952"/>
              <a:gd name="connsiteX249" fmla="*/ 19202639 w 21111772"/>
              <a:gd name="connsiteY249" fmla="*/ 1620253 h 8841952"/>
              <a:gd name="connsiteX250" fmla="*/ 19170555 w 21111772"/>
              <a:gd name="connsiteY250" fmla="*/ 1540042 h 8841952"/>
              <a:gd name="connsiteX251" fmla="*/ 18849713 w 21111772"/>
              <a:gd name="connsiteY251" fmla="*/ 1507958 h 8841952"/>
              <a:gd name="connsiteX252" fmla="*/ 19266808 w 21111772"/>
              <a:gd name="connsiteY252" fmla="*/ 1556084 h 8841952"/>
              <a:gd name="connsiteX253" fmla="*/ 19523482 w 21111772"/>
              <a:gd name="connsiteY253" fmla="*/ 1540042 h 8841952"/>
              <a:gd name="connsiteX254" fmla="*/ 19491397 w 21111772"/>
              <a:gd name="connsiteY254" fmla="*/ 1042737 h 8841952"/>
              <a:gd name="connsiteX255" fmla="*/ 19250766 w 21111772"/>
              <a:gd name="connsiteY255" fmla="*/ 1155032 h 8841952"/>
              <a:gd name="connsiteX256" fmla="*/ 19010134 w 21111772"/>
              <a:gd name="connsiteY256" fmla="*/ 1235242 h 8841952"/>
              <a:gd name="connsiteX257" fmla="*/ 18929924 w 21111772"/>
              <a:gd name="connsiteY257" fmla="*/ 1122948 h 8841952"/>
              <a:gd name="connsiteX258" fmla="*/ 18865755 w 21111772"/>
              <a:gd name="connsiteY258" fmla="*/ 1090863 h 8841952"/>
              <a:gd name="connsiteX259" fmla="*/ 19186597 w 21111772"/>
              <a:gd name="connsiteY259" fmla="*/ 1058779 h 8841952"/>
              <a:gd name="connsiteX260" fmla="*/ 19379103 w 21111772"/>
              <a:gd name="connsiteY260" fmla="*/ 978569 h 8841952"/>
              <a:gd name="connsiteX261" fmla="*/ 19379103 w 21111772"/>
              <a:gd name="connsiteY261" fmla="*/ 770021 h 8841952"/>
              <a:gd name="connsiteX262" fmla="*/ 19667861 w 21111772"/>
              <a:gd name="connsiteY262" fmla="*/ 593558 h 8841952"/>
              <a:gd name="connsiteX263" fmla="*/ 19828282 w 21111772"/>
              <a:gd name="connsiteY263" fmla="*/ 818148 h 8841952"/>
              <a:gd name="connsiteX264" fmla="*/ 20486008 w 21111772"/>
              <a:gd name="connsiteY264" fmla="*/ 497305 h 8841952"/>
              <a:gd name="connsiteX265" fmla="*/ 20534134 w 21111772"/>
              <a:gd name="connsiteY265" fmla="*/ 304800 h 8841952"/>
              <a:gd name="connsiteX266" fmla="*/ 20261418 w 21111772"/>
              <a:gd name="connsiteY266" fmla="*/ 352926 h 8841952"/>
              <a:gd name="connsiteX267" fmla="*/ 20566218 w 21111772"/>
              <a:gd name="connsiteY267" fmla="*/ 80211 h 8841952"/>
              <a:gd name="connsiteX268" fmla="*/ 20052871 w 21111772"/>
              <a:gd name="connsiteY268" fmla="*/ 16042 h 8841952"/>
              <a:gd name="connsiteX269" fmla="*/ 1123187 w 21111772"/>
              <a:gd name="connsiteY269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444776 w 21111772"/>
              <a:gd name="connsiteY204" fmla="*/ 5406190 h 8841952"/>
              <a:gd name="connsiteX205" fmla="*/ 16395271 w 21111772"/>
              <a:gd name="connsiteY205" fmla="*/ 5309937 h 8841952"/>
              <a:gd name="connsiteX206" fmla="*/ 17630513 w 21111772"/>
              <a:gd name="connsiteY206" fmla="*/ 5662863 h 8841952"/>
              <a:gd name="connsiteX207" fmla="*/ 18047608 w 21111772"/>
              <a:gd name="connsiteY207" fmla="*/ 5277853 h 8841952"/>
              <a:gd name="connsiteX208" fmla="*/ 18657208 w 21111772"/>
              <a:gd name="connsiteY208" fmla="*/ 5149516 h 8841952"/>
              <a:gd name="connsiteX209" fmla="*/ 19122429 w 21111772"/>
              <a:gd name="connsiteY209" fmla="*/ 4764505 h 8841952"/>
              <a:gd name="connsiteX210" fmla="*/ 19122429 w 21111772"/>
              <a:gd name="connsiteY210" fmla="*/ 4652211 h 8841952"/>
              <a:gd name="connsiteX211" fmla="*/ 19780155 w 21111772"/>
              <a:gd name="connsiteY211" fmla="*/ 4780548 h 8841952"/>
              <a:gd name="connsiteX212" fmla="*/ 19764113 w 21111772"/>
              <a:gd name="connsiteY212" fmla="*/ 4572000 h 8841952"/>
              <a:gd name="connsiteX213" fmla="*/ 19683903 w 21111772"/>
              <a:gd name="connsiteY213" fmla="*/ 4443663 h 8841952"/>
              <a:gd name="connsiteX214" fmla="*/ 20036829 w 21111772"/>
              <a:gd name="connsiteY214" fmla="*/ 4122821 h 8841952"/>
              <a:gd name="connsiteX215" fmla="*/ 20357671 w 21111772"/>
              <a:gd name="connsiteY215" fmla="*/ 4042611 h 8841952"/>
              <a:gd name="connsiteX216" fmla="*/ 20437882 w 21111772"/>
              <a:gd name="connsiteY216" fmla="*/ 3882190 h 8841952"/>
              <a:gd name="connsiteX217" fmla="*/ 20951229 w 21111772"/>
              <a:gd name="connsiteY217" fmla="*/ 3705726 h 8841952"/>
              <a:gd name="connsiteX218" fmla="*/ 20806850 w 21111772"/>
              <a:gd name="connsiteY218" fmla="*/ 2903621 h 8841952"/>
              <a:gd name="connsiteX219" fmla="*/ 21015397 w 21111772"/>
              <a:gd name="connsiteY219" fmla="*/ 2823411 h 8841952"/>
              <a:gd name="connsiteX220" fmla="*/ 21031439 w 21111772"/>
              <a:gd name="connsiteY220" fmla="*/ 2502569 h 8841952"/>
              <a:gd name="connsiteX221" fmla="*/ 19988703 w 21111772"/>
              <a:gd name="connsiteY221" fmla="*/ 2630905 h 8841952"/>
              <a:gd name="connsiteX222" fmla="*/ 19796197 w 21111772"/>
              <a:gd name="connsiteY222" fmla="*/ 2791326 h 8841952"/>
              <a:gd name="connsiteX223" fmla="*/ 19619734 w 21111772"/>
              <a:gd name="connsiteY223" fmla="*/ 2775284 h 8841952"/>
              <a:gd name="connsiteX224" fmla="*/ 19523482 w 21111772"/>
              <a:gd name="connsiteY224" fmla="*/ 2855495 h 8841952"/>
              <a:gd name="connsiteX225" fmla="*/ 19234724 w 21111772"/>
              <a:gd name="connsiteY225" fmla="*/ 2743200 h 8841952"/>
              <a:gd name="connsiteX226" fmla="*/ 19090345 w 21111772"/>
              <a:gd name="connsiteY226" fmla="*/ 2614863 h 8841952"/>
              <a:gd name="connsiteX227" fmla="*/ 18994092 w 21111772"/>
              <a:gd name="connsiteY227" fmla="*/ 2518611 h 8841952"/>
              <a:gd name="connsiteX228" fmla="*/ 18897839 w 21111772"/>
              <a:gd name="connsiteY228" fmla="*/ 2679032 h 8841952"/>
              <a:gd name="connsiteX229" fmla="*/ 18785545 w 21111772"/>
              <a:gd name="connsiteY229" fmla="*/ 2566737 h 8841952"/>
              <a:gd name="connsiteX230" fmla="*/ 18721376 w 21111772"/>
              <a:gd name="connsiteY230" fmla="*/ 2630905 h 8841952"/>
              <a:gd name="connsiteX231" fmla="*/ 18657208 w 21111772"/>
              <a:gd name="connsiteY231" fmla="*/ 2566737 h 8841952"/>
              <a:gd name="connsiteX232" fmla="*/ 18593039 w 21111772"/>
              <a:gd name="connsiteY232" fmla="*/ 2614863 h 8841952"/>
              <a:gd name="connsiteX233" fmla="*/ 18464703 w 21111772"/>
              <a:gd name="connsiteY233" fmla="*/ 2518611 h 8841952"/>
              <a:gd name="connsiteX234" fmla="*/ 18962008 w 21111772"/>
              <a:gd name="connsiteY234" fmla="*/ 2374232 h 8841952"/>
              <a:gd name="connsiteX235" fmla="*/ 18865755 w 21111772"/>
              <a:gd name="connsiteY235" fmla="*/ 2197769 h 8841952"/>
              <a:gd name="connsiteX236" fmla="*/ 18801587 w 21111772"/>
              <a:gd name="connsiteY236" fmla="*/ 2310063 h 8841952"/>
              <a:gd name="connsiteX237" fmla="*/ 18785545 w 21111772"/>
              <a:gd name="connsiteY237" fmla="*/ 2213811 h 8841952"/>
              <a:gd name="connsiteX238" fmla="*/ 18352408 w 21111772"/>
              <a:gd name="connsiteY238" fmla="*/ 2197769 h 8841952"/>
              <a:gd name="connsiteX239" fmla="*/ 18272197 w 21111772"/>
              <a:gd name="connsiteY239" fmla="*/ 2342148 h 8841952"/>
              <a:gd name="connsiteX240" fmla="*/ 18127818 w 21111772"/>
              <a:gd name="connsiteY240" fmla="*/ 2342148 h 8841952"/>
              <a:gd name="connsiteX241" fmla="*/ 17742808 w 21111772"/>
              <a:gd name="connsiteY241" fmla="*/ 2342148 h 8841952"/>
              <a:gd name="connsiteX242" fmla="*/ 18079692 w 21111772"/>
              <a:gd name="connsiteY242" fmla="*/ 2261937 h 8841952"/>
              <a:gd name="connsiteX243" fmla="*/ 18248135 w 21111772"/>
              <a:gd name="connsiteY243" fmla="*/ 2053390 h 8841952"/>
              <a:gd name="connsiteX244" fmla="*/ 18560955 w 21111772"/>
              <a:gd name="connsiteY244" fmla="*/ 2021305 h 8841952"/>
              <a:gd name="connsiteX245" fmla="*/ 18673250 w 21111772"/>
              <a:gd name="connsiteY245" fmla="*/ 1941095 h 8841952"/>
              <a:gd name="connsiteX246" fmla="*/ 18994092 w 21111772"/>
              <a:gd name="connsiteY246" fmla="*/ 1909011 h 8841952"/>
              <a:gd name="connsiteX247" fmla="*/ 19170555 w 21111772"/>
              <a:gd name="connsiteY247" fmla="*/ 1989221 h 8841952"/>
              <a:gd name="connsiteX248" fmla="*/ 19186597 w 21111772"/>
              <a:gd name="connsiteY248" fmla="*/ 1812758 h 8841952"/>
              <a:gd name="connsiteX249" fmla="*/ 19106387 w 21111772"/>
              <a:gd name="connsiteY249" fmla="*/ 1732548 h 8841952"/>
              <a:gd name="connsiteX250" fmla="*/ 19202639 w 21111772"/>
              <a:gd name="connsiteY250" fmla="*/ 1620253 h 8841952"/>
              <a:gd name="connsiteX251" fmla="*/ 19170555 w 21111772"/>
              <a:gd name="connsiteY251" fmla="*/ 1540042 h 8841952"/>
              <a:gd name="connsiteX252" fmla="*/ 18849713 w 21111772"/>
              <a:gd name="connsiteY252" fmla="*/ 1507958 h 8841952"/>
              <a:gd name="connsiteX253" fmla="*/ 19266808 w 21111772"/>
              <a:gd name="connsiteY253" fmla="*/ 1556084 h 8841952"/>
              <a:gd name="connsiteX254" fmla="*/ 19523482 w 21111772"/>
              <a:gd name="connsiteY254" fmla="*/ 1540042 h 8841952"/>
              <a:gd name="connsiteX255" fmla="*/ 19491397 w 21111772"/>
              <a:gd name="connsiteY255" fmla="*/ 1042737 h 8841952"/>
              <a:gd name="connsiteX256" fmla="*/ 19250766 w 21111772"/>
              <a:gd name="connsiteY256" fmla="*/ 1155032 h 8841952"/>
              <a:gd name="connsiteX257" fmla="*/ 19010134 w 21111772"/>
              <a:gd name="connsiteY257" fmla="*/ 1235242 h 8841952"/>
              <a:gd name="connsiteX258" fmla="*/ 18929924 w 21111772"/>
              <a:gd name="connsiteY258" fmla="*/ 1122948 h 8841952"/>
              <a:gd name="connsiteX259" fmla="*/ 18865755 w 21111772"/>
              <a:gd name="connsiteY259" fmla="*/ 1090863 h 8841952"/>
              <a:gd name="connsiteX260" fmla="*/ 19186597 w 21111772"/>
              <a:gd name="connsiteY260" fmla="*/ 1058779 h 8841952"/>
              <a:gd name="connsiteX261" fmla="*/ 19379103 w 21111772"/>
              <a:gd name="connsiteY261" fmla="*/ 978569 h 8841952"/>
              <a:gd name="connsiteX262" fmla="*/ 19379103 w 21111772"/>
              <a:gd name="connsiteY262" fmla="*/ 770021 h 8841952"/>
              <a:gd name="connsiteX263" fmla="*/ 19667861 w 21111772"/>
              <a:gd name="connsiteY263" fmla="*/ 593558 h 8841952"/>
              <a:gd name="connsiteX264" fmla="*/ 19828282 w 21111772"/>
              <a:gd name="connsiteY264" fmla="*/ 818148 h 8841952"/>
              <a:gd name="connsiteX265" fmla="*/ 20486008 w 21111772"/>
              <a:gd name="connsiteY265" fmla="*/ 497305 h 8841952"/>
              <a:gd name="connsiteX266" fmla="*/ 20534134 w 21111772"/>
              <a:gd name="connsiteY266" fmla="*/ 304800 h 8841952"/>
              <a:gd name="connsiteX267" fmla="*/ 20261418 w 21111772"/>
              <a:gd name="connsiteY267" fmla="*/ 352926 h 8841952"/>
              <a:gd name="connsiteX268" fmla="*/ 20566218 w 21111772"/>
              <a:gd name="connsiteY268" fmla="*/ 80211 h 8841952"/>
              <a:gd name="connsiteX269" fmla="*/ 20052871 w 21111772"/>
              <a:gd name="connsiteY269" fmla="*/ 16042 h 8841952"/>
              <a:gd name="connsiteX270" fmla="*/ 1123187 w 21111772"/>
              <a:gd name="connsiteY270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444776 w 21111772"/>
              <a:gd name="connsiteY204" fmla="*/ 5406190 h 8841952"/>
              <a:gd name="connsiteX205" fmla="*/ 15904292 w 21111772"/>
              <a:gd name="connsiteY205" fmla="*/ 5348574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80155 w 21111772"/>
              <a:gd name="connsiteY212" fmla="*/ 4780548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904292 w 21111772"/>
              <a:gd name="connsiteY205" fmla="*/ 5348574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80155 w 21111772"/>
              <a:gd name="connsiteY212" fmla="*/ 4780548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80155 w 21111772"/>
              <a:gd name="connsiteY212" fmla="*/ 4780548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80155 w 21111772"/>
              <a:gd name="connsiteY212" fmla="*/ 4780548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06850 w 21111772"/>
              <a:gd name="connsiteY219" fmla="*/ 2903621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933492 w 21111772"/>
              <a:gd name="connsiteY219" fmla="*/ 3597047 h 8841952"/>
              <a:gd name="connsiteX220" fmla="*/ 20806850 w 21111772"/>
              <a:gd name="connsiteY220" fmla="*/ 2903621 h 8841952"/>
              <a:gd name="connsiteX221" fmla="*/ 21015397 w 21111772"/>
              <a:gd name="connsiteY221" fmla="*/ 2823411 h 8841952"/>
              <a:gd name="connsiteX222" fmla="*/ 21031439 w 21111772"/>
              <a:gd name="connsiteY222" fmla="*/ 2502569 h 8841952"/>
              <a:gd name="connsiteX223" fmla="*/ 19988703 w 21111772"/>
              <a:gd name="connsiteY223" fmla="*/ 2630905 h 8841952"/>
              <a:gd name="connsiteX224" fmla="*/ 19796197 w 21111772"/>
              <a:gd name="connsiteY224" fmla="*/ 2791326 h 8841952"/>
              <a:gd name="connsiteX225" fmla="*/ 19619734 w 21111772"/>
              <a:gd name="connsiteY225" fmla="*/ 2775284 h 8841952"/>
              <a:gd name="connsiteX226" fmla="*/ 19523482 w 21111772"/>
              <a:gd name="connsiteY226" fmla="*/ 2855495 h 8841952"/>
              <a:gd name="connsiteX227" fmla="*/ 19234724 w 21111772"/>
              <a:gd name="connsiteY227" fmla="*/ 2743200 h 8841952"/>
              <a:gd name="connsiteX228" fmla="*/ 19090345 w 21111772"/>
              <a:gd name="connsiteY228" fmla="*/ 2614863 h 8841952"/>
              <a:gd name="connsiteX229" fmla="*/ 18994092 w 21111772"/>
              <a:gd name="connsiteY229" fmla="*/ 2518611 h 8841952"/>
              <a:gd name="connsiteX230" fmla="*/ 18897839 w 21111772"/>
              <a:gd name="connsiteY230" fmla="*/ 2679032 h 8841952"/>
              <a:gd name="connsiteX231" fmla="*/ 18785545 w 21111772"/>
              <a:gd name="connsiteY231" fmla="*/ 2566737 h 8841952"/>
              <a:gd name="connsiteX232" fmla="*/ 18721376 w 21111772"/>
              <a:gd name="connsiteY232" fmla="*/ 2630905 h 8841952"/>
              <a:gd name="connsiteX233" fmla="*/ 18657208 w 21111772"/>
              <a:gd name="connsiteY233" fmla="*/ 2566737 h 8841952"/>
              <a:gd name="connsiteX234" fmla="*/ 18593039 w 21111772"/>
              <a:gd name="connsiteY234" fmla="*/ 2614863 h 8841952"/>
              <a:gd name="connsiteX235" fmla="*/ 18464703 w 21111772"/>
              <a:gd name="connsiteY235" fmla="*/ 2518611 h 8841952"/>
              <a:gd name="connsiteX236" fmla="*/ 18962008 w 21111772"/>
              <a:gd name="connsiteY236" fmla="*/ 2374232 h 8841952"/>
              <a:gd name="connsiteX237" fmla="*/ 18865755 w 21111772"/>
              <a:gd name="connsiteY237" fmla="*/ 2197769 h 8841952"/>
              <a:gd name="connsiteX238" fmla="*/ 18801587 w 21111772"/>
              <a:gd name="connsiteY238" fmla="*/ 2310063 h 8841952"/>
              <a:gd name="connsiteX239" fmla="*/ 18785545 w 21111772"/>
              <a:gd name="connsiteY239" fmla="*/ 2213811 h 8841952"/>
              <a:gd name="connsiteX240" fmla="*/ 18352408 w 21111772"/>
              <a:gd name="connsiteY240" fmla="*/ 2197769 h 8841952"/>
              <a:gd name="connsiteX241" fmla="*/ 18272197 w 21111772"/>
              <a:gd name="connsiteY241" fmla="*/ 2342148 h 8841952"/>
              <a:gd name="connsiteX242" fmla="*/ 18127818 w 21111772"/>
              <a:gd name="connsiteY242" fmla="*/ 2342148 h 8841952"/>
              <a:gd name="connsiteX243" fmla="*/ 17742808 w 21111772"/>
              <a:gd name="connsiteY243" fmla="*/ 2342148 h 8841952"/>
              <a:gd name="connsiteX244" fmla="*/ 18079692 w 21111772"/>
              <a:gd name="connsiteY244" fmla="*/ 2261937 h 8841952"/>
              <a:gd name="connsiteX245" fmla="*/ 18248135 w 21111772"/>
              <a:gd name="connsiteY245" fmla="*/ 2053390 h 8841952"/>
              <a:gd name="connsiteX246" fmla="*/ 18560955 w 21111772"/>
              <a:gd name="connsiteY246" fmla="*/ 2021305 h 8841952"/>
              <a:gd name="connsiteX247" fmla="*/ 18673250 w 21111772"/>
              <a:gd name="connsiteY247" fmla="*/ 1941095 h 8841952"/>
              <a:gd name="connsiteX248" fmla="*/ 18994092 w 21111772"/>
              <a:gd name="connsiteY248" fmla="*/ 1909011 h 8841952"/>
              <a:gd name="connsiteX249" fmla="*/ 19170555 w 21111772"/>
              <a:gd name="connsiteY249" fmla="*/ 1989221 h 8841952"/>
              <a:gd name="connsiteX250" fmla="*/ 19186597 w 21111772"/>
              <a:gd name="connsiteY250" fmla="*/ 1812758 h 8841952"/>
              <a:gd name="connsiteX251" fmla="*/ 19106387 w 21111772"/>
              <a:gd name="connsiteY251" fmla="*/ 1732548 h 8841952"/>
              <a:gd name="connsiteX252" fmla="*/ 19202639 w 21111772"/>
              <a:gd name="connsiteY252" fmla="*/ 1620253 h 8841952"/>
              <a:gd name="connsiteX253" fmla="*/ 19170555 w 21111772"/>
              <a:gd name="connsiteY253" fmla="*/ 1540042 h 8841952"/>
              <a:gd name="connsiteX254" fmla="*/ 18849713 w 21111772"/>
              <a:gd name="connsiteY254" fmla="*/ 1507958 h 8841952"/>
              <a:gd name="connsiteX255" fmla="*/ 19266808 w 21111772"/>
              <a:gd name="connsiteY255" fmla="*/ 1556084 h 8841952"/>
              <a:gd name="connsiteX256" fmla="*/ 19523482 w 21111772"/>
              <a:gd name="connsiteY256" fmla="*/ 1540042 h 8841952"/>
              <a:gd name="connsiteX257" fmla="*/ 19491397 w 21111772"/>
              <a:gd name="connsiteY257" fmla="*/ 1042737 h 8841952"/>
              <a:gd name="connsiteX258" fmla="*/ 19250766 w 21111772"/>
              <a:gd name="connsiteY258" fmla="*/ 1155032 h 8841952"/>
              <a:gd name="connsiteX259" fmla="*/ 19010134 w 21111772"/>
              <a:gd name="connsiteY259" fmla="*/ 1235242 h 8841952"/>
              <a:gd name="connsiteX260" fmla="*/ 18929924 w 21111772"/>
              <a:gd name="connsiteY260" fmla="*/ 1122948 h 8841952"/>
              <a:gd name="connsiteX261" fmla="*/ 18865755 w 21111772"/>
              <a:gd name="connsiteY261" fmla="*/ 1090863 h 8841952"/>
              <a:gd name="connsiteX262" fmla="*/ 19186597 w 21111772"/>
              <a:gd name="connsiteY262" fmla="*/ 1058779 h 8841952"/>
              <a:gd name="connsiteX263" fmla="*/ 19379103 w 21111772"/>
              <a:gd name="connsiteY263" fmla="*/ 978569 h 8841952"/>
              <a:gd name="connsiteX264" fmla="*/ 19379103 w 21111772"/>
              <a:gd name="connsiteY264" fmla="*/ 770021 h 8841952"/>
              <a:gd name="connsiteX265" fmla="*/ 19667861 w 21111772"/>
              <a:gd name="connsiteY265" fmla="*/ 593558 h 8841952"/>
              <a:gd name="connsiteX266" fmla="*/ 19828282 w 21111772"/>
              <a:gd name="connsiteY266" fmla="*/ 818148 h 8841952"/>
              <a:gd name="connsiteX267" fmla="*/ 20486008 w 21111772"/>
              <a:gd name="connsiteY267" fmla="*/ 497305 h 8841952"/>
              <a:gd name="connsiteX268" fmla="*/ 20534134 w 21111772"/>
              <a:gd name="connsiteY268" fmla="*/ 304800 h 8841952"/>
              <a:gd name="connsiteX269" fmla="*/ 20261418 w 21111772"/>
              <a:gd name="connsiteY269" fmla="*/ 352926 h 8841952"/>
              <a:gd name="connsiteX270" fmla="*/ 20566218 w 21111772"/>
              <a:gd name="connsiteY270" fmla="*/ 80211 h 8841952"/>
              <a:gd name="connsiteX271" fmla="*/ 20052871 w 21111772"/>
              <a:gd name="connsiteY271" fmla="*/ 16042 h 8841952"/>
              <a:gd name="connsiteX272" fmla="*/ 1123187 w 21111772"/>
              <a:gd name="connsiteY272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933492 w 21111772"/>
              <a:gd name="connsiteY219" fmla="*/ 3597047 h 8841952"/>
              <a:gd name="connsiteX220" fmla="*/ 20832608 w 21111772"/>
              <a:gd name="connsiteY220" fmla="*/ 2935818 h 8841952"/>
              <a:gd name="connsiteX221" fmla="*/ 21015397 w 21111772"/>
              <a:gd name="connsiteY221" fmla="*/ 2823411 h 8841952"/>
              <a:gd name="connsiteX222" fmla="*/ 21031439 w 21111772"/>
              <a:gd name="connsiteY222" fmla="*/ 2502569 h 8841952"/>
              <a:gd name="connsiteX223" fmla="*/ 19988703 w 21111772"/>
              <a:gd name="connsiteY223" fmla="*/ 2630905 h 8841952"/>
              <a:gd name="connsiteX224" fmla="*/ 19796197 w 21111772"/>
              <a:gd name="connsiteY224" fmla="*/ 2791326 h 8841952"/>
              <a:gd name="connsiteX225" fmla="*/ 19619734 w 21111772"/>
              <a:gd name="connsiteY225" fmla="*/ 2775284 h 8841952"/>
              <a:gd name="connsiteX226" fmla="*/ 19523482 w 21111772"/>
              <a:gd name="connsiteY226" fmla="*/ 2855495 h 8841952"/>
              <a:gd name="connsiteX227" fmla="*/ 19234724 w 21111772"/>
              <a:gd name="connsiteY227" fmla="*/ 2743200 h 8841952"/>
              <a:gd name="connsiteX228" fmla="*/ 19090345 w 21111772"/>
              <a:gd name="connsiteY228" fmla="*/ 2614863 h 8841952"/>
              <a:gd name="connsiteX229" fmla="*/ 18994092 w 21111772"/>
              <a:gd name="connsiteY229" fmla="*/ 2518611 h 8841952"/>
              <a:gd name="connsiteX230" fmla="*/ 18897839 w 21111772"/>
              <a:gd name="connsiteY230" fmla="*/ 2679032 h 8841952"/>
              <a:gd name="connsiteX231" fmla="*/ 18785545 w 21111772"/>
              <a:gd name="connsiteY231" fmla="*/ 2566737 h 8841952"/>
              <a:gd name="connsiteX232" fmla="*/ 18721376 w 21111772"/>
              <a:gd name="connsiteY232" fmla="*/ 2630905 h 8841952"/>
              <a:gd name="connsiteX233" fmla="*/ 18657208 w 21111772"/>
              <a:gd name="connsiteY233" fmla="*/ 2566737 h 8841952"/>
              <a:gd name="connsiteX234" fmla="*/ 18593039 w 21111772"/>
              <a:gd name="connsiteY234" fmla="*/ 2614863 h 8841952"/>
              <a:gd name="connsiteX235" fmla="*/ 18464703 w 21111772"/>
              <a:gd name="connsiteY235" fmla="*/ 2518611 h 8841952"/>
              <a:gd name="connsiteX236" fmla="*/ 18962008 w 21111772"/>
              <a:gd name="connsiteY236" fmla="*/ 2374232 h 8841952"/>
              <a:gd name="connsiteX237" fmla="*/ 18865755 w 21111772"/>
              <a:gd name="connsiteY237" fmla="*/ 2197769 h 8841952"/>
              <a:gd name="connsiteX238" fmla="*/ 18801587 w 21111772"/>
              <a:gd name="connsiteY238" fmla="*/ 2310063 h 8841952"/>
              <a:gd name="connsiteX239" fmla="*/ 18785545 w 21111772"/>
              <a:gd name="connsiteY239" fmla="*/ 2213811 h 8841952"/>
              <a:gd name="connsiteX240" fmla="*/ 18352408 w 21111772"/>
              <a:gd name="connsiteY240" fmla="*/ 2197769 h 8841952"/>
              <a:gd name="connsiteX241" fmla="*/ 18272197 w 21111772"/>
              <a:gd name="connsiteY241" fmla="*/ 2342148 h 8841952"/>
              <a:gd name="connsiteX242" fmla="*/ 18127818 w 21111772"/>
              <a:gd name="connsiteY242" fmla="*/ 2342148 h 8841952"/>
              <a:gd name="connsiteX243" fmla="*/ 17742808 w 21111772"/>
              <a:gd name="connsiteY243" fmla="*/ 2342148 h 8841952"/>
              <a:gd name="connsiteX244" fmla="*/ 18079692 w 21111772"/>
              <a:gd name="connsiteY244" fmla="*/ 2261937 h 8841952"/>
              <a:gd name="connsiteX245" fmla="*/ 18248135 w 21111772"/>
              <a:gd name="connsiteY245" fmla="*/ 2053390 h 8841952"/>
              <a:gd name="connsiteX246" fmla="*/ 18560955 w 21111772"/>
              <a:gd name="connsiteY246" fmla="*/ 2021305 h 8841952"/>
              <a:gd name="connsiteX247" fmla="*/ 18673250 w 21111772"/>
              <a:gd name="connsiteY247" fmla="*/ 1941095 h 8841952"/>
              <a:gd name="connsiteX248" fmla="*/ 18994092 w 21111772"/>
              <a:gd name="connsiteY248" fmla="*/ 1909011 h 8841952"/>
              <a:gd name="connsiteX249" fmla="*/ 19170555 w 21111772"/>
              <a:gd name="connsiteY249" fmla="*/ 1989221 h 8841952"/>
              <a:gd name="connsiteX250" fmla="*/ 19186597 w 21111772"/>
              <a:gd name="connsiteY250" fmla="*/ 1812758 h 8841952"/>
              <a:gd name="connsiteX251" fmla="*/ 19106387 w 21111772"/>
              <a:gd name="connsiteY251" fmla="*/ 1732548 h 8841952"/>
              <a:gd name="connsiteX252" fmla="*/ 19202639 w 21111772"/>
              <a:gd name="connsiteY252" fmla="*/ 1620253 h 8841952"/>
              <a:gd name="connsiteX253" fmla="*/ 19170555 w 21111772"/>
              <a:gd name="connsiteY253" fmla="*/ 1540042 h 8841952"/>
              <a:gd name="connsiteX254" fmla="*/ 18849713 w 21111772"/>
              <a:gd name="connsiteY254" fmla="*/ 1507958 h 8841952"/>
              <a:gd name="connsiteX255" fmla="*/ 19266808 w 21111772"/>
              <a:gd name="connsiteY255" fmla="*/ 1556084 h 8841952"/>
              <a:gd name="connsiteX256" fmla="*/ 19523482 w 21111772"/>
              <a:gd name="connsiteY256" fmla="*/ 1540042 h 8841952"/>
              <a:gd name="connsiteX257" fmla="*/ 19491397 w 21111772"/>
              <a:gd name="connsiteY257" fmla="*/ 1042737 h 8841952"/>
              <a:gd name="connsiteX258" fmla="*/ 19250766 w 21111772"/>
              <a:gd name="connsiteY258" fmla="*/ 1155032 h 8841952"/>
              <a:gd name="connsiteX259" fmla="*/ 19010134 w 21111772"/>
              <a:gd name="connsiteY259" fmla="*/ 1235242 h 8841952"/>
              <a:gd name="connsiteX260" fmla="*/ 18929924 w 21111772"/>
              <a:gd name="connsiteY260" fmla="*/ 1122948 h 8841952"/>
              <a:gd name="connsiteX261" fmla="*/ 18865755 w 21111772"/>
              <a:gd name="connsiteY261" fmla="*/ 1090863 h 8841952"/>
              <a:gd name="connsiteX262" fmla="*/ 19186597 w 21111772"/>
              <a:gd name="connsiteY262" fmla="*/ 1058779 h 8841952"/>
              <a:gd name="connsiteX263" fmla="*/ 19379103 w 21111772"/>
              <a:gd name="connsiteY263" fmla="*/ 978569 h 8841952"/>
              <a:gd name="connsiteX264" fmla="*/ 19379103 w 21111772"/>
              <a:gd name="connsiteY264" fmla="*/ 770021 h 8841952"/>
              <a:gd name="connsiteX265" fmla="*/ 19667861 w 21111772"/>
              <a:gd name="connsiteY265" fmla="*/ 593558 h 8841952"/>
              <a:gd name="connsiteX266" fmla="*/ 19828282 w 21111772"/>
              <a:gd name="connsiteY266" fmla="*/ 818148 h 8841952"/>
              <a:gd name="connsiteX267" fmla="*/ 20486008 w 21111772"/>
              <a:gd name="connsiteY267" fmla="*/ 497305 h 8841952"/>
              <a:gd name="connsiteX268" fmla="*/ 20534134 w 21111772"/>
              <a:gd name="connsiteY268" fmla="*/ 304800 h 8841952"/>
              <a:gd name="connsiteX269" fmla="*/ 20261418 w 21111772"/>
              <a:gd name="connsiteY269" fmla="*/ 352926 h 8841952"/>
              <a:gd name="connsiteX270" fmla="*/ 20566218 w 21111772"/>
              <a:gd name="connsiteY270" fmla="*/ 80211 h 8841952"/>
              <a:gd name="connsiteX271" fmla="*/ 20052871 w 21111772"/>
              <a:gd name="connsiteY271" fmla="*/ 16042 h 8841952"/>
              <a:gd name="connsiteX272" fmla="*/ 1123187 w 21111772"/>
              <a:gd name="connsiteY272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51229 w 21111772"/>
              <a:gd name="connsiteY218" fmla="*/ 3705726 h 8841952"/>
              <a:gd name="connsiteX219" fmla="*/ 20832608 w 21111772"/>
              <a:gd name="connsiteY219" fmla="*/ 2935818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437882 w 21111772"/>
              <a:gd name="connsiteY217" fmla="*/ 3882190 h 8841952"/>
              <a:gd name="connsiteX218" fmla="*/ 20919031 w 21111772"/>
              <a:gd name="connsiteY218" fmla="*/ 3667089 h 8841952"/>
              <a:gd name="connsiteX219" fmla="*/ 20832608 w 21111772"/>
              <a:gd name="connsiteY219" fmla="*/ 2935818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566670 w 21111772"/>
              <a:gd name="connsiteY217" fmla="*/ 3888629 h 8841952"/>
              <a:gd name="connsiteX218" fmla="*/ 20919031 w 21111772"/>
              <a:gd name="connsiteY218" fmla="*/ 3667089 h 8841952"/>
              <a:gd name="connsiteX219" fmla="*/ 20832608 w 21111772"/>
              <a:gd name="connsiteY219" fmla="*/ 2935818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111772"/>
              <a:gd name="connsiteY0" fmla="*/ 0 h 8841952"/>
              <a:gd name="connsiteX1" fmla="*/ 1668618 w 21111772"/>
              <a:gd name="connsiteY1" fmla="*/ 160421 h 8841952"/>
              <a:gd name="connsiteX2" fmla="*/ 2101755 w 21111772"/>
              <a:gd name="connsiteY2" fmla="*/ 288758 h 8841952"/>
              <a:gd name="connsiteX3" fmla="*/ 2198008 w 21111772"/>
              <a:gd name="connsiteY3" fmla="*/ 577516 h 8841952"/>
              <a:gd name="connsiteX4" fmla="*/ 2181966 w 21111772"/>
              <a:gd name="connsiteY4" fmla="*/ 850232 h 8841952"/>
              <a:gd name="connsiteX5" fmla="*/ 1941334 w 21111772"/>
              <a:gd name="connsiteY5" fmla="*/ 946484 h 8841952"/>
              <a:gd name="connsiteX6" fmla="*/ 2214050 w 21111772"/>
              <a:gd name="connsiteY6" fmla="*/ 1026695 h 8841952"/>
              <a:gd name="connsiteX7" fmla="*/ 2647187 w 21111772"/>
              <a:gd name="connsiteY7" fmla="*/ 1020143 h 8841952"/>
              <a:gd name="connsiteX8" fmla="*/ 2759256 w 21111772"/>
              <a:gd name="connsiteY8" fmla="*/ 731046 h 8841952"/>
              <a:gd name="connsiteX9" fmla="*/ 2916627 w 21111772"/>
              <a:gd name="connsiteY9" fmla="*/ 1084537 h 8841952"/>
              <a:gd name="connsiteX10" fmla="*/ 2615103 w 21111772"/>
              <a:gd name="connsiteY10" fmla="*/ 1122948 h 8841952"/>
              <a:gd name="connsiteX11" fmla="*/ 2550934 w 21111772"/>
              <a:gd name="connsiteY11" fmla="*/ 1235242 h 8841952"/>
              <a:gd name="connsiteX12" fmla="*/ 2284657 w 21111772"/>
              <a:gd name="connsiteY12" fmla="*/ 1148479 h 8841952"/>
              <a:gd name="connsiteX13" fmla="*/ 2278218 w 21111772"/>
              <a:gd name="connsiteY13" fmla="*/ 1283369 h 8841952"/>
              <a:gd name="connsiteX14" fmla="*/ 2550934 w 21111772"/>
              <a:gd name="connsiteY14" fmla="*/ 1427748 h 8841952"/>
              <a:gd name="connsiteX15" fmla="*/ 2839692 w 21111772"/>
              <a:gd name="connsiteY15" fmla="*/ 1331495 h 8841952"/>
              <a:gd name="connsiteX16" fmla="*/ 2984071 w 21111772"/>
              <a:gd name="connsiteY16" fmla="*/ 1347537 h 8841952"/>
              <a:gd name="connsiteX17" fmla="*/ 3128450 w 21111772"/>
              <a:gd name="connsiteY17" fmla="*/ 1283369 h 8841952"/>
              <a:gd name="connsiteX18" fmla="*/ 3336997 w 21111772"/>
              <a:gd name="connsiteY18" fmla="*/ 1315453 h 8841952"/>
              <a:gd name="connsiteX19" fmla="*/ 3545545 w 21111772"/>
              <a:gd name="connsiteY19" fmla="*/ 994611 h 8841952"/>
              <a:gd name="connsiteX20" fmla="*/ 3962639 w 21111772"/>
              <a:gd name="connsiteY20" fmla="*/ 978569 h 8841952"/>
              <a:gd name="connsiteX21" fmla="*/ 4107018 w 21111772"/>
              <a:gd name="connsiteY21" fmla="*/ 962526 h 8841952"/>
              <a:gd name="connsiteX22" fmla="*/ 4007376 w 21111772"/>
              <a:gd name="connsiteY22" fmla="*/ 757142 h 8841952"/>
              <a:gd name="connsiteX23" fmla="*/ 4187229 w 21111772"/>
              <a:gd name="connsiteY23" fmla="*/ 834190 h 8841952"/>
              <a:gd name="connsiteX24" fmla="*/ 4331608 w 21111772"/>
              <a:gd name="connsiteY24" fmla="*/ 737937 h 8841952"/>
              <a:gd name="connsiteX25" fmla="*/ 4315566 w 21111772"/>
              <a:gd name="connsiteY25" fmla="*/ 962526 h 8841952"/>
              <a:gd name="connsiteX26" fmla="*/ 4488979 w 21111772"/>
              <a:gd name="connsiteY26" fmla="*/ 1042737 h 8841952"/>
              <a:gd name="connsiteX27" fmla="*/ 4299524 w 21111772"/>
              <a:gd name="connsiteY27" fmla="*/ 1058779 h 8841952"/>
              <a:gd name="connsiteX28" fmla="*/ 4459945 w 21111772"/>
              <a:gd name="connsiteY28" fmla="*/ 1235242 h 8841952"/>
              <a:gd name="connsiteX29" fmla="*/ 4873763 w 21111772"/>
              <a:gd name="connsiteY29" fmla="*/ 1347424 h 8841952"/>
              <a:gd name="connsiteX30" fmla="*/ 5069545 w 21111772"/>
              <a:gd name="connsiteY30" fmla="*/ 1363579 h 8841952"/>
              <a:gd name="connsiteX31" fmla="*/ 4877039 w 21111772"/>
              <a:gd name="connsiteY31" fmla="*/ 1556084 h 8841952"/>
              <a:gd name="connsiteX32" fmla="*/ 4636408 w 21111772"/>
              <a:gd name="connsiteY32" fmla="*/ 1459832 h 8841952"/>
              <a:gd name="connsiteX33" fmla="*/ 4459945 w 21111772"/>
              <a:gd name="connsiteY33" fmla="*/ 1588169 h 8841952"/>
              <a:gd name="connsiteX34" fmla="*/ 4459945 w 21111772"/>
              <a:gd name="connsiteY34" fmla="*/ 1764632 h 8841952"/>
              <a:gd name="connsiteX35" fmla="*/ 4764745 w 21111772"/>
              <a:gd name="connsiteY35" fmla="*/ 1925053 h 8841952"/>
              <a:gd name="connsiteX36" fmla="*/ 4938158 w 21111772"/>
              <a:gd name="connsiteY36" fmla="*/ 1796716 h 8841952"/>
              <a:gd name="connsiteX37" fmla="*/ 5213924 w 21111772"/>
              <a:gd name="connsiteY37" fmla="*/ 1828800 h 8841952"/>
              <a:gd name="connsiteX38" fmla="*/ 5319780 w 21111772"/>
              <a:gd name="connsiteY38" fmla="*/ 1851282 h 8841952"/>
              <a:gd name="connsiteX39" fmla="*/ 5278092 w 21111772"/>
              <a:gd name="connsiteY39" fmla="*/ 1668379 h 8841952"/>
              <a:gd name="connsiteX40" fmla="*/ 5707727 w 21111772"/>
              <a:gd name="connsiteY40" fmla="*/ 1594721 h 8841952"/>
              <a:gd name="connsiteX41" fmla="*/ 5935818 w 21111772"/>
              <a:gd name="connsiteY41" fmla="*/ 1780674 h 8841952"/>
              <a:gd name="connsiteX42" fmla="*/ 6080197 w 21111772"/>
              <a:gd name="connsiteY42" fmla="*/ 2245895 h 8841952"/>
              <a:gd name="connsiteX43" fmla="*/ 6401039 w 21111772"/>
              <a:gd name="connsiteY43" fmla="*/ 2358190 h 8841952"/>
              <a:gd name="connsiteX44" fmla="*/ 6545418 w 21111772"/>
              <a:gd name="connsiteY44" fmla="*/ 2582779 h 8841952"/>
              <a:gd name="connsiteX45" fmla="*/ 6805594 w 21111772"/>
              <a:gd name="connsiteY45" fmla="*/ 2679257 h 8841952"/>
              <a:gd name="connsiteX46" fmla="*/ 7219187 w 21111772"/>
              <a:gd name="connsiteY46" fmla="*/ 2711116 h 8841952"/>
              <a:gd name="connsiteX47" fmla="*/ 7732534 w 21111772"/>
              <a:gd name="connsiteY47" fmla="*/ 2518611 h 8841952"/>
              <a:gd name="connsiteX48" fmla="*/ 7684408 w 21111772"/>
              <a:gd name="connsiteY48" fmla="*/ 2390274 h 8841952"/>
              <a:gd name="connsiteX49" fmla="*/ 7941082 w 21111772"/>
              <a:gd name="connsiteY49" fmla="*/ 2149642 h 8841952"/>
              <a:gd name="connsiteX50" fmla="*/ 8149629 w 21111772"/>
              <a:gd name="connsiteY50" fmla="*/ 2021305 h 8841952"/>
              <a:gd name="connsiteX51" fmla="*/ 8261924 w 21111772"/>
              <a:gd name="connsiteY51" fmla="*/ 1925053 h 8841952"/>
              <a:gd name="connsiteX52" fmla="*/ 8374218 w 21111772"/>
              <a:gd name="connsiteY52" fmla="*/ 2037348 h 8841952"/>
              <a:gd name="connsiteX53" fmla="*/ 8935692 w 21111772"/>
              <a:gd name="connsiteY53" fmla="*/ 1844842 h 8841952"/>
              <a:gd name="connsiteX54" fmla="*/ 9323866 w 21111772"/>
              <a:gd name="connsiteY54" fmla="*/ 1491803 h 8841952"/>
              <a:gd name="connsiteX55" fmla="*/ 9722433 w 21111772"/>
              <a:gd name="connsiteY55" fmla="*/ 1072788 h 8841952"/>
              <a:gd name="connsiteX56" fmla="*/ 9831000 w 21111772"/>
              <a:gd name="connsiteY56" fmla="*/ 752849 h 8841952"/>
              <a:gd name="connsiteX57" fmla="*/ 9909177 w 21111772"/>
              <a:gd name="connsiteY57" fmla="*/ 1066348 h 8841952"/>
              <a:gd name="connsiteX58" fmla="*/ 9705713 w 21111772"/>
              <a:gd name="connsiteY58" fmla="*/ 1315453 h 8841952"/>
              <a:gd name="connsiteX59" fmla="*/ 9365214 w 21111772"/>
              <a:gd name="connsiteY59" fmla="*/ 1681936 h 8841952"/>
              <a:gd name="connsiteX60" fmla="*/ 8974442 w 21111772"/>
              <a:gd name="connsiteY60" fmla="*/ 2221718 h 8841952"/>
              <a:gd name="connsiteX61" fmla="*/ 8647047 w 21111772"/>
              <a:gd name="connsiteY61" fmla="*/ 2379993 h 8841952"/>
              <a:gd name="connsiteX62" fmla="*/ 8438387 w 21111772"/>
              <a:gd name="connsiteY62" fmla="*/ 2646948 h 8841952"/>
              <a:gd name="connsiteX63" fmla="*/ 8229839 w 21111772"/>
              <a:gd name="connsiteY63" fmla="*/ 2711116 h 8841952"/>
              <a:gd name="connsiteX64" fmla="*/ 8213797 w 21111772"/>
              <a:gd name="connsiteY64" fmla="*/ 2839453 h 8841952"/>
              <a:gd name="connsiteX65" fmla="*/ 8085461 w 21111772"/>
              <a:gd name="connsiteY65" fmla="*/ 3144253 h 8841952"/>
              <a:gd name="connsiteX66" fmla="*/ 8133587 w 21111772"/>
              <a:gd name="connsiteY66" fmla="*/ 3497179 h 8841952"/>
              <a:gd name="connsiteX67" fmla="*/ 7989321 w 21111772"/>
              <a:gd name="connsiteY67" fmla="*/ 3676919 h 8841952"/>
              <a:gd name="connsiteX68" fmla="*/ 7832797 w 21111772"/>
              <a:gd name="connsiteY68" fmla="*/ 3529263 h 8841952"/>
              <a:gd name="connsiteX69" fmla="*/ 7235229 w 21111772"/>
              <a:gd name="connsiteY69" fmla="*/ 3641558 h 8841952"/>
              <a:gd name="connsiteX70" fmla="*/ 6737924 w 21111772"/>
              <a:gd name="connsiteY70" fmla="*/ 3433011 h 8841952"/>
              <a:gd name="connsiteX71" fmla="*/ 6529376 w 21111772"/>
              <a:gd name="connsiteY71" fmla="*/ 3416969 h 8841952"/>
              <a:gd name="connsiteX72" fmla="*/ 5679145 w 21111772"/>
              <a:gd name="connsiteY72" fmla="*/ 3384884 h 8841952"/>
              <a:gd name="connsiteX73" fmla="*/ 4812871 w 21111772"/>
              <a:gd name="connsiteY73" fmla="*/ 3449053 h 8841952"/>
              <a:gd name="connsiteX74" fmla="*/ 4652450 w 21111772"/>
              <a:gd name="connsiteY74" fmla="*/ 3497179 h 8841952"/>
              <a:gd name="connsiteX75" fmla="*/ 4620366 w 21111772"/>
              <a:gd name="connsiteY75" fmla="*/ 3689684 h 8841952"/>
              <a:gd name="connsiteX76" fmla="*/ 4524113 w 21111772"/>
              <a:gd name="connsiteY76" fmla="*/ 3721769 h 8841952"/>
              <a:gd name="connsiteX77" fmla="*/ 4620366 w 21111772"/>
              <a:gd name="connsiteY77" fmla="*/ 4010526 h 8841952"/>
              <a:gd name="connsiteX78" fmla="*/ 4880993 w 21111772"/>
              <a:gd name="connsiteY78" fmla="*/ 4022220 h 8841952"/>
              <a:gd name="connsiteX79" fmla="*/ 4532247 w 21111772"/>
              <a:gd name="connsiteY79" fmla="*/ 4189475 h 8841952"/>
              <a:gd name="connsiteX80" fmla="*/ 4331608 w 21111772"/>
              <a:gd name="connsiteY80" fmla="*/ 4347411 h 8841952"/>
              <a:gd name="connsiteX81" fmla="*/ 4090976 w 21111772"/>
              <a:gd name="connsiteY81" fmla="*/ 4491790 h 8841952"/>
              <a:gd name="connsiteX82" fmla="*/ 3866387 w 21111772"/>
              <a:gd name="connsiteY82" fmla="*/ 4267200 h 8841952"/>
              <a:gd name="connsiteX83" fmla="*/ 3689924 w 21111772"/>
              <a:gd name="connsiteY83" fmla="*/ 4331369 h 8841952"/>
              <a:gd name="connsiteX84" fmla="*/ 3673882 w 21111772"/>
              <a:gd name="connsiteY84" fmla="*/ 4588042 h 8841952"/>
              <a:gd name="connsiteX85" fmla="*/ 3593671 w 21111772"/>
              <a:gd name="connsiteY85" fmla="*/ 4748463 h 8841952"/>
              <a:gd name="connsiteX86" fmla="*/ 3657839 w 21111772"/>
              <a:gd name="connsiteY86" fmla="*/ 5325979 h 8841952"/>
              <a:gd name="connsiteX87" fmla="*/ 3401166 w 21111772"/>
              <a:gd name="connsiteY87" fmla="*/ 5406190 h 8841952"/>
              <a:gd name="connsiteX88" fmla="*/ 3016155 w 21111772"/>
              <a:gd name="connsiteY88" fmla="*/ 5903495 h 8841952"/>
              <a:gd name="connsiteX89" fmla="*/ 2711355 w 21111772"/>
              <a:gd name="connsiteY89" fmla="*/ 6288505 h 8841952"/>
              <a:gd name="connsiteX90" fmla="*/ 2358429 w 21111772"/>
              <a:gd name="connsiteY90" fmla="*/ 6240379 h 8841952"/>
              <a:gd name="connsiteX91" fmla="*/ 2650350 w 21111772"/>
              <a:gd name="connsiteY91" fmla="*/ 6452203 h 8841952"/>
              <a:gd name="connsiteX92" fmla="*/ 2149882 w 21111772"/>
              <a:gd name="connsiteY92" fmla="*/ 6352674 h 8841952"/>
              <a:gd name="connsiteX93" fmla="*/ 2149882 w 21111772"/>
              <a:gd name="connsiteY93" fmla="*/ 6577263 h 8841952"/>
              <a:gd name="connsiteX94" fmla="*/ 2149882 w 21111772"/>
              <a:gd name="connsiteY94" fmla="*/ 6817895 h 8841952"/>
              <a:gd name="connsiteX95" fmla="*/ 1829039 w 21111772"/>
              <a:gd name="connsiteY95" fmla="*/ 6946232 h 8841952"/>
              <a:gd name="connsiteX96" fmla="*/ 1716745 w 21111772"/>
              <a:gd name="connsiteY96" fmla="*/ 7218948 h 8841952"/>
              <a:gd name="connsiteX97" fmla="*/ 1379861 w 21111772"/>
              <a:gd name="connsiteY97" fmla="*/ 7491663 h 8841952"/>
              <a:gd name="connsiteX98" fmla="*/ 1139229 w 21111772"/>
              <a:gd name="connsiteY98" fmla="*/ 7828548 h 8841952"/>
              <a:gd name="connsiteX99" fmla="*/ 962766 w 21111772"/>
              <a:gd name="connsiteY99" fmla="*/ 7796463 h 8841952"/>
              <a:gd name="connsiteX100" fmla="*/ 962766 w 21111772"/>
              <a:gd name="connsiteY100" fmla="*/ 8069179 h 8841952"/>
              <a:gd name="connsiteX101" fmla="*/ 770261 w 21111772"/>
              <a:gd name="connsiteY101" fmla="*/ 8037095 h 8841952"/>
              <a:gd name="connsiteX102" fmla="*/ 657966 w 21111772"/>
              <a:gd name="connsiteY102" fmla="*/ 7988969 h 8841952"/>
              <a:gd name="connsiteX103" fmla="*/ 385250 w 21111772"/>
              <a:gd name="connsiteY103" fmla="*/ 7908758 h 8841952"/>
              <a:gd name="connsiteX104" fmla="*/ 128576 w 21111772"/>
              <a:gd name="connsiteY104" fmla="*/ 8101263 h 8841952"/>
              <a:gd name="connsiteX105" fmla="*/ 239 w 21111772"/>
              <a:gd name="connsiteY105" fmla="*/ 8325853 h 8841952"/>
              <a:gd name="connsiteX106" fmla="*/ 112534 w 21111772"/>
              <a:gd name="connsiteY106" fmla="*/ 8502316 h 8841952"/>
              <a:gd name="connsiteX107" fmla="*/ 401292 w 21111772"/>
              <a:gd name="connsiteY107" fmla="*/ 8373979 h 8841952"/>
              <a:gd name="connsiteX108" fmla="*/ 545671 w 21111772"/>
              <a:gd name="connsiteY108" fmla="*/ 8149390 h 8841952"/>
              <a:gd name="connsiteX109" fmla="*/ 978808 w 21111772"/>
              <a:gd name="connsiteY109" fmla="*/ 8245642 h 8841952"/>
              <a:gd name="connsiteX110" fmla="*/ 1107145 w 21111772"/>
              <a:gd name="connsiteY110" fmla="*/ 8438148 h 8841952"/>
              <a:gd name="connsiteX111" fmla="*/ 1283608 w 21111772"/>
              <a:gd name="connsiteY111" fmla="*/ 8454190 h 8841952"/>
              <a:gd name="connsiteX112" fmla="*/ 1283608 w 21111772"/>
              <a:gd name="connsiteY112" fmla="*/ 8839200 h 8841952"/>
              <a:gd name="connsiteX113" fmla="*/ 1636534 w 21111772"/>
              <a:gd name="connsiteY113" fmla="*/ 8726905 h 8841952"/>
              <a:gd name="connsiteX114" fmla="*/ 1861124 w 21111772"/>
              <a:gd name="connsiteY114" fmla="*/ 8646695 h 8841952"/>
              <a:gd name="connsiteX115" fmla="*/ 1524239 w 21111772"/>
              <a:gd name="connsiteY115" fmla="*/ 8373979 h 8841952"/>
              <a:gd name="connsiteX116" fmla="*/ 1829039 w 21111772"/>
              <a:gd name="connsiteY116" fmla="*/ 8293769 h 8841952"/>
              <a:gd name="connsiteX117" fmla="*/ 1941334 w 21111772"/>
              <a:gd name="connsiteY117" fmla="*/ 8133348 h 8841952"/>
              <a:gd name="connsiteX118" fmla="*/ 1925292 w 21111772"/>
              <a:gd name="connsiteY118" fmla="*/ 7908758 h 8841952"/>
              <a:gd name="connsiteX119" fmla="*/ 2024708 w 21111772"/>
              <a:gd name="connsiteY119" fmla="*/ 7815669 h 8841952"/>
              <a:gd name="connsiteX120" fmla="*/ 2172250 w 21111772"/>
              <a:gd name="connsiteY120" fmla="*/ 7536514 h 8841952"/>
              <a:gd name="connsiteX121" fmla="*/ 2175413 w 21111772"/>
              <a:gd name="connsiteY121" fmla="*/ 7686089 h 8841952"/>
              <a:gd name="connsiteX122" fmla="*/ 2249637 w 21111772"/>
              <a:gd name="connsiteY122" fmla="*/ 7764492 h 8841952"/>
              <a:gd name="connsiteX123" fmla="*/ 2137228 w 21111772"/>
              <a:gd name="connsiteY123" fmla="*/ 7828660 h 8841952"/>
              <a:gd name="connsiteX124" fmla="*/ 2037587 w 21111772"/>
              <a:gd name="connsiteY124" fmla="*/ 7924800 h 8841952"/>
              <a:gd name="connsiteX125" fmla="*/ 2085713 w 21111772"/>
              <a:gd name="connsiteY125" fmla="*/ 8117305 h 8841952"/>
              <a:gd name="connsiteX126" fmla="*/ 2326345 w 21111772"/>
              <a:gd name="connsiteY126" fmla="*/ 7972926 h 8841952"/>
              <a:gd name="connsiteX127" fmla="*/ 2486766 w 21111772"/>
              <a:gd name="connsiteY127" fmla="*/ 7780421 h 8841952"/>
              <a:gd name="connsiteX128" fmla="*/ 2679271 w 21111772"/>
              <a:gd name="connsiteY128" fmla="*/ 7860632 h 8841952"/>
              <a:gd name="connsiteX129" fmla="*/ 2903861 w 21111772"/>
              <a:gd name="connsiteY129" fmla="*/ 7347284 h 8841952"/>
              <a:gd name="connsiteX130" fmla="*/ 3401166 w 21111772"/>
              <a:gd name="connsiteY130" fmla="*/ 7415463 h 8841952"/>
              <a:gd name="connsiteX131" fmla="*/ 3914513 w 21111772"/>
              <a:gd name="connsiteY131" fmla="*/ 7315200 h 8841952"/>
              <a:gd name="connsiteX132" fmla="*/ 4395776 w 21111772"/>
              <a:gd name="connsiteY132" fmla="*/ 7379369 h 8841952"/>
              <a:gd name="connsiteX133" fmla="*/ 4549645 w 21111772"/>
              <a:gd name="connsiteY133" fmla="*/ 7517421 h 8841952"/>
              <a:gd name="connsiteX134" fmla="*/ 4543206 w 21111772"/>
              <a:gd name="connsiteY134" fmla="*/ 7299158 h 8841952"/>
              <a:gd name="connsiteX135" fmla="*/ 4517561 w 21111772"/>
              <a:gd name="connsiteY135" fmla="*/ 7145176 h 8841952"/>
              <a:gd name="connsiteX136" fmla="*/ 4459945 w 21111772"/>
              <a:gd name="connsiteY136" fmla="*/ 6833937 h 8841952"/>
              <a:gd name="connsiteX137" fmla="*/ 4508071 w 21111772"/>
              <a:gd name="connsiteY137" fmla="*/ 6801853 h 8841952"/>
              <a:gd name="connsiteX138" fmla="*/ 4636408 w 21111772"/>
              <a:gd name="connsiteY138" fmla="*/ 6882063 h 8841952"/>
              <a:gd name="connsiteX139" fmla="*/ 4636408 w 21111772"/>
              <a:gd name="connsiteY139" fmla="*/ 7154779 h 8841952"/>
              <a:gd name="connsiteX140" fmla="*/ 4716618 w 21111772"/>
              <a:gd name="connsiteY140" fmla="*/ 7283116 h 8841952"/>
              <a:gd name="connsiteX141" fmla="*/ 4796829 w 21111772"/>
              <a:gd name="connsiteY141" fmla="*/ 7491663 h 8841952"/>
              <a:gd name="connsiteX142" fmla="*/ 4925166 w 21111772"/>
              <a:gd name="connsiteY142" fmla="*/ 7603958 h 8841952"/>
              <a:gd name="connsiteX143" fmla="*/ 5326218 w 21111772"/>
              <a:gd name="connsiteY143" fmla="*/ 7587916 h 8841952"/>
              <a:gd name="connsiteX144" fmla="*/ 5566850 w 21111772"/>
              <a:gd name="connsiteY144" fmla="*/ 7876674 h 8841952"/>
              <a:gd name="connsiteX145" fmla="*/ 5714392 w 21111772"/>
              <a:gd name="connsiteY145" fmla="*/ 7982642 h 8841952"/>
              <a:gd name="connsiteX146" fmla="*/ 5829737 w 21111772"/>
              <a:gd name="connsiteY146" fmla="*/ 7722693 h 8841952"/>
              <a:gd name="connsiteX147" fmla="*/ 5874813 w 21111772"/>
              <a:gd name="connsiteY147" fmla="*/ 7947282 h 8841952"/>
              <a:gd name="connsiteX148" fmla="*/ 6105842 w 21111772"/>
              <a:gd name="connsiteY148" fmla="*/ 7963436 h 8841952"/>
              <a:gd name="connsiteX149" fmla="*/ 6128324 w 21111772"/>
              <a:gd name="connsiteY149" fmla="*/ 7748337 h 8841952"/>
              <a:gd name="connsiteX150" fmla="*/ 6384997 w 21111772"/>
              <a:gd name="connsiteY150" fmla="*/ 7475621 h 8841952"/>
              <a:gd name="connsiteX151" fmla="*/ 6192492 w 21111772"/>
              <a:gd name="connsiteY151" fmla="*/ 7138737 h 8841952"/>
              <a:gd name="connsiteX152" fmla="*/ 6192492 w 21111772"/>
              <a:gd name="connsiteY152" fmla="*/ 7074569 h 8841952"/>
              <a:gd name="connsiteX153" fmla="*/ 6320829 w 21111772"/>
              <a:gd name="connsiteY153" fmla="*/ 7122695 h 8841952"/>
              <a:gd name="connsiteX154" fmla="*/ 6465208 w 21111772"/>
              <a:gd name="connsiteY154" fmla="*/ 7363326 h 8841952"/>
              <a:gd name="connsiteX155" fmla="*/ 6593545 w 21111772"/>
              <a:gd name="connsiteY155" fmla="*/ 7251032 h 8841952"/>
              <a:gd name="connsiteX156" fmla="*/ 6497292 w 21111772"/>
              <a:gd name="connsiteY156" fmla="*/ 6898105 h 8841952"/>
              <a:gd name="connsiteX157" fmla="*/ 6545418 w 21111772"/>
              <a:gd name="connsiteY157" fmla="*/ 6545179 h 8841952"/>
              <a:gd name="connsiteX158" fmla="*/ 6410642 w 21111772"/>
              <a:gd name="connsiteY158" fmla="*/ 6474345 h 8841952"/>
              <a:gd name="connsiteX159" fmla="*/ 6786388 w 21111772"/>
              <a:gd name="connsiteY159" fmla="*/ 6397750 h 8841952"/>
              <a:gd name="connsiteX160" fmla="*/ 6818134 w 21111772"/>
              <a:gd name="connsiteY160" fmla="*/ 6160169 h 8841952"/>
              <a:gd name="connsiteX161" fmla="*/ 6786050 w 21111772"/>
              <a:gd name="connsiteY161" fmla="*/ 5967663 h 8841952"/>
              <a:gd name="connsiteX162" fmla="*/ 6946471 w 21111772"/>
              <a:gd name="connsiteY162" fmla="*/ 6208295 h 8841952"/>
              <a:gd name="connsiteX163" fmla="*/ 7427734 w 21111772"/>
              <a:gd name="connsiteY163" fmla="*/ 5947611 h 8841952"/>
              <a:gd name="connsiteX164" fmla="*/ 7908997 w 21111772"/>
              <a:gd name="connsiteY164" fmla="*/ 5839326 h 8841952"/>
              <a:gd name="connsiteX165" fmla="*/ 8422345 w 21111772"/>
              <a:gd name="connsiteY165" fmla="*/ 5710990 h 8841952"/>
              <a:gd name="connsiteX166" fmla="*/ 8839439 w 21111772"/>
              <a:gd name="connsiteY166" fmla="*/ 5839326 h 8841952"/>
              <a:gd name="connsiteX167" fmla="*/ 9596469 w 21111772"/>
              <a:gd name="connsiteY167" fmla="*/ 6352561 h 8841952"/>
              <a:gd name="connsiteX168" fmla="*/ 9795300 w 21111772"/>
              <a:gd name="connsiteY168" fmla="*/ 6192253 h 8841952"/>
              <a:gd name="connsiteX169" fmla="*/ 10186976 w 21111772"/>
              <a:gd name="connsiteY169" fmla="*/ 6256421 h 8841952"/>
              <a:gd name="connsiteX170" fmla="*/ 10443650 w 21111772"/>
              <a:gd name="connsiteY170" fmla="*/ 6256421 h 8841952"/>
              <a:gd name="connsiteX171" fmla="*/ 10860745 w 21111772"/>
              <a:gd name="connsiteY171" fmla="*/ 6384758 h 8841952"/>
              <a:gd name="connsiteX172" fmla="*/ 11133461 w 21111772"/>
              <a:gd name="connsiteY172" fmla="*/ 6400800 h 8841952"/>
              <a:gd name="connsiteX173" fmla="*/ 11213671 w 21111772"/>
              <a:gd name="connsiteY173" fmla="*/ 6192253 h 8841952"/>
              <a:gd name="connsiteX174" fmla="*/ 11229713 w 21111772"/>
              <a:gd name="connsiteY174" fmla="*/ 6063916 h 8841952"/>
              <a:gd name="connsiteX175" fmla="*/ 11229713 w 21111772"/>
              <a:gd name="connsiteY175" fmla="*/ 5983705 h 8841952"/>
              <a:gd name="connsiteX176" fmla="*/ 11021166 w 21111772"/>
              <a:gd name="connsiteY176" fmla="*/ 5983705 h 8841952"/>
              <a:gd name="connsiteX177" fmla="*/ 10940955 w 21111772"/>
              <a:gd name="connsiteY177" fmla="*/ 5903495 h 8841952"/>
              <a:gd name="connsiteX178" fmla="*/ 10780534 w 21111772"/>
              <a:gd name="connsiteY178" fmla="*/ 5903495 h 8841952"/>
              <a:gd name="connsiteX179" fmla="*/ 10844703 w 21111772"/>
              <a:gd name="connsiteY179" fmla="*/ 5791200 h 8841952"/>
              <a:gd name="connsiteX180" fmla="*/ 11133461 w 21111772"/>
              <a:gd name="connsiteY180" fmla="*/ 5775158 h 8841952"/>
              <a:gd name="connsiteX181" fmla="*/ 11245755 w 21111772"/>
              <a:gd name="connsiteY181" fmla="*/ 5903495 h 8841952"/>
              <a:gd name="connsiteX182" fmla="*/ 11470345 w 21111772"/>
              <a:gd name="connsiteY182" fmla="*/ 5807242 h 8841952"/>
              <a:gd name="connsiteX183" fmla="*/ 11705780 w 21111772"/>
              <a:gd name="connsiteY183" fmla="*/ 5805774 h 8841952"/>
              <a:gd name="connsiteX184" fmla="*/ 11855582 w 21111772"/>
              <a:gd name="connsiteY184" fmla="*/ 5688508 h 8841952"/>
              <a:gd name="connsiteX185" fmla="*/ 12176197 w 21111772"/>
              <a:gd name="connsiteY185" fmla="*/ 5743074 h 8841952"/>
              <a:gd name="connsiteX186" fmla="*/ 12368703 w 21111772"/>
              <a:gd name="connsiteY186" fmla="*/ 5743074 h 8841952"/>
              <a:gd name="connsiteX187" fmla="*/ 12407339 w 21111772"/>
              <a:gd name="connsiteY187" fmla="*/ 5582766 h 8841952"/>
              <a:gd name="connsiteX188" fmla="*/ 12747386 w 21111772"/>
              <a:gd name="connsiteY188" fmla="*/ 5525037 h 8841952"/>
              <a:gd name="connsiteX189" fmla="*/ 13010387 w 21111772"/>
              <a:gd name="connsiteY189" fmla="*/ 5342021 h 8841952"/>
              <a:gd name="connsiteX190" fmla="*/ 12673503 w 21111772"/>
              <a:gd name="connsiteY190" fmla="*/ 4908884 h 8841952"/>
              <a:gd name="connsiteX191" fmla="*/ 12721629 w 21111772"/>
              <a:gd name="connsiteY191" fmla="*/ 4844716 h 8841952"/>
              <a:gd name="connsiteX192" fmla="*/ 13122682 w 21111772"/>
              <a:gd name="connsiteY192" fmla="*/ 5229726 h 8841952"/>
              <a:gd name="connsiteX193" fmla="*/ 13443524 w 21111772"/>
              <a:gd name="connsiteY193" fmla="*/ 5422232 h 8841952"/>
              <a:gd name="connsiteX194" fmla="*/ 13721323 w 21111772"/>
              <a:gd name="connsiteY194" fmla="*/ 5438726 h 8841952"/>
              <a:gd name="connsiteX195" fmla="*/ 13908745 w 21111772"/>
              <a:gd name="connsiteY195" fmla="*/ 5229726 h 8841952"/>
              <a:gd name="connsiteX196" fmla="*/ 14069166 w 21111772"/>
              <a:gd name="connsiteY196" fmla="*/ 5213684 h 8841952"/>
              <a:gd name="connsiteX197" fmla="*/ 14165418 w 21111772"/>
              <a:gd name="connsiteY197" fmla="*/ 5293895 h 8841952"/>
              <a:gd name="connsiteX198" fmla="*/ 14325839 w 21111772"/>
              <a:gd name="connsiteY198" fmla="*/ 5293895 h 8841952"/>
              <a:gd name="connsiteX199" fmla="*/ 14454176 w 21111772"/>
              <a:gd name="connsiteY199" fmla="*/ 5325979 h 8841952"/>
              <a:gd name="connsiteX200" fmla="*/ 14277713 w 21111772"/>
              <a:gd name="connsiteY200" fmla="*/ 5454316 h 8841952"/>
              <a:gd name="connsiteX201" fmla="*/ 14406050 w 21111772"/>
              <a:gd name="connsiteY201" fmla="*/ 5614737 h 8841952"/>
              <a:gd name="connsiteX202" fmla="*/ 14598555 w 21111772"/>
              <a:gd name="connsiteY202" fmla="*/ 5743074 h 8841952"/>
              <a:gd name="connsiteX203" fmla="*/ 14758976 w 21111772"/>
              <a:gd name="connsiteY203" fmla="*/ 5582653 h 8841952"/>
              <a:gd name="connsiteX204" fmla="*/ 15335306 w 21111772"/>
              <a:gd name="connsiteY204" fmla="*/ 5406190 h 8841952"/>
              <a:gd name="connsiteX205" fmla="*/ 15775503 w 21111772"/>
              <a:gd name="connsiteY205" fmla="*/ 5380771 h 8841952"/>
              <a:gd name="connsiteX206" fmla="*/ 16395271 w 21111772"/>
              <a:gd name="connsiteY206" fmla="*/ 5309937 h 8841952"/>
              <a:gd name="connsiteX207" fmla="*/ 17630513 w 21111772"/>
              <a:gd name="connsiteY207" fmla="*/ 5662863 h 8841952"/>
              <a:gd name="connsiteX208" fmla="*/ 18047608 w 21111772"/>
              <a:gd name="connsiteY208" fmla="*/ 5277853 h 8841952"/>
              <a:gd name="connsiteX209" fmla="*/ 18657208 w 21111772"/>
              <a:gd name="connsiteY209" fmla="*/ 5149516 h 8841952"/>
              <a:gd name="connsiteX210" fmla="*/ 19122429 w 21111772"/>
              <a:gd name="connsiteY210" fmla="*/ 4764505 h 8841952"/>
              <a:gd name="connsiteX211" fmla="*/ 19122429 w 21111772"/>
              <a:gd name="connsiteY211" fmla="*/ 4652211 h 8841952"/>
              <a:gd name="connsiteX212" fmla="*/ 19722201 w 21111772"/>
              <a:gd name="connsiteY212" fmla="*/ 4793427 h 8841952"/>
              <a:gd name="connsiteX213" fmla="*/ 19764113 w 21111772"/>
              <a:gd name="connsiteY213" fmla="*/ 4572000 h 8841952"/>
              <a:gd name="connsiteX214" fmla="*/ 19683903 w 21111772"/>
              <a:gd name="connsiteY214" fmla="*/ 4443663 h 8841952"/>
              <a:gd name="connsiteX215" fmla="*/ 20036829 w 21111772"/>
              <a:gd name="connsiteY215" fmla="*/ 4122821 h 8841952"/>
              <a:gd name="connsiteX216" fmla="*/ 20357671 w 21111772"/>
              <a:gd name="connsiteY216" fmla="*/ 4042611 h 8841952"/>
              <a:gd name="connsiteX217" fmla="*/ 20566670 w 21111772"/>
              <a:gd name="connsiteY217" fmla="*/ 3888629 h 8841952"/>
              <a:gd name="connsiteX218" fmla="*/ 20919031 w 21111772"/>
              <a:gd name="connsiteY218" fmla="*/ 3667089 h 8841952"/>
              <a:gd name="connsiteX219" fmla="*/ 20832608 w 21111772"/>
              <a:gd name="connsiteY219" fmla="*/ 2935818 h 8841952"/>
              <a:gd name="connsiteX220" fmla="*/ 21015397 w 21111772"/>
              <a:gd name="connsiteY220" fmla="*/ 2823411 h 8841952"/>
              <a:gd name="connsiteX221" fmla="*/ 21031439 w 21111772"/>
              <a:gd name="connsiteY221" fmla="*/ 2502569 h 8841952"/>
              <a:gd name="connsiteX222" fmla="*/ 19988703 w 21111772"/>
              <a:gd name="connsiteY222" fmla="*/ 2630905 h 8841952"/>
              <a:gd name="connsiteX223" fmla="*/ 19796197 w 21111772"/>
              <a:gd name="connsiteY223" fmla="*/ 2791326 h 8841952"/>
              <a:gd name="connsiteX224" fmla="*/ 19619734 w 21111772"/>
              <a:gd name="connsiteY224" fmla="*/ 2775284 h 8841952"/>
              <a:gd name="connsiteX225" fmla="*/ 19523482 w 21111772"/>
              <a:gd name="connsiteY225" fmla="*/ 2855495 h 8841952"/>
              <a:gd name="connsiteX226" fmla="*/ 19234724 w 21111772"/>
              <a:gd name="connsiteY226" fmla="*/ 2743200 h 8841952"/>
              <a:gd name="connsiteX227" fmla="*/ 19090345 w 21111772"/>
              <a:gd name="connsiteY227" fmla="*/ 2614863 h 8841952"/>
              <a:gd name="connsiteX228" fmla="*/ 18994092 w 21111772"/>
              <a:gd name="connsiteY228" fmla="*/ 2518611 h 8841952"/>
              <a:gd name="connsiteX229" fmla="*/ 18897839 w 21111772"/>
              <a:gd name="connsiteY229" fmla="*/ 2679032 h 8841952"/>
              <a:gd name="connsiteX230" fmla="*/ 18785545 w 21111772"/>
              <a:gd name="connsiteY230" fmla="*/ 2566737 h 8841952"/>
              <a:gd name="connsiteX231" fmla="*/ 18721376 w 21111772"/>
              <a:gd name="connsiteY231" fmla="*/ 2630905 h 8841952"/>
              <a:gd name="connsiteX232" fmla="*/ 18657208 w 21111772"/>
              <a:gd name="connsiteY232" fmla="*/ 2566737 h 8841952"/>
              <a:gd name="connsiteX233" fmla="*/ 18593039 w 21111772"/>
              <a:gd name="connsiteY233" fmla="*/ 2614863 h 8841952"/>
              <a:gd name="connsiteX234" fmla="*/ 18464703 w 21111772"/>
              <a:gd name="connsiteY234" fmla="*/ 2518611 h 8841952"/>
              <a:gd name="connsiteX235" fmla="*/ 18962008 w 21111772"/>
              <a:gd name="connsiteY235" fmla="*/ 2374232 h 8841952"/>
              <a:gd name="connsiteX236" fmla="*/ 18865755 w 21111772"/>
              <a:gd name="connsiteY236" fmla="*/ 2197769 h 8841952"/>
              <a:gd name="connsiteX237" fmla="*/ 18801587 w 21111772"/>
              <a:gd name="connsiteY237" fmla="*/ 2310063 h 8841952"/>
              <a:gd name="connsiteX238" fmla="*/ 18785545 w 21111772"/>
              <a:gd name="connsiteY238" fmla="*/ 2213811 h 8841952"/>
              <a:gd name="connsiteX239" fmla="*/ 18352408 w 21111772"/>
              <a:gd name="connsiteY239" fmla="*/ 2197769 h 8841952"/>
              <a:gd name="connsiteX240" fmla="*/ 18272197 w 21111772"/>
              <a:gd name="connsiteY240" fmla="*/ 2342148 h 8841952"/>
              <a:gd name="connsiteX241" fmla="*/ 18127818 w 21111772"/>
              <a:gd name="connsiteY241" fmla="*/ 2342148 h 8841952"/>
              <a:gd name="connsiteX242" fmla="*/ 17742808 w 21111772"/>
              <a:gd name="connsiteY242" fmla="*/ 2342148 h 8841952"/>
              <a:gd name="connsiteX243" fmla="*/ 18079692 w 21111772"/>
              <a:gd name="connsiteY243" fmla="*/ 2261937 h 8841952"/>
              <a:gd name="connsiteX244" fmla="*/ 18248135 w 21111772"/>
              <a:gd name="connsiteY244" fmla="*/ 2053390 h 8841952"/>
              <a:gd name="connsiteX245" fmla="*/ 18560955 w 21111772"/>
              <a:gd name="connsiteY245" fmla="*/ 2021305 h 8841952"/>
              <a:gd name="connsiteX246" fmla="*/ 18673250 w 21111772"/>
              <a:gd name="connsiteY246" fmla="*/ 1941095 h 8841952"/>
              <a:gd name="connsiteX247" fmla="*/ 18994092 w 21111772"/>
              <a:gd name="connsiteY247" fmla="*/ 1909011 h 8841952"/>
              <a:gd name="connsiteX248" fmla="*/ 19170555 w 21111772"/>
              <a:gd name="connsiteY248" fmla="*/ 1989221 h 8841952"/>
              <a:gd name="connsiteX249" fmla="*/ 19186597 w 21111772"/>
              <a:gd name="connsiteY249" fmla="*/ 1812758 h 8841952"/>
              <a:gd name="connsiteX250" fmla="*/ 19106387 w 21111772"/>
              <a:gd name="connsiteY250" fmla="*/ 1732548 h 8841952"/>
              <a:gd name="connsiteX251" fmla="*/ 19202639 w 21111772"/>
              <a:gd name="connsiteY251" fmla="*/ 1620253 h 8841952"/>
              <a:gd name="connsiteX252" fmla="*/ 19170555 w 21111772"/>
              <a:gd name="connsiteY252" fmla="*/ 1540042 h 8841952"/>
              <a:gd name="connsiteX253" fmla="*/ 18849713 w 21111772"/>
              <a:gd name="connsiteY253" fmla="*/ 1507958 h 8841952"/>
              <a:gd name="connsiteX254" fmla="*/ 19266808 w 21111772"/>
              <a:gd name="connsiteY254" fmla="*/ 1556084 h 8841952"/>
              <a:gd name="connsiteX255" fmla="*/ 19523482 w 21111772"/>
              <a:gd name="connsiteY255" fmla="*/ 1540042 h 8841952"/>
              <a:gd name="connsiteX256" fmla="*/ 19491397 w 21111772"/>
              <a:gd name="connsiteY256" fmla="*/ 1042737 h 8841952"/>
              <a:gd name="connsiteX257" fmla="*/ 19250766 w 21111772"/>
              <a:gd name="connsiteY257" fmla="*/ 1155032 h 8841952"/>
              <a:gd name="connsiteX258" fmla="*/ 19010134 w 21111772"/>
              <a:gd name="connsiteY258" fmla="*/ 1235242 h 8841952"/>
              <a:gd name="connsiteX259" fmla="*/ 18929924 w 21111772"/>
              <a:gd name="connsiteY259" fmla="*/ 1122948 h 8841952"/>
              <a:gd name="connsiteX260" fmla="*/ 18865755 w 21111772"/>
              <a:gd name="connsiteY260" fmla="*/ 1090863 h 8841952"/>
              <a:gd name="connsiteX261" fmla="*/ 19186597 w 21111772"/>
              <a:gd name="connsiteY261" fmla="*/ 1058779 h 8841952"/>
              <a:gd name="connsiteX262" fmla="*/ 19379103 w 21111772"/>
              <a:gd name="connsiteY262" fmla="*/ 978569 h 8841952"/>
              <a:gd name="connsiteX263" fmla="*/ 19379103 w 21111772"/>
              <a:gd name="connsiteY263" fmla="*/ 770021 h 8841952"/>
              <a:gd name="connsiteX264" fmla="*/ 19667861 w 21111772"/>
              <a:gd name="connsiteY264" fmla="*/ 593558 h 8841952"/>
              <a:gd name="connsiteX265" fmla="*/ 19828282 w 21111772"/>
              <a:gd name="connsiteY265" fmla="*/ 818148 h 8841952"/>
              <a:gd name="connsiteX266" fmla="*/ 20486008 w 21111772"/>
              <a:gd name="connsiteY266" fmla="*/ 497305 h 8841952"/>
              <a:gd name="connsiteX267" fmla="*/ 20534134 w 21111772"/>
              <a:gd name="connsiteY267" fmla="*/ 304800 h 8841952"/>
              <a:gd name="connsiteX268" fmla="*/ 20261418 w 21111772"/>
              <a:gd name="connsiteY268" fmla="*/ 352926 h 8841952"/>
              <a:gd name="connsiteX269" fmla="*/ 20566218 w 21111772"/>
              <a:gd name="connsiteY269" fmla="*/ 80211 h 8841952"/>
              <a:gd name="connsiteX270" fmla="*/ 20052871 w 21111772"/>
              <a:gd name="connsiteY270" fmla="*/ 16042 h 8841952"/>
              <a:gd name="connsiteX271" fmla="*/ 1123187 w 21111772"/>
              <a:gd name="connsiteY271" fmla="*/ 0 h 8841952"/>
              <a:gd name="connsiteX0" fmla="*/ 1123187 w 21073703"/>
              <a:gd name="connsiteY0" fmla="*/ 0 h 8841952"/>
              <a:gd name="connsiteX1" fmla="*/ 1668618 w 21073703"/>
              <a:gd name="connsiteY1" fmla="*/ 160421 h 8841952"/>
              <a:gd name="connsiteX2" fmla="*/ 2101755 w 21073703"/>
              <a:gd name="connsiteY2" fmla="*/ 288758 h 8841952"/>
              <a:gd name="connsiteX3" fmla="*/ 2198008 w 21073703"/>
              <a:gd name="connsiteY3" fmla="*/ 577516 h 8841952"/>
              <a:gd name="connsiteX4" fmla="*/ 2181966 w 21073703"/>
              <a:gd name="connsiteY4" fmla="*/ 850232 h 8841952"/>
              <a:gd name="connsiteX5" fmla="*/ 1941334 w 21073703"/>
              <a:gd name="connsiteY5" fmla="*/ 946484 h 8841952"/>
              <a:gd name="connsiteX6" fmla="*/ 2214050 w 21073703"/>
              <a:gd name="connsiteY6" fmla="*/ 1026695 h 8841952"/>
              <a:gd name="connsiteX7" fmla="*/ 2647187 w 21073703"/>
              <a:gd name="connsiteY7" fmla="*/ 1020143 h 8841952"/>
              <a:gd name="connsiteX8" fmla="*/ 2759256 w 21073703"/>
              <a:gd name="connsiteY8" fmla="*/ 731046 h 8841952"/>
              <a:gd name="connsiteX9" fmla="*/ 2916627 w 21073703"/>
              <a:gd name="connsiteY9" fmla="*/ 1084537 h 8841952"/>
              <a:gd name="connsiteX10" fmla="*/ 2615103 w 21073703"/>
              <a:gd name="connsiteY10" fmla="*/ 1122948 h 8841952"/>
              <a:gd name="connsiteX11" fmla="*/ 2550934 w 21073703"/>
              <a:gd name="connsiteY11" fmla="*/ 1235242 h 8841952"/>
              <a:gd name="connsiteX12" fmla="*/ 2284657 w 21073703"/>
              <a:gd name="connsiteY12" fmla="*/ 1148479 h 8841952"/>
              <a:gd name="connsiteX13" fmla="*/ 2278218 w 21073703"/>
              <a:gd name="connsiteY13" fmla="*/ 1283369 h 8841952"/>
              <a:gd name="connsiteX14" fmla="*/ 2550934 w 21073703"/>
              <a:gd name="connsiteY14" fmla="*/ 1427748 h 8841952"/>
              <a:gd name="connsiteX15" fmla="*/ 2839692 w 21073703"/>
              <a:gd name="connsiteY15" fmla="*/ 1331495 h 8841952"/>
              <a:gd name="connsiteX16" fmla="*/ 2984071 w 21073703"/>
              <a:gd name="connsiteY16" fmla="*/ 1347537 h 8841952"/>
              <a:gd name="connsiteX17" fmla="*/ 3128450 w 21073703"/>
              <a:gd name="connsiteY17" fmla="*/ 1283369 h 8841952"/>
              <a:gd name="connsiteX18" fmla="*/ 3336997 w 21073703"/>
              <a:gd name="connsiteY18" fmla="*/ 1315453 h 8841952"/>
              <a:gd name="connsiteX19" fmla="*/ 3545545 w 21073703"/>
              <a:gd name="connsiteY19" fmla="*/ 994611 h 8841952"/>
              <a:gd name="connsiteX20" fmla="*/ 3962639 w 21073703"/>
              <a:gd name="connsiteY20" fmla="*/ 978569 h 8841952"/>
              <a:gd name="connsiteX21" fmla="*/ 4107018 w 21073703"/>
              <a:gd name="connsiteY21" fmla="*/ 962526 h 8841952"/>
              <a:gd name="connsiteX22" fmla="*/ 4007376 w 21073703"/>
              <a:gd name="connsiteY22" fmla="*/ 757142 h 8841952"/>
              <a:gd name="connsiteX23" fmla="*/ 4187229 w 21073703"/>
              <a:gd name="connsiteY23" fmla="*/ 834190 h 8841952"/>
              <a:gd name="connsiteX24" fmla="*/ 4331608 w 21073703"/>
              <a:gd name="connsiteY24" fmla="*/ 737937 h 8841952"/>
              <a:gd name="connsiteX25" fmla="*/ 4315566 w 21073703"/>
              <a:gd name="connsiteY25" fmla="*/ 962526 h 8841952"/>
              <a:gd name="connsiteX26" fmla="*/ 4488979 w 21073703"/>
              <a:gd name="connsiteY26" fmla="*/ 1042737 h 8841952"/>
              <a:gd name="connsiteX27" fmla="*/ 4299524 w 21073703"/>
              <a:gd name="connsiteY27" fmla="*/ 1058779 h 8841952"/>
              <a:gd name="connsiteX28" fmla="*/ 4459945 w 21073703"/>
              <a:gd name="connsiteY28" fmla="*/ 1235242 h 8841952"/>
              <a:gd name="connsiteX29" fmla="*/ 4873763 w 21073703"/>
              <a:gd name="connsiteY29" fmla="*/ 1347424 h 8841952"/>
              <a:gd name="connsiteX30" fmla="*/ 5069545 w 21073703"/>
              <a:gd name="connsiteY30" fmla="*/ 1363579 h 8841952"/>
              <a:gd name="connsiteX31" fmla="*/ 4877039 w 21073703"/>
              <a:gd name="connsiteY31" fmla="*/ 1556084 h 8841952"/>
              <a:gd name="connsiteX32" fmla="*/ 4636408 w 21073703"/>
              <a:gd name="connsiteY32" fmla="*/ 1459832 h 8841952"/>
              <a:gd name="connsiteX33" fmla="*/ 4459945 w 21073703"/>
              <a:gd name="connsiteY33" fmla="*/ 1588169 h 8841952"/>
              <a:gd name="connsiteX34" fmla="*/ 4459945 w 21073703"/>
              <a:gd name="connsiteY34" fmla="*/ 1764632 h 8841952"/>
              <a:gd name="connsiteX35" fmla="*/ 4764745 w 21073703"/>
              <a:gd name="connsiteY35" fmla="*/ 1925053 h 8841952"/>
              <a:gd name="connsiteX36" fmla="*/ 4938158 w 21073703"/>
              <a:gd name="connsiteY36" fmla="*/ 1796716 h 8841952"/>
              <a:gd name="connsiteX37" fmla="*/ 5213924 w 21073703"/>
              <a:gd name="connsiteY37" fmla="*/ 1828800 h 8841952"/>
              <a:gd name="connsiteX38" fmla="*/ 5319780 w 21073703"/>
              <a:gd name="connsiteY38" fmla="*/ 1851282 h 8841952"/>
              <a:gd name="connsiteX39" fmla="*/ 5278092 w 21073703"/>
              <a:gd name="connsiteY39" fmla="*/ 1668379 h 8841952"/>
              <a:gd name="connsiteX40" fmla="*/ 5707727 w 21073703"/>
              <a:gd name="connsiteY40" fmla="*/ 1594721 h 8841952"/>
              <a:gd name="connsiteX41" fmla="*/ 5935818 w 21073703"/>
              <a:gd name="connsiteY41" fmla="*/ 1780674 h 8841952"/>
              <a:gd name="connsiteX42" fmla="*/ 6080197 w 21073703"/>
              <a:gd name="connsiteY42" fmla="*/ 2245895 h 8841952"/>
              <a:gd name="connsiteX43" fmla="*/ 6401039 w 21073703"/>
              <a:gd name="connsiteY43" fmla="*/ 2358190 h 8841952"/>
              <a:gd name="connsiteX44" fmla="*/ 6545418 w 21073703"/>
              <a:gd name="connsiteY44" fmla="*/ 2582779 h 8841952"/>
              <a:gd name="connsiteX45" fmla="*/ 6805594 w 21073703"/>
              <a:gd name="connsiteY45" fmla="*/ 2679257 h 8841952"/>
              <a:gd name="connsiteX46" fmla="*/ 7219187 w 21073703"/>
              <a:gd name="connsiteY46" fmla="*/ 2711116 h 8841952"/>
              <a:gd name="connsiteX47" fmla="*/ 7732534 w 21073703"/>
              <a:gd name="connsiteY47" fmla="*/ 2518611 h 8841952"/>
              <a:gd name="connsiteX48" fmla="*/ 7684408 w 21073703"/>
              <a:gd name="connsiteY48" fmla="*/ 2390274 h 8841952"/>
              <a:gd name="connsiteX49" fmla="*/ 7941082 w 21073703"/>
              <a:gd name="connsiteY49" fmla="*/ 2149642 h 8841952"/>
              <a:gd name="connsiteX50" fmla="*/ 8149629 w 21073703"/>
              <a:gd name="connsiteY50" fmla="*/ 2021305 h 8841952"/>
              <a:gd name="connsiteX51" fmla="*/ 8261924 w 21073703"/>
              <a:gd name="connsiteY51" fmla="*/ 1925053 h 8841952"/>
              <a:gd name="connsiteX52" fmla="*/ 8374218 w 21073703"/>
              <a:gd name="connsiteY52" fmla="*/ 2037348 h 8841952"/>
              <a:gd name="connsiteX53" fmla="*/ 8935692 w 21073703"/>
              <a:gd name="connsiteY53" fmla="*/ 1844842 h 8841952"/>
              <a:gd name="connsiteX54" fmla="*/ 9323866 w 21073703"/>
              <a:gd name="connsiteY54" fmla="*/ 1491803 h 8841952"/>
              <a:gd name="connsiteX55" fmla="*/ 9722433 w 21073703"/>
              <a:gd name="connsiteY55" fmla="*/ 1072788 h 8841952"/>
              <a:gd name="connsiteX56" fmla="*/ 9831000 w 21073703"/>
              <a:gd name="connsiteY56" fmla="*/ 752849 h 8841952"/>
              <a:gd name="connsiteX57" fmla="*/ 9909177 w 21073703"/>
              <a:gd name="connsiteY57" fmla="*/ 1066348 h 8841952"/>
              <a:gd name="connsiteX58" fmla="*/ 9705713 w 21073703"/>
              <a:gd name="connsiteY58" fmla="*/ 1315453 h 8841952"/>
              <a:gd name="connsiteX59" fmla="*/ 9365214 w 21073703"/>
              <a:gd name="connsiteY59" fmla="*/ 1681936 h 8841952"/>
              <a:gd name="connsiteX60" fmla="*/ 8974442 w 21073703"/>
              <a:gd name="connsiteY60" fmla="*/ 2221718 h 8841952"/>
              <a:gd name="connsiteX61" fmla="*/ 8647047 w 21073703"/>
              <a:gd name="connsiteY61" fmla="*/ 2379993 h 8841952"/>
              <a:gd name="connsiteX62" fmla="*/ 8438387 w 21073703"/>
              <a:gd name="connsiteY62" fmla="*/ 2646948 h 8841952"/>
              <a:gd name="connsiteX63" fmla="*/ 8229839 w 21073703"/>
              <a:gd name="connsiteY63" fmla="*/ 2711116 h 8841952"/>
              <a:gd name="connsiteX64" fmla="*/ 8213797 w 21073703"/>
              <a:gd name="connsiteY64" fmla="*/ 2839453 h 8841952"/>
              <a:gd name="connsiteX65" fmla="*/ 8085461 w 21073703"/>
              <a:gd name="connsiteY65" fmla="*/ 3144253 h 8841952"/>
              <a:gd name="connsiteX66" fmla="*/ 8133587 w 21073703"/>
              <a:gd name="connsiteY66" fmla="*/ 3497179 h 8841952"/>
              <a:gd name="connsiteX67" fmla="*/ 7989321 w 21073703"/>
              <a:gd name="connsiteY67" fmla="*/ 3676919 h 8841952"/>
              <a:gd name="connsiteX68" fmla="*/ 7832797 w 21073703"/>
              <a:gd name="connsiteY68" fmla="*/ 3529263 h 8841952"/>
              <a:gd name="connsiteX69" fmla="*/ 7235229 w 21073703"/>
              <a:gd name="connsiteY69" fmla="*/ 3641558 h 8841952"/>
              <a:gd name="connsiteX70" fmla="*/ 6737924 w 21073703"/>
              <a:gd name="connsiteY70" fmla="*/ 3433011 h 8841952"/>
              <a:gd name="connsiteX71" fmla="*/ 6529376 w 21073703"/>
              <a:gd name="connsiteY71" fmla="*/ 3416969 h 8841952"/>
              <a:gd name="connsiteX72" fmla="*/ 5679145 w 21073703"/>
              <a:gd name="connsiteY72" fmla="*/ 3384884 h 8841952"/>
              <a:gd name="connsiteX73" fmla="*/ 4812871 w 21073703"/>
              <a:gd name="connsiteY73" fmla="*/ 3449053 h 8841952"/>
              <a:gd name="connsiteX74" fmla="*/ 4652450 w 21073703"/>
              <a:gd name="connsiteY74" fmla="*/ 3497179 h 8841952"/>
              <a:gd name="connsiteX75" fmla="*/ 4620366 w 21073703"/>
              <a:gd name="connsiteY75" fmla="*/ 3689684 h 8841952"/>
              <a:gd name="connsiteX76" fmla="*/ 4524113 w 21073703"/>
              <a:gd name="connsiteY76" fmla="*/ 3721769 h 8841952"/>
              <a:gd name="connsiteX77" fmla="*/ 4620366 w 21073703"/>
              <a:gd name="connsiteY77" fmla="*/ 4010526 h 8841952"/>
              <a:gd name="connsiteX78" fmla="*/ 4880993 w 21073703"/>
              <a:gd name="connsiteY78" fmla="*/ 4022220 h 8841952"/>
              <a:gd name="connsiteX79" fmla="*/ 4532247 w 21073703"/>
              <a:gd name="connsiteY79" fmla="*/ 4189475 h 8841952"/>
              <a:gd name="connsiteX80" fmla="*/ 4331608 w 21073703"/>
              <a:gd name="connsiteY80" fmla="*/ 4347411 h 8841952"/>
              <a:gd name="connsiteX81" fmla="*/ 4090976 w 21073703"/>
              <a:gd name="connsiteY81" fmla="*/ 4491790 h 8841952"/>
              <a:gd name="connsiteX82" fmla="*/ 3866387 w 21073703"/>
              <a:gd name="connsiteY82" fmla="*/ 4267200 h 8841952"/>
              <a:gd name="connsiteX83" fmla="*/ 3689924 w 21073703"/>
              <a:gd name="connsiteY83" fmla="*/ 4331369 h 8841952"/>
              <a:gd name="connsiteX84" fmla="*/ 3673882 w 21073703"/>
              <a:gd name="connsiteY84" fmla="*/ 4588042 h 8841952"/>
              <a:gd name="connsiteX85" fmla="*/ 3593671 w 21073703"/>
              <a:gd name="connsiteY85" fmla="*/ 4748463 h 8841952"/>
              <a:gd name="connsiteX86" fmla="*/ 3657839 w 21073703"/>
              <a:gd name="connsiteY86" fmla="*/ 5325979 h 8841952"/>
              <a:gd name="connsiteX87" fmla="*/ 3401166 w 21073703"/>
              <a:gd name="connsiteY87" fmla="*/ 5406190 h 8841952"/>
              <a:gd name="connsiteX88" fmla="*/ 3016155 w 21073703"/>
              <a:gd name="connsiteY88" fmla="*/ 5903495 h 8841952"/>
              <a:gd name="connsiteX89" fmla="*/ 2711355 w 21073703"/>
              <a:gd name="connsiteY89" fmla="*/ 6288505 h 8841952"/>
              <a:gd name="connsiteX90" fmla="*/ 2358429 w 21073703"/>
              <a:gd name="connsiteY90" fmla="*/ 6240379 h 8841952"/>
              <a:gd name="connsiteX91" fmla="*/ 2650350 w 21073703"/>
              <a:gd name="connsiteY91" fmla="*/ 6452203 h 8841952"/>
              <a:gd name="connsiteX92" fmla="*/ 2149882 w 21073703"/>
              <a:gd name="connsiteY92" fmla="*/ 6352674 h 8841952"/>
              <a:gd name="connsiteX93" fmla="*/ 2149882 w 21073703"/>
              <a:gd name="connsiteY93" fmla="*/ 6577263 h 8841952"/>
              <a:gd name="connsiteX94" fmla="*/ 2149882 w 21073703"/>
              <a:gd name="connsiteY94" fmla="*/ 6817895 h 8841952"/>
              <a:gd name="connsiteX95" fmla="*/ 1829039 w 21073703"/>
              <a:gd name="connsiteY95" fmla="*/ 6946232 h 8841952"/>
              <a:gd name="connsiteX96" fmla="*/ 1716745 w 21073703"/>
              <a:gd name="connsiteY96" fmla="*/ 7218948 h 8841952"/>
              <a:gd name="connsiteX97" fmla="*/ 1379861 w 21073703"/>
              <a:gd name="connsiteY97" fmla="*/ 7491663 h 8841952"/>
              <a:gd name="connsiteX98" fmla="*/ 1139229 w 21073703"/>
              <a:gd name="connsiteY98" fmla="*/ 7828548 h 8841952"/>
              <a:gd name="connsiteX99" fmla="*/ 962766 w 21073703"/>
              <a:gd name="connsiteY99" fmla="*/ 7796463 h 8841952"/>
              <a:gd name="connsiteX100" fmla="*/ 962766 w 21073703"/>
              <a:gd name="connsiteY100" fmla="*/ 8069179 h 8841952"/>
              <a:gd name="connsiteX101" fmla="*/ 770261 w 21073703"/>
              <a:gd name="connsiteY101" fmla="*/ 8037095 h 8841952"/>
              <a:gd name="connsiteX102" fmla="*/ 657966 w 21073703"/>
              <a:gd name="connsiteY102" fmla="*/ 7988969 h 8841952"/>
              <a:gd name="connsiteX103" fmla="*/ 385250 w 21073703"/>
              <a:gd name="connsiteY103" fmla="*/ 7908758 h 8841952"/>
              <a:gd name="connsiteX104" fmla="*/ 128576 w 21073703"/>
              <a:gd name="connsiteY104" fmla="*/ 8101263 h 8841952"/>
              <a:gd name="connsiteX105" fmla="*/ 239 w 21073703"/>
              <a:gd name="connsiteY105" fmla="*/ 8325853 h 8841952"/>
              <a:gd name="connsiteX106" fmla="*/ 112534 w 21073703"/>
              <a:gd name="connsiteY106" fmla="*/ 8502316 h 8841952"/>
              <a:gd name="connsiteX107" fmla="*/ 401292 w 21073703"/>
              <a:gd name="connsiteY107" fmla="*/ 8373979 h 8841952"/>
              <a:gd name="connsiteX108" fmla="*/ 545671 w 21073703"/>
              <a:gd name="connsiteY108" fmla="*/ 8149390 h 8841952"/>
              <a:gd name="connsiteX109" fmla="*/ 978808 w 21073703"/>
              <a:gd name="connsiteY109" fmla="*/ 8245642 h 8841952"/>
              <a:gd name="connsiteX110" fmla="*/ 1107145 w 21073703"/>
              <a:gd name="connsiteY110" fmla="*/ 8438148 h 8841952"/>
              <a:gd name="connsiteX111" fmla="*/ 1283608 w 21073703"/>
              <a:gd name="connsiteY111" fmla="*/ 8454190 h 8841952"/>
              <a:gd name="connsiteX112" fmla="*/ 1283608 w 21073703"/>
              <a:gd name="connsiteY112" fmla="*/ 8839200 h 8841952"/>
              <a:gd name="connsiteX113" fmla="*/ 1636534 w 21073703"/>
              <a:gd name="connsiteY113" fmla="*/ 8726905 h 8841952"/>
              <a:gd name="connsiteX114" fmla="*/ 1861124 w 21073703"/>
              <a:gd name="connsiteY114" fmla="*/ 8646695 h 8841952"/>
              <a:gd name="connsiteX115" fmla="*/ 1524239 w 21073703"/>
              <a:gd name="connsiteY115" fmla="*/ 8373979 h 8841952"/>
              <a:gd name="connsiteX116" fmla="*/ 1829039 w 21073703"/>
              <a:gd name="connsiteY116" fmla="*/ 8293769 h 8841952"/>
              <a:gd name="connsiteX117" fmla="*/ 1941334 w 21073703"/>
              <a:gd name="connsiteY117" fmla="*/ 8133348 h 8841952"/>
              <a:gd name="connsiteX118" fmla="*/ 1925292 w 21073703"/>
              <a:gd name="connsiteY118" fmla="*/ 7908758 h 8841952"/>
              <a:gd name="connsiteX119" fmla="*/ 2024708 w 21073703"/>
              <a:gd name="connsiteY119" fmla="*/ 7815669 h 8841952"/>
              <a:gd name="connsiteX120" fmla="*/ 2172250 w 21073703"/>
              <a:gd name="connsiteY120" fmla="*/ 7536514 h 8841952"/>
              <a:gd name="connsiteX121" fmla="*/ 2175413 w 21073703"/>
              <a:gd name="connsiteY121" fmla="*/ 7686089 h 8841952"/>
              <a:gd name="connsiteX122" fmla="*/ 2249637 w 21073703"/>
              <a:gd name="connsiteY122" fmla="*/ 7764492 h 8841952"/>
              <a:gd name="connsiteX123" fmla="*/ 2137228 w 21073703"/>
              <a:gd name="connsiteY123" fmla="*/ 7828660 h 8841952"/>
              <a:gd name="connsiteX124" fmla="*/ 2037587 w 21073703"/>
              <a:gd name="connsiteY124" fmla="*/ 7924800 h 8841952"/>
              <a:gd name="connsiteX125" fmla="*/ 2085713 w 21073703"/>
              <a:gd name="connsiteY125" fmla="*/ 8117305 h 8841952"/>
              <a:gd name="connsiteX126" fmla="*/ 2326345 w 21073703"/>
              <a:gd name="connsiteY126" fmla="*/ 7972926 h 8841952"/>
              <a:gd name="connsiteX127" fmla="*/ 2486766 w 21073703"/>
              <a:gd name="connsiteY127" fmla="*/ 7780421 h 8841952"/>
              <a:gd name="connsiteX128" fmla="*/ 2679271 w 21073703"/>
              <a:gd name="connsiteY128" fmla="*/ 7860632 h 8841952"/>
              <a:gd name="connsiteX129" fmla="*/ 2903861 w 21073703"/>
              <a:gd name="connsiteY129" fmla="*/ 7347284 h 8841952"/>
              <a:gd name="connsiteX130" fmla="*/ 3401166 w 21073703"/>
              <a:gd name="connsiteY130" fmla="*/ 7415463 h 8841952"/>
              <a:gd name="connsiteX131" fmla="*/ 3914513 w 21073703"/>
              <a:gd name="connsiteY131" fmla="*/ 7315200 h 8841952"/>
              <a:gd name="connsiteX132" fmla="*/ 4395776 w 21073703"/>
              <a:gd name="connsiteY132" fmla="*/ 7379369 h 8841952"/>
              <a:gd name="connsiteX133" fmla="*/ 4549645 w 21073703"/>
              <a:gd name="connsiteY133" fmla="*/ 7517421 h 8841952"/>
              <a:gd name="connsiteX134" fmla="*/ 4543206 w 21073703"/>
              <a:gd name="connsiteY134" fmla="*/ 7299158 h 8841952"/>
              <a:gd name="connsiteX135" fmla="*/ 4517561 w 21073703"/>
              <a:gd name="connsiteY135" fmla="*/ 7145176 h 8841952"/>
              <a:gd name="connsiteX136" fmla="*/ 4459945 w 21073703"/>
              <a:gd name="connsiteY136" fmla="*/ 6833937 h 8841952"/>
              <a:gd name="connsiteX137" fmla="*/ 4508071 w 21073703"/>
              <a:gd name="connsiteY137" fmla="*/ 6801853 h 8841952"/>
              <a:gd name="connsiteX138" fmla="*/ 4636408 w 21073703"/>
              <a:gd name="connsiteY138" fmla="*/ 6882063 h 8841952"/>
              <a:gd name="connsiteX139" fmla="*/ 4636408 w 21073703"/>
              <a:gd name="connsiteY139" fmla="*/ 7154779 h 8841952"/>
              <a:gd name="connsiteX140" fmla="*/ 4716618 w 21073703"/>
              <a:gd name="connsiteY140" fmla="*/ 7283116 h 8841952"/>
              <a:gd name="connsiteX141" fmla="*/ 4796829 w 21073703"/>
              <a:gd name="connsiteY141" fmla="*/ 7491663 h 8841952"/>
              <a:gd name="connsiteX142" fmla="*/ 4925166 w 21073703"/>
              <a:gd name="connsiteY142" fmla="*/ 7603958 h 8841952"/>
              <a:gd name="connsiteX143" fmla="*/ 5326218 w 21073703"/>
              <a:gd name="connsiteY143" fmla="*/ 7587916 h 8841952"/>
              <a:gd name="connsiteX144" fmla="*/ 5566850 w 21073703"/>
              <a:gd name="connsiteY144" fmla="*/ 7876674 h 8841952"/>
              <a:gd name="connsiteX145" fmla="*/ 5714392 w 21073703"/>
              <a:gd name="connsiteY145" fmla="*/ 7982642 h 8841952"/>
              <a:gd name="connsiteX146" fmla="*/ 5829737 w 21073703"/>
              <a:gd name="connsiteY146" fmla="*/ 7722693 h 8841952"/>
              <a:gd name="connsiteX147" fmla="*/ 5874813 w 21073703"/>
              <a:gd name="connsiteY147" fmla="*/ 7947282 h 8841952"/>
              <a:gd name="connsiteX148" fmla="*/ 6105842 w 21073703"/>
              <a:gd name="connsiteY148" fmla="*/ 7963436 h 8841952"/>
              <a:gd name="connsiteX149" fmla="*/ 6128324 w 21073703"/>
              <a:gd name="connsiteY149" fmla="*/ 7748337 h 8841952"/>
              <a:gd name="connsiteX150" fmla="*/ 6384997 w 21073703"/>
              <a:gd name="connsiteY150" fmla="*/ 7475621 h 8841952"/>
              <a:gd name="connsiteX151" fmla="*/ 6192492 w 21073703"/>
              <a:gd name="connsiteY151" fmla="*/ 7138737 h 8841952"/>
              <a:gd name="connsiteX152" fmla="*/ 6192492 w 21073703"/>
              <a:gd name="connsiteY152" fmla="*/ 7074569 h 8841952"/>
              <a:gd name="connsiteX153" fmla="*/ 6320829 w 21073703"/>
              <a:gd name="connsiteY153" fmla="*/ 7122695 h 8841952"/>
              <a:gd name="connsiteX154" fmla="*/ 6465208 w 21073703"/>
              <a:gd name="connsiteY154" fmla="*/ 7363326 h 8841952"/>
              <a:gd name="connsiteX155" fmla="*/ 6593545 w 21073703"/>
              <a:gd name="connsiteY155" fmla="*/ 7251032 h 8841952"/>
              <a:gd name="connsiteX156" fmla="*/ 6497292 w 21073703"/>
              <a:gd name="connsiteY156" fmla="*/ 6898105 h 8841952"/>
              <a:gd name="connsiteX157" fmla="*/ 6545418 w 21073703"/>
              <a:gd name="connsiteY157" fmla="*/ 6545179 h 8841952"/>
              <a:gd name="connsiteX158" fmla="*/ 6410642 w 21073703"/>
              <a:gd name="connsiteY158" fmla="*/ 6474345 h 8841952"/>
              <a:gd name="connsiteX159" fmla="*/ 6786388 w 21073703"/>
              <a:gd name="connsiteY159" fmla="*/ 6397750 h 8841952"/>
              <a:gd name="connsiteX160" fmla="*/ 6818134 w 21073703"/>
              <a:gd name="connsiteY160" fmla="*/ 6160169 h 8841952"/>
              <a:gd name="connsiteX161" fmla="*/ 6786050 w 21073703"/>
              <a:gd name="connsiteY161" fmla="*/ 5967663 h 8841952"/>
              <a:gd name="connsiteX162" fmla="*/ 6946471 w 21073703"/>
              <a:gd name="connsiteY162" fmla="*/ 6208295 h 8841952"/>
              <a:gd name="connsiteX163" fmla="*/ 7427734 w 21073703"/>
              <a:gd name="connsiteY163" fmla="*/ 5947611 h 8841952"/>
              <a:gd name="connsiteX164" fmla="*/ 7908997 w 21073703"/>
              <a:gd name="connsiteY164" fmla="*/ 5839326 h 8841952"/>
              <a:gd name="connsiteX165" fmla="*/ 8422345 w 21073703"/>
              <a:gd name="connsiteY165" fmla="*/ 5710990 h 8841952"/>
              <a:gd name="connsiteX166" fmla="*/ 8839439 w 21073703"/>
              <a:gd name="connsiteY166" fmla="*/ 5839326 h 8841952"/>
              <a:gd name="connsiteX167" fmla="*/ 9596469 w 21073703"/>
              <a:gd name="connsiteY167" fmla="*/ 6352561 h 8841952"/>
              <a:gd name="connsiteX168" fmla="*/ 9795300 w 21073703"/>
              <a:gd name="connsiteY168" fmla="*/ 6192253 h 8841952"/>
              <a:gd name="connsiteX169" fmla="*/ 10186976 w 21073703"/>
              <a:gd name="connsiteY169" fmla="*/ 6256421 h 8841952"/>
              <a:gd name="connsiteX170" fmla="*/ 10443650 w 21073703"/>
              <a:gd name="connsiteY170" fmla="*/ 6256421 h 8841952"/>
              <a:gd name="connsiteX171" fmla="*/ 10860745 w 21073703"/>
              <a:gd name="connsiteY171" fmla="*/ 6384758 h 8841952"/>
              <a:gd name="connsiteX172" fmla="*/ 11133461 w 21073703"/>
              <a:gd name="connsiteY172" fmla="*/ 6400800 h 8841952"/>
              <a:gd name="connsiteX173" fmla="*/ 11213671 w 21073703"/>
              <a:gd name="connsiteY173" fmla="*/ 6192253 h 8841952"/>
              <a:gd name="connsiteX174" fmla="*/ 11229713 w 21073703"/>
              <a:gd name="connsiteY174" fmla="*/ 6063916 h 8841952"/>
              <a:gd name="connsiteX175" fmla="*/ 11229713 w 21073703"/>
              <a:gd name="connsiteY175" fmla="*/ 5983705 h 8841952"/>
              <a:gd name="connsiteX176" fmla="*/ 11021166 w 21073703"/>
              <a:gd name="connsiteY176" fmla="*/ 5983705 h 8841952"/>
              <a:gd name="connsiteX177" fmla="*/ 10940955 w 21073703"/>
              <a:gd name="connsiteY177" fmla="*/ 5903495 h 8841952"/>
              <a:gd name="connsiteX178" fmla="*/ 10780534 w 21073703"/>
              <a:gd name="connsiteY178" fmla="*/ 5903495 h 8841952"/>
              <a:gd name="connsiteX179" fmla="*/ 10844703 w 21073703"/>
              <a:gd name="connsiteY179" fmla="*/ 5791200 h 8841952"/>
              <a:gd name="connsiteX180" fmla="*/ 11133461 w 21073703"/>
              <a:gd name="connsiteY180" fmla="*/ 5775158 h 8841952"/>
              <a:gd name="connsiteX181" fmla="*/ 11245755 w 21073703"/>
              <a:gd name="connsiteY181" fmla="*/ 5903495 h 8841952"/>
              <a:gd name="connsiteX182" fmla="*/ 11470345 w 21073703"/>
              <a:gd name="connsiteY182" fmla="*/ 5807242 h 8841952"/>
              <a:gd name="connsiteX183" fmla="*/ 11705780 w 21073703"/>
              <a:gd name="connsiteY183" fmla="*/ 5805774 h 8841952"/>
              <a:gd name="connsiteX184" fmla="*/ 11855582 w 21073703"/>
              <a:gd name="connsiteY184" fmla="*/ 5688508 h 8841952"/>
              <a:gd name="connsiteX185" fmla="*/ 12176197 w 21073703"/>
              <a:gd name="connsiteY185" fmla="*/ 5743074 h 8841952"/>
              <a:gd name="connsiteX186" fmla="*/ 12368703 w 21073703"/>
              <a:gd name="connsiteY186" fmla="*/ 5743074 h 8841952"/>
              <a:gd name="connsiteX187" fmla="*/ 12407339 w 21073703"/>
              <a:gd name="connsiteY187" fmla="*/ 5582766 h 8841952"/>
              <a:gd name="connsiteX188" fmla="*/ 12747386 w 21073703"/>
              <a:gd name="connsiteY188" fmla="*/ 5525037 h 8841952"/>
              <a:gd name="connsiteX189" fmla="*/ 13010387 w 21073703"/>
              <a:gd name="connsiteY189" fmla="*/ 5342021 h 8841952"/>
              <a:gd name="connsiteX190" fmla="*/ 12673503 w 21073703"/>
              <a:gd name="connsiteY190" fmla="*/ 4908884 h 8841952"/>
              <a:gd name="connsiteX191" fmla="*/ 12721629 w 21073703"/>
              <a:gd name="connsiteY191" fmla="*/ 4844716 h 8841952"/>
              <a:gd name="connsiteX192" fmla="*/ 13122682 w 21073703"/>
              <a:gd name="connsiteY192" fmla="*/ 5229726 h 8841952"/>
              <a:gd name="connsiteX193" fmla="*/ 13443524 w 21073703"/>
              <a:gd name="connsiteY193" fmla="*/ 5422232 h 8841952"/>
              <a:gd name="connsiteX194" fmla="*/ 13721323 w 21073703"/>
              <a:gd name="connsiteY194" fmla="*/ 5438726 h 8841952"/>
              <a:gd name="connsiteX195" fmla="*/ 13908745 w 21073703"/>
              <a:gd name="connsiteY195" fmla="*/ 5229726 h 8841952"/>
              <a:gd name="connsiteX196" fmla="*/ 14069166 w 21073703"/>
              <a:gd name="connsiteY196" fmla="*/ 5213684 h 8841952"/>
              <a:gd name="connsiteX197" fmla="*/ 14165418 w 21073703"/>
              <a:gd name="connsiteY197" fmla="*/ 5293895 h 8841952"/>
              <a:gd name="connsiteX198" fmla="*/ 14325839 w 21073703"/>
              <a:gd name="connsiteY198" fmla="*/ 5293895 h 8841952"/>
              <a:gd name="connsiteX199" fmla="*/ 14454176 w 21073703"/>
              <a:gd name="connsiteY199" fmla="*/ 5325979 h 8841952"/>
              <a:gd name="connsiteX200" fmla="*/ 14277713 w 21073703"/>
              <a:gd name="connsiteY200" fmla="*/ 5454316 h 8841952"/>
              <a:gd name="connsiteX201" fmla="*/ 14406050 w 21073703"/>
              <a:gd name="connsiteY201" fmla="*/ 5614737 h 8841952"/>
              <a:gd name="connsiteX202" fmla="*/ 14598555 w 21073703"/>
              <a:gd name="connsiteY202" fmla="*/ 5743074 h 8841952"/>
              <a:gd name="connsiteX203" fmla="*/ 14758976 w 21073703"/>
              <a:gd name="connsiteY203" fmla="*/ 5582653 h 8841952"/>
              <a:gd name="connsiteX204" fmla="*/ 15335306 w 21073703"/>
              <a:gd name="connsiteY204" fmla="*/ 5406190 h 8841952"/>
              <a:gd name="connsiteX205" fmla="*/ 15775503 w 21073703"/>
              <a:gd name="connsiteY205" fmla="*/ 5380771 h 8841952"/>
              <a:gd name="connsiteX206" fmla="*/ 16395271 w 21073703"/>
              <a:gd name="connsiteY206" fmla="*/ 5309937 h 8841952"/>
              <a:gd name="connsiteX207" fmla="*/ 17630513 w 21073703"/>
              <a:gd name="connsiteY207" fmla="*/ 5662863 h 8841952"/>
              <a:gd name="connsiteX208" fmla="*/ 18047608 w 21073703"/>
              <a:gd name="connsiteY208" fmla="*/ 5277853 h 8841952"/>
              <a:gd name="connsiteX209" fmla="*/ 18657208 w 21073703"/>
              <a:gd name="connsiteY209" fmla="*/ 5149516 h 8841952"/>
              <a:gd name="connsiteX210" fmla="*/ 19122429 w 21073703"/>
              <a:gd name="connsiteY210" fmla="*/ 4764505 h 8841952"/>
              <a:gd name="connsiteX211" fmla="*/ 19122429 w 21073703"/>
              <a:gd name="connsiteY211" fmla="*/ 4652211 h 8841952"/>
              <a:gd name="connsiteX212" fmla="*/ 19722201 w 21073703"/>
              <a:gd name="connsiteY212" fmla="*/ 4793427 h 8841952"/>
              <a:gd name="connsiteX213" fmla="*/ 19764113 w 21073703"/>
              <a:gd name="connsiteY213" fmla="*/ 4572000 h 8841952"/>
              <a:gd name="connsiteX214" fmla="*/ 19683903 w 21073703"/>
              <a:gd name="connsiteY214" fmla="*/ 4443663 h 8841952"/>
              <a:gd name="connsiteX215" fmla="*/ 20036829 w 21073703"/>
              <a:gd name="connsiteY215" fmla="*/ 4122821 h 8841952"/>
              <a:gd name="connsiteX216" fmla="*/ 20357671 w 21073703"/>
              <a:gd name="connsiteY216" fmla="*/ 4042611 h 8841952"/>
              <a:gd name="connsiteX217" fmla="*/ 20566670 w 21073703"/>
              <a:gd name="connsiteY217" fmla="*/ 3888629 h 8841952"/>
              <a:gd name="connsiteX218" fmla="*/ 20919031 w 21073703"/>
              <a:gd name="connsiteY218" fmla="*/ 3667089 h 8841952"/>
              <a:gd name="connsiteX219" fmla="*/ 20832608 w 21073703"/>
              <a:gd name="connsiteY219" fmla="*/ 2935818 h 8841952"/>
              <a:gd name="connsiteX220" fmla="*/ 21015397 w 21073703"/>
              <a:gd name="connsiteY220" fmla="*/ 2823411 h 8841952"/>
              <a:gd name="connsiteX221" fmla="*/ 20973485 w 21073703"/>
              <a:gd name="connsiteY221" fmla="*/ 2560524 h 8841952"/>
              <a:gd name="connsiteX222" fmla="*/ 19988703 w 21073703"/>
              <a:gd name="connsiteY222" fmla="*/ 2630905 h 8841952"/>
              <a:gd name="connsiteX223" fmla="*/ 19796197 w 21073703"/>
              <a:gd name="connsiteY223" fmla="*/ 2791326 h 8841952"/>
              <a:gd name="connsiteX224" fmla="*/ 19619734 w 21073703"/>
              <a:gd name="connsiteY224" fmla="*/ 2775284 h 8841952"/>
              <a:gd name="connsiteX225" fmla="*/ 19523482 w 21073703"/>
              <a:gd name="connsiteY225" fmla="*/ 2855495 h 8841952"/>
              <a:gd name="connsiteX226" fmla="*/ 19234724 w 21073703"/>
              <a:gd name="connsiteY226" fmla="*/ 2743200 h 8841952"/>
              <a:gd name="connsiteX227" fmla="*/ 19090345 w 21073703"/>
              <a:gd name="connsiteY227" fmla="*/ 2614863 h 8841952"/>
              <a:gd name="connsiteX228" fmla="*/ 18994092 w 21073703"/>
              <a:gd name="connsiteY228" fmla="*/ 2518611 h 8841952"/>
              <a:gd name="connsiteX229" fmla="*/ 18897839 w 21073703"/>
              <a:gd name="connsiteY229" fmla="*/ 2679032 h 8841952"/>
              <a:gd name="connsiteX230" fmla="*/ 18785545 w 21073703"/>
              <a:gd name="connsiteY230" fmla="*/ 2566737 h 8841952"/>
              <a:gd name="connsiteX231" fmla="*/ 18721376 w 21073703"/>
              <a:gd name="connsiteY231" fmla="*/ 2630905 h 8841952"/>
              <a:gd name="connsiteX232" fmla="*/ 18657208 w 21073703"/>
              <a:gd name="connsiteY232" fmla="*/ 2566737 h 8841952"/>
              <a:gd name="connsiteX233" fmla="*/ 18593039 w 21073703"/>
              <a:gd name="connsiteY233" fmla="*/ 2614863 h 8841952"/>
              <a:gd name="connsiteX234" fmla="*/ 18464703 w 21073703"/>
              <a:gd name="connsiteY234" fmla="*/ 2518611 h 8841952"/>
              <a:gd name="connsiteX235" fmla="*/ 18962008 w 21073703"/>
              <a:gd name="connsiteY235" fmla="*/ 2374232 h 8841952"/>
              <a:gd name="connsiteX236" fmla="*/ 18865755 w 21073703"/>
              <a:gd name="connsiteY236" fmla="*/ 2197769 h 8841952"/>
              <a:gd name="connsiteX237" fmla="*/ 18801587 w 21073703"/>
              <a:gd name="connsiteY237" fmla="*/ 2310063 h 8841952"/>
              <a:gd name="connsiteX238" fmla="*/ 18785545 w 21073703"/>
              <a:gd name="connsiteY238" fmla="*/ 2213811 h 8841952"/>
              <a:gd name="connsiteX239" fmla="*/ 18352408 w 21073703"/>
              <a:gd name="connsiteY239" fmla="*/ 2197769 h 8841952"/>
              <a:gd name="connsiteX240" fmla="*/ 18272197 w 21073703"/>
              <a:gd name="connsiteY240" fmla="*/ 2342148 h 8841952"/>
              <a:gd name="connsiteX241" fmla="*/ 18127818 w 21073703"/>
              <a:gd name="connsiteY241" fmla="*/ 2342148 h 8841952"/>
              <a:gd name="connsiteX242" fmla="*/ 17742808 w 21073703"/>
              <a:gd name="connsiteY242" fmla="*/ 2342148 h 8841952"/>
              <a:gd name="connsiteX243" fmla="*/ 18079692 w 21073703"/>
              <a:gd name="connsiteY243" fmla="*/ 2261937 h 8841952"/>
              <a:gd name="connsiteX244" fmla="*/ 18248135 w 21073703"/>
              <a:gd name="connsiteY244" fmla="*/ 2053390 h 8841952"/>
              <a:gd name="connsiteX245" fmla="*/ 18560955 w 21073703"/>
              <a:gd name="connsiteY245" fmla="*/ 2021305 h 8841952"/>
              <a:gd name="connsiteX246" fmla="*/ 18673250 w 21073703"/>
              <a:gd name="connsiteY246" fmla="*/ 1941095 h 8841952"/>
              <a:gd name="connsiteX247" fmla="*/ 18994092 w 21073703"/>
              <a:gd name="connsiteY247" fmla="*/ 1909011 h 8841952"/>
              <a:gd name="connsiteX248" fmla="*/ 19170555 w 21073703"/>
              <a:gd name="connsiteY248" fmla="*/ 1989221 h 8841952"/>
              <a:gd name="connsiteX249" fmla="*/ 19186597 w 21073703"/>
              <a:gd name="connsiteY249" fmla="*/ 1812758 h 8841952"/>
              <a:gd name="connsiteX250" fmla="*/ 19106387 w 21073703"/>
              <a:gd name="connsiteY250" fmla="*/ 1732548 h 8841952"/>
              <a:gd name="connsiteX251" fmla="*/ 19202639 w 21073703"/>
              <a:gd name="connsiteY251" fmla="*/ 1620253 h 8841952"/>
              <a:gd name="connsiteX252" fmla="*/ 19170555 w 21073703"/>
              <a:gd name="connsiteY252" fmla="*/ 1540042 h 8841952"/>
              <a:gd name="connsiteX253" fmla="*/ 18849713 w 21073703"/>
              <a:gd name="connsiteY253" fmla="*/ 1507958 h 8841952"/>
              <a:gd name="connsiteX254" fmla="*/ 19266808 w 21073703"/>
              <a:gd name="connsiteY254" fmla="*/ 1556084 h 8841952"/>
              <a:gd name="connsiteX255" fmla="*/ 19523482 w 21073703"/>
              <a:gd name="connsiteY255" fmla="*/ 1540042 h 8841952"/>
              <a:gd name="connsiteX256" fmla="*/ 19491397 w 21073703"/>
              <a:gd name="connsiteY256" fmla="*/ 1042737 h 8841952"/>
              <a:gd name="connsiteX257" fmla="*/ 19250766 w 21073703"/>
              <a:gd name="connsiteY257" fmla="*/ 1155032 h 8841952"/>
              <a:gd name="connsiteX258" fmla="*/ 19010134 w 21073703"/>
              <a:gd name="connsiteY258" fmla="*/ 1235242 h 8841952"/>
              <a:gd name="connsiteX259" fmla="*/ 18929924 w 21073703"/>
              <a:gd name="connsiteY259" fmla="*/ 1122948 h 8841952"/>
              <a:gd name="connsiteX260" fmla="*/ 18865755 w 21073703"/>
              <a:gd name="connsiteY260" fmla="*/ 1090863 h 8841952"/>
              <a:gd name="connsiteX261" fmla="*/ 19186597 w 21073703"/>
              <a:gd name="connsiteY261" fmla="*/ 1058779 h 8841952"/>
              <a:gd name="connsiteX262" fmla="*/ 19379103 w 21073703"/>
              <a:gd name="connsiteY262" fmla="*/ 978569 h 8841952"/>
              <a:gd name="connsiteX263" fmla="*/ 19379103 w 21073703"/>
              <a:gd name="connsiteY263" fmla="*/ 770021 h 8841952"/>
              <a:gd name="connsiteX264" fmla="*/ 19667861 w 21073703"/>
              <a:gd name="connsiteY264" fmla="*/ 593558 h 8841952"/>
              <a:gd name="connsiteX265" fmla="*/ 19828282 w 21073703"/>
              <a:gd name="connsiteY265" fmla="*/ 818148 h 8841952"/>
              <a:gd name="connsiteX266" fmla="*/ 20486008 w 21073703"/>
              <a:gd name="connsiteY266" fmla="*/ 497305 h 8841952"/>
              <a:gd name="connsiteX267" fmla="*/ 20534134 w 21073703"/>
              <a:gd name="connsiteY267" fmla="*/ 304800 h 8841952"/>
              <a:gd name="connsiteX268" fmla="*/ 20261418 w 21073703"/>
              <a:gd name="connsiteY268" fmla="*/ 352926 h 8841952"/>
              <a:gd name="connsiteX269" fmla="*/ 20566218 w 21073703"/>
              <a:gd name="connsiteY269" fmla="*/ 80211 h 8841952"/>
              <a:gd name="connsiteX270" fmla="*/ 20052871 w 21073703"/>
              <a:gd name="connsiteY270" fmla="*/ 16042 h 8841952"/>
              <a:gd name="connsiteX271" fmla="*/ 1123187 w 21073703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796197 w 21059894"/>
              <a:gd name="connsiteY223" fmla="*/ 2791326 h 8841952"/>
              <a:gd name="connsiteX224" fmla="*/ 19619734 w 21059894"/>
              <a:gd name="connsiteY224" fmla="*/ 277528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43200 h 8841952"/>
              <a:gd name="connsiteX227" fmla="*/ 19090345 w 21059894"/>
              <a:gd name="connsiteY227" fmla="*/ 2614863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796197 w 21059894"/>
              <a:gd name="connsiteY223" fmla="*/ 2791326 h 8841952"/>
              <a:gd name="connsiteX224" fmla="*/ 19619734 w 21059894"/>
              <a:gd name="connsiteY224" fmla="*/ 277528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43200 h 8841952"/>
              <a:gd name="connsiteX227" fmla="*/ 19090345 w 21059894"/>
              <a:gd name="connsiteY227" fmla="*/ 2614863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19734 w 21059894"/>
              <a:gd name="connsiteY224" fmla="*/ 277528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43200 h 8841952"/>
              <a:gd name="connsiteX227" fmla="*/ 19090345 w 21059894"/>
              <a:gd name="connsiteY227" fmla="*/ 2614863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43200 h 8841952"/>
              <a:gd name="connsiteX227" fmla="*/ 19090345 w 21059894"/>
              <a:gd name="connsiteY227" fmla="*/ 2614863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90345 w 21059894"/>
              <a:gd name="connsiteY227" fmla="*/ 2614863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464703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785545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42148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742808 w 21059894"/>
              <a:gd name="connsiteY242" fmla="*/ 2374346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79692 w 21059894"/>
              <a:gd name="connsiteY243" fmla="*/ 2261937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202639 w 21059894"/>
              <a:gd name="connsiteY251" fmla="*/ 1620253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9170555 w 21059894"/>
              <a:gd name="connsiteY252" fmla="*/ 1540042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9170556 w 21059894"/>
              <a:gd name="connsiteY252" fmla="*/ 1507845 h 8841952"/>
              <a:gd name="connsiteX253" fmla="*/ 18849713 w 21059894"/>
              <a:gd name="connsiteY253" fmla="*/ 1507958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266808 w 21059894"/>
              <a:gd name="connsiteY253" fmla="*/ 1556084 h 8841952"/>
              <a:gd name="connsiteX254" fmla="*/ 19523482 w 21059894"/>
              <a:gd name="connsiteY254" fmla="*/ 1540042 h 8841952"/>
              <a:gd name="connsiteX255" fmla="*/ 19491397 w 21059894"/>
              <a:gd name="connsiteY255" fmla="*/ 1042737 h 8841952"/>
              <a:gd name="connsiteX256" fmla="*/ 19250766 w 21059894"/>
              <a:gd name="connsiteY256" fmla="*/ 1155032 h 8841952"/>
              <a:gd name="connsiteX257" fmla="*/ 19010134 w 21059894"/>
              <a:gd name="connsiteY257" fmla="*/ 1235242 h 8841952"/>
              <a:gd name="connsiteX258" fmla="*/ 18929924 w 21059894"/>
              <a:gd name="connsiteY258" fmla="*/ 1122948 h 8841952"/>
              <a:gd name="connsiteX259" fmla="*/ 18865755 w 21059894"/>
              <a:gd name="connsiteY259" fmla="*/ 1090863 h 8841952"/>
              <a:gd name="connsiteX260" fmla="*/ 19186597 w 21059894"/>
              <a:gd name="connsiteY260" fmla="*/ 1058779 h 8841952"/>
              <a:gd name="connsiteX261" fmla="*/ 19379103 w 21059894"/>
              <a:gd name="connsiteY261" fmla="*/ 978569 h 8841952"/>
              <a:gd name="connsiteX262" fmla="*/ 19379103 w 21059894"/>
              <a:gd name="connsiteY262" fmla="*/ 770021 h 8841952"/>
              <a:gd name="connsiteX263" fmla="*/ 19667861 w 21059894"/>
              <a:gd name="connsiteY263" fmla="*/ 593558 h 8841952"/>
              <a:gd name="connsiteX264" fmla="*/ 19828282 w 21059894"/>
              <a:gd name="connsiteY264" fmla="*/ 818148 h 8841952"/>
              <a:gd name="connsiteX265" fmla="*/ 20486008 w 21059894"/>
              <a:gd name="connsiteY265" fmla="*/ 497305 h 8841952"/>
              <a:gd name="connsiteX266" fmla="*/ 20534134 w 21059894"/>
              <a:gd name="connsiteY266" fmla="*/ 304800 h 8841952"/>
              <a:gd name="connsiteX267" fmla="*/ 20261418 w 21059894"/>
              <a:gd name="connsiteY267" fmla="*/ 352926 h 8841952"/>
              <a:gd name="connsiteX268" fmla="*/ 20566218 w 21059894"/>
              <a:gd name="connsiteY268" fmla="*/ 80211 h 8841952"/>
              <a:gd name="connsiteX269" fmla="*/ 20052871 w 21059894"/>
              <a:gd name="connsiteY269" fmla="*/ 16042 h 8841952"/>
              <a:gd name="connsiteX270" fmla="*/ 1123187 w 21059894"/>
              <a:gd name="connsiteY270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523482 w 21059894"/>
              <a:gd name="connsiteY255" fmla="*/ 1540042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65755 w 21059894"/>
              <a:gd name="connsiteY260" fmla="*/ 1090863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29924 w 21059894"/>
              <a:gd name="connsiteY259" fmla="*/ 1122948 h 8841952"/>
              <a:gd name="connsiteX260" fmla="*/ 18837422 w 21059894"/>
              <a:gd name="connsiteY260" fmla="*/ 1044499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37422 w 21059894"/>
              <a:gd name="connsiteY260" fmla="*/ 1044499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21967 w 21059894"/>
              <a:gd name="connsiteY260" fmla="*/ 1093439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21967 w 21059894"/>
              <a:gd name="connsiteY260" fmla="*/ 1093439 h 8841952"/>
              <a:gd name="connsiteX261" fmla="*/ 19186597 w 21059894"/>
              <a:gd name="connsiteY261" fmla="*/ 1058779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21967 w 21059894"/>
              <a:gd name="connsiteY260" fmla="*/ 1093439 h 8841952"/>
              <a:gd name="connsiteX261" fmla="*/ 19186596 w 21059894"/>
              <a:gd name="connsiteY261" fmla="*/ 1017567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79103 w 21059894"/>
              <a:gd name="connsiteY262" fmla="*/ 978569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379103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379104 w 21059894"/>
              <a:gd name="connsiteY263" fmla="*/ 77002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667861 w 21059894"/>
              <a:gd name="connsiteY264" fmla="*/ 593558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828282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825706 w 21059894"/>
              <a:gd name="connsiteY265" fmla="*/ 818148 h 8841952"/>
              <a:gd name="connsiteX266" fmla="*/ 20486008 w 21059894"/>
              <a:gd name="connsiteY266" fmla="*/ 497305 h 8841952"/>
              <a:gd name="connsiteX267" fmla="*/ 20534134 w 21059894"/>
              <a:gd name="connsiteY267" fmla="*/ 304800 h 8841952"/>
              <a:gd name="connsiteX268" fmla="*/ 20261418 w 21059894"/>
              <a:gd name="connsiteY268" fmla="*/ 352926 h 8841952"/>
              <a:gd name="connsiteX269" fmla="*/ 20566218 w 21059894"/>
              <a:gd name="connsiteY269" fmla="*/ 80211 h 8841952"/>
              <a:gd name="connsiteX270" fmla="*/ 20052871 w 21059894"/>
              <a:gd name="connsiteY270" fmla="*/ 16042 h 8841952"/>
              <a:gd name="connsiteX271" fmla="*/ 1123187 w 21059894"/>
              <a:gd name="connsiteY271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86008 w 21059894"/>
              <a:gd name="connsiteY267" fmla="*/ 497305 h 8841952"/>
              <a:gd name="connsiteX268" fmla="*/ 20534134 w 21059894"/>
              <a:gd name="connsiteY268" fmla="*/ 304800 h 8841952"/>
              <a:gd name="connsiteX269" fmla="*/ 20261418 w 21059894"/>
              <a:gd name="connsiteY269" fmla="*/ 352926 h 8841952"/>
              <a:gd name="connsiteX270" fmla="*/ 20566218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34134 w 21059894"/>
              <a:gd name="connsiteY268" fmla="*/ 304800 h 8841952"/>
              <a:gd name="connsiteX269" fmla="*/ 20261418 w 21059894"/>
              <a:gd name="connsiteY269" fmla="*/ 352926 h 8841952"/>
              <a:gd name="connsiteX270" fmla="*/ 20566218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34134 w 21059894"/>
              <a:gd name="connsiteY268" fmla="*/ 304800 h 8841952"/>
              <a:gd name="connsiteX269" fmla="*/ 20222781 w 21059894"/>
              <a:gd name="connsiteY269" fmla="*/ 347774 h 8841952"/>
              <a:gd name="connsiteX270" fmla="*/ 20566218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34134 w 21059894"/>
              <a:gd name="connsiteY268" fmla="*/ 304800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34134 w 21059894"/>
              <a:gd name="connsiteY268" fmla="*/ 304800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94092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352561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436782 h 8841952"/>
              <a:gd name="connsiteX168" fmla="*/ 9795300 w 21059894"/>
              <a:gd name="connsiteY168" fmla="*/ 6192253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436782 h 8841952"/>
              <a:gd name="connsiteX168" fmla="*/ 9807332 w 21059894"/>
              <a:gd name="connsiteY168" fmla="*/ 6216316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596469 w 21059894"/>
              <a:gd name="connsiteY167" fmla="*/ 6436782 h 8841952"/>
              <a:gd name="connsiteX168" fmla="*/ 9807332 w 21059894"/>
              <a:gd name="connsiteY168" fmla="*/ 6252411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  <a:gd name="connsiteX0" fmla="*/ 1123187 w 21059894"/>
              <a:gd name="connsiteY0" fmla="*/ 0 h 8841952"/>
              <a:gd name="connsiteX1" fmla="*/ 1668618 w 21059894"/>
              <a:gd name="connsiteY1" fmla="*/ 160421 h 8841952"/>
              <a:gd name="connsiteX2" fmla="*/ 2101755 w 21059894"/>
              <a:gd name="connsiteY2" fmla="*/ 288758 h 8841952"/>
              <a:gd name="connsiteX3" fmla="*/ 2198008 w 21059894"/>
              <a:gd name="connsiteY3" fmla="*/ 577516 h 8841952"/>
              <a:gd name="connsiteX4" fmla="*/ 2181966 w 21059894"/>
              <a:gd name="connsiteY4" fmla="*/ 850232 h 8841952"/>
              <a:gd name="connsiteX5" fmla="*/ 1941334 w 21059894"/>
              <a:gd name="connsiteY5" fmla="*/ 946484 h 8841952"/>
              <a:gd name="connsiteX6" fmla="*/ 2214050 w 21059894"/>
              <a:gd name="connsiteY6" fmla="*/ 1026695 h 8841952"/>
              <a:gd name="connsiteX7" fmla="*/ 2647187 w 21059894"/>
              <a:gd name="connsiteY7" fmla="*/ 1020143 h 8841952"/>
              <a:gd name="connsiteX8" fmla="*/ 2759256 w 21059894"/>
              <a:gd name="connsiteY8" fmla="*/ 731046 h 8841952"/>
              <a:gd name="connsiteX9" fmla="*/ 2916627 w 21059894"/>
              <a:gd name="connsiteY9" fmla="*/ 1084537 h 8841952"/>
              <a:gd name="connsiteX10" fmla="*/ 2615103 w 21059894"/>
              <a:gd name="connsiteY10" fmla="*/ 1122948 h 8841952"/>
              <a:gd name="connsiteX11" fmla="*/ 2550934 w 21059894"/>
              <a:gd name="connsiteY11" fmla="*/ 1235242 h 8841952"/>
              <a:gd name="connsiteX12" fmla="*/ 2284657 w 21059894"/>
              <a:gd name="connsiteY12" fmla="*/ 1148479 h 8841952"/>
              <a:gd name="connsiteX13" fmla="*/ 2278218 w 21059894"/>
              <a:gd name="connsiteY13" fmla="*/ 1283369 h 8841952"/>
              <a:gd name="connsiteX14" fmla="*/ 2550934 w 21059894"/>
              <a:gd name="connsiteY14" fmla="*/ 1427748 h 8841952"/>
              <a:gd name="connsiteX15" fmla="*/ 2839692 w 21059894"/>
              <a:gd name="connsiteY15" fmla="*/ 1331495 h 8841952"/>
              <a:gd name="connsiteX16" fmla="*/ 2984071 w 21059894"/>
              <a:gd name="connsiteY16" fmla="*/ 1347537 h 8841952"/>
              <a:gd name="connsiteX17" fmla="*/ 3128450 w 21059894"/>
              <a:gd name="connsiteY17" fmla="*/ 1283369 h 8841952"/>
              <a:gd name="connsiteX18" fmla="*/ 3336997 w 21059894"/>
              <a:gd name="connsiteY18" fmla="*/ 1315453 h 8841952"/>
              <a:gd name="connsiteX19" fmla="*/ 3545545 w 21059894"/>
              <a:gd name="connsiteY19" fmla="*/ 994611 h 8841952"/>
              <a:gd name="connsiteX20" fmla="*/ 3962639 w 21059894"/>
              <a:gd name="connsiteY20" fmla="*/ 978569 h 8841952"/>
              <a:gd name="connsiteX21" fmla="*/ 4107018 w 21059894"/>
              <a:gd name="connsiteY21" fmla="*/ 962526 h 8841952"/>
              <a:gd name="connsiteX22" fmla="*/ 4007376 w 21059894"/>
              <a:gd name="connsiteY22" fmla="*/ 757142 h 8841952"/>
              <a:gd name="connsiteX23" fmla="*/ 4187229 w 21059894"/>
              <a:gd name="connsiteY23" fmla="*/ 834190 h 8841952"/>
              <a:gd name="connsiteX24" fmla="*/ 4331608 w 21059894"/>
              <a:gd name="connsiteY24" fmla="*/ 737937 h 8841952"/>
              <a:gd name="connsiteX25" fmla="*/ 4315566 w 21059894"/>
              <a:gd name="connsiteY25" fmla="*/ 962526 h 8841952"/>
              <a:gd name="connsiteX26" fmla="*/ 4488979 w 21059894"/>
              <a:gd name="connsiteY26" fmla="*/ 1042737 h 8841952"/>
              <a:gd name="connsiteX27" fmla="*/ 4299524 w 21059894"/>
              <a:gd name="connsiteY27" fmla="*/ 1058779 h 8841952"/>
              <a:gd name="connsiteX28" fmla="*/ 4459945 w 21059894"/>
              <a:gd name="connsiteY28" fmla="*/ 1235242 h 8841952"/>
              <a:gd name="connsiteX29" fmla="*/ 4873763 w 21059894"/>
              <a:gd name="connsiteY29" fmla="*/ 1347424 h 8841952"/>
              <a:gd name="connsiteX30" fmla="*/ 5069545 w 21059894"/>
              <a:gd name="connsiteY30" fmla="*/ 1363579 h 8841952"/>
              <a:gd name="connsiteX31" fmla="*/ 4877039 w 21059894"/>
              <a:gd name="connsiteY31" fmla="*/ 1556084 h 8841952"/>
              <a:gd name="connsiteX32" fmla="*/ 4636408 w 21059894"/>
              <a:gd name="connsiteY32" fmla="*/ 1459832 h 8841952"/>
              <a:gd name="connsiteX33" fmla="*/ 4459945 w 21059894"/>
              <a:gd name="connsiteY33" fmla="*/ 1588169 h 8841952"/>
              <a:gd name="connsiteX34" fmla="*/ 4459945 w 21059894"/>
              <a:gd name="connsiteY34" fmla="*/ 1764632 h 8841952"/>
              <a:gd name="connsiteX35" fmla="*/ 4764745 w 21059894"/>
              <a:gd name="connsiteY35" fmla="*/ 1925053 h 8841952"/>
              <a:gd name="connsiteX36" fmla="*/ 4938158 w 21059894"/>
              <a:gd name="connsiteY36" fmla="*/ 1796716 h 8841952"/>
              <a:gd name="connsiteX37" fmla="*/ 5213924 w 21059894"/>
              <a:gd name="connsiteY37" fmla="*/ 1828800 h 8841952"/>
              <a:gd name="connsiteX38" fmla="*/ 5319780 w 21059894"/>
              <a:gd name="connsiteY38" fmla="*/ 1851282 h 8841952"/>
              <a:gd name="connsiteX39" fmla="*/ 5278092 w 21059894"/>
              <a:gd name="connsiteY39" fmla="*/ 1668379 h 8841952"/>
              <a:gd name="connsiteX40" fmla="*/ 5707727 w 21059894"/>
              <a:gd name="connsiteY40" fmla="*/ 1594721 h 8841952"/>
              <a:gd name="connsiteX41" fmla="*/ 5935818 w 21059894"/>
              <a:gd name="connsiteY41" fmla="*/ 1780674 h 8841952"/>
              <a:gd name="connsiteX42" fmla="*/ 6080197 w 21059894"/>
              <a:gd name="connsiteY42" fmla="*/ 2245895 h 8841952"/>
              <a:gd name="connsiteX43" fmla="*/ 6401039 w 21059894"/>
              <a:gd name="connsiteY43" fmla="*/ 2358190 h 8841952"/>
              <a:gd name="connsiteX44" fmla="*/ 6545418 w 21059894"/>
              <a:gd name="connsiteY44" fmla="*/ 2582779 h 8841952"/>
              <a:gd name="connsiteX45" fmla="*/ 6805594 w 21059894"/>
              <a:gd name="connsiteY45" fmla="*/ 2679257 h 8841952"/>
              <a:gd name="connsiteX46" fmla="*/ 7219187 w 21059894"/>
              <a:gd name="connsiteY46" fmla="*/ 2711116 h 8841952"/>
              <a:gd name="connsiteX47" fmla="*/ 7732534 w 21059894"/>
              <a:gd name="connsiteY47" fmla="*/ 2518611 h 8841952"/>
              <a:gd name="connsiteX48" fmla="*/ 7684408 w 21059894"/>
              <a:gd name="connsiteY48" fmla="*/ 2390274 h 8841952"/>
              <a:gd name="connsiteX49" fmla="*/ 7941082 w 21059894"/>
              <a:gd name="connsiteY49" fmla="*/ 2149642 h 8841952"/>
              <a:gd name="connsiteX50" fmla="*/ 8149629 w 21059894"/>
              <a:gd name="connsiteY50" fmla="*/ 2021305 h 8841952"/>
              <a:gd name="connsiteX51" fmla="*/ 8261924 w 21059894"/>
              <a:gd name="connsiteY51" fmla="*/ 1925053 h 8841952"/>
              <a:gd name="connsiteX52" fmla="*/ 8374218 w 21059894"/>
              <a:gd name="connsiteY52" fmla="*/ 2037348 h 8841952"/>
              <a:gd name="connsiteX53" fmla="*/ 8935692 w 21059894"/>
              <a:gd name="connsiteY53" fmla="*/ 1844842 h 8841952"/>
              <a:gd name="connsiteX54" fmla="*/ 9323866 w 21059894"/>
              <a:gd name="connsiteY54" fmla="*/ 1491803 h 8841952"/>
              <a:gd name="connsiteX55" fmla="*/ 9722433 w 21059894"/>
              <a:gd name="connsiteY55" fmla="*/ 1072788 h 8841952"/>
              <a:gd name="connsiteX56" fmla="*/ 9831000 w 21059894"/>
              <a:gd name="connsiteY56" fmla="*/ 752849 h 8841952"/>
              <a:gd name="connsiteX57" fmla="*/ 9909177 w 21059894"/>
              <a:gd name="connsiteY57" fmla="*/ 1066348 h 8841952"/>
              <a:gd name="connsiteX58" fmla="*/ 9705713 w 21059894"/>
              <a:gd name="connsiteY58" fmla="*/ 1315453 h 8841952"/>
              <a:gd name="connsiteX59" fmla="*/ 9365214 w 21059894"/>
              <a:gd name="connsiteY59" fmla="*/ 1681936 h 8841952"/>
              <a:gd name="connsiteX60" fmla="*/ 8974442 w 21059894"/>
              <a:gd name="connsiteY60" fmla="*/ 2221718 h 8841952"/>
              <a:gd name="connsiteX61" fmla="*/ 8647047 w 21059894"/>
              <a:gd name="connsiteY61" fmla="*/ 2379993 h 8841952"/>
              <a:gd name="connsiteX62" fmla="*/ 8438387 w 21059894"/>
              <a:gd name="connsiteY62" fmla="*/ 2646948 h 8841952"/>
              <a:gd name="connsiteX63" fmla="*/ 8229839 w 21059894"/>
              <a:gd name="connsiteY63" fmla="*/ 2711116 h 8841952"/>
              <a:gd name="connsiteX64" fmla="*/ 8213797 w 21059894"/>
              <a:gd name="connsiteY64" fmla="*/ 2839453 h 8841952"/>
              <a:gd name="connsiteX65" fmla="*/ 8085461 w 21059894"/>
              <a:gd name="connsiteY65" fmla="*/ 3144253 h 8841952"/>
              <a:gd name="connsiteX66" fmla="*/ 8133587 w 21059894"/>
              <a:gd name="connsiteY66" fmla="*/ 3497179 h 8841952"/>
              <a:gd name="connsiteX67" fmla="*/ 7989321 w 21059894"/>
              <a:gd name="connsiteY67" fmla="*/ 3676919 h 8841952"/>
              <a:gd name="connsiteX68" fmla="*/ 7832797 w 21059894"/>
              <a:gd name="connsiteY68" fmla="*/ 3529263 h 8841952"/>
              <a:gd name="connsiteX69" fmla="*/ 7235229 w 21059894"/>
              <a:gd name="connsiteY69" fmla="*/ 3641558 h 8841952"/>
              <a:gd name="connsiteX70" fmla="*/ 6737924 w 21059894"/>
              <a:gd name="connsiteY70" fmla="*/ 3433011 h 8841952"/>
              <a:gd name="connsiteX71" fmla="*/ 6529376 w 21059894"/>
              <a:gd name="connsiteY71" fmla="*/ 3416969 h 8841952"/>
              <a:gd name="connsiteX72" fmla="*/ 5679145 w 21059894"/>
              <a:gd name="connsiteY72" fmla="*/ 3384884 h 8841952"/>
              <a:gd name="connsiteX73" fmla="*/ 4812871 w 21059894"/>
              <a:gd name="connsiteY73" fmla="*/ 3449053 h 8841952"/>
              <a:gd name="connsiteX74" fmla="*/ 4652450 w 21059894"/>
              <a:gd name="connsiteY74" fmla="*/ 3497179 h 8841952"/>
              <a:gd name="connsiteX75" fmla="*/ 4620366 w 21059894"/>
              <a:gd name="connsiteY75" fmla="*/ 3689684 h 8841952"/>
              <a:gd name="connsiteX76" fmla="*/ 4524113 w 21059894"/>
              <a:gd name="connsiteY76" fmla="*/ 3721769 h 8841952"/>
              <a:gd name="connsiteX77" fmla="*/ 4620366 w 21059894"/>
              <a:gd name="connsiteY77" fmla="*/ 4010526 h 8841952"/>
              <a:gd name="connsiteX78" fmla="*/ 4880993 w 21059894"/>
              <a:gd name="connsiteY78" fmla="*/ 4022220 h 8841952"/>
              <a:gd name="connsiteX79" fmla="*/ 4532247 w 21059894"/>
              <a:gd name="connsiteY79" fmla="*/ 4189475 h 8841952"/>
              <a:gd name="connsiteX80" fmla="*/ 4331608 w 21059894"/>
              <a:gd name="connsiteY80" fmla="*/ 4347411 h 8841952"/>
              <a:gd name="connsiteX81" fmla="*/ 4090976 w 21059894"/>
              <a:gd name="connsiteY81" fmla="*/ 4491790 h 8841952"/>
              <a:gd name="connsiteX82" fmla="*/ 3866387 w 21059894"/>
              <a:gd name="connsiteY82" fmla="*/ 4267200 h 8841952"/>
              <a:gd name="connsiteX83" fmla="*/ 3689924 w 21059894"/>
              <a:gd name="connsiteY83" fmla="*/ 4331369 h 8841952"/>
              <a:gd name="connsiteX84" fmla="*/ 3673882 w 21059894"/>
              <a:gd name="connsiteY84" fmla="*/ 4588042 h 8841952"/>
              <a:gd name="connsiteX85" fmla="*/ 3593671 w 21059894"/>
              <a:gd name="connsiteY85" fmla="*/ 4748463 h 8841952"/>
              <a:gd name="connsiteX86" fmla="*/ 3657839 w 21059894"/>
              <a:gd name="connsiteY86" fmla="*/ 5325979 h 8841952"/>
              <a:gd name="connsiteX87" fmla="*/ 3401166 w 21059894"/>
              <a:gd name="connsiteY87" fmla="*/ 5406190 h 8841952"/>
              <a:gd name="connsiteX88" fmla="*/ 3016155 w 21059894"/>
              <a:gd name="connsiteY88" fmla="*/ 5903495 h 8841952"/>
              <a:gd name="connsiteX89" fmla="*/ 2711355 w 21059894"/>
              <a:gd name="connsiteY89" fmla="*/ 6288505 h 8841952"/>
              <a:gd name="connsiteX90" fmla="*/ 2358429 w 21059894"/>
              <a:gd name="connsiteY90" fmla="*/ 6240379 h 8841952"/>
              <a:gd name="connsiteX91" fmla="*/ 2650350 w 21059894"/>
              <a:gd name="connsiteY91" fmla="*/ 6452203 h 8841952"/>
              <a:gd name="connsiteX92" fmla="*/ 2149882 w 21059894"/>
              <a:gd name="connsiteY92" fmla="*/ 6352674 h 8841952"/>
              <a:gd name="connsiteX93" fmla="*/ 2149882 w 21059894"/>
              <a:gd name="connsiteY93" fmla="*/ 6577263 h 8841952"/>
              <a:gd name="connsiteX94" fmla="*/ 2149882 w 21059894"/>
              <a:gd name="connsiteY94" fmla="*/ 6817895 h 8841952"/>
              <a:gd name="connsiteX95" fmla="*/ 1829039 w 21059894"/>
              <a:gd name="connsiteY95" fmla="*/ 6946232 h 8841952"/>
              <a:gd name="connsiteX96" fmla="*/ 1716745 w 21059894"/>
              <a:gd name="connsiteY96" fmla="*/ 7218948 h 8841952"/>
              <a:gd name="connsiteX97" fmla="*/ 1379861 w 21059894"/>
              <a:gd name="connsiteY97" fmla="*/ 7491663 h 8841952"/>
              <a:gd name="connsiteX98" fmla="*/ 1139229 w 21059894"/>
              <a:gd name="connsiteY98" fmla="*/ 7828548 h 8841952"/>
              <a:gd name="connsiteX99" fmla="*/ 962766 w 21059894"/>
              <a:gd name="connsiteY99" fmla="*/ 7796463 h 8841952"/>
              <a:gd name="connsiteX100" fmla="*/ 962766 w 21059894"/>
              <a:gd name="connsiteY100" fmla="*/ 8069179 h 8841952"/>
              <a:gd name="connsiteX101" fmla="*/ 770261 w 21059894"/>
              <a:gd name="connsiteY101" fmla="*/ 8037095 h 8841952"/>
              <a:gd name="connsiteX102" fmla="*/ 657966 w 21059894"/>
              <a:gd name="connsiteY102" fmla="*/ 7988969 h 8841952"/>
              <a:gd name="connsiteX103" fmla="*/ 385250 w 21059894"/>
              <a:gd name="connsiteY103" fmla="*/ 7908758 h 8841952"/>
              <a:gd name="connsiteX104" fmla="*/ 128576 w 21059894"/>
              <a:gd name="connsiteY104" fmla="*/ 8101263 h 8841952"/>
              <a:gd name="connsiteX105" fmla="*/ 239 w 21059894"/>
              <a:gd name="connsiteY105" fmla="*/ 8325853 h 8841952"/>
              <a:gd name="connsiteX106" fmla="*/ 112534 w 21059894"/>
              <a:gd name="connsiteY106" fmla="*/ 8502316 h 8841952"/>
              <a:gd name="connsiteX107" fmla="*/ 401292 w 21059894"/>
              <a:gd name="connsiteY107" fmla="*/ 8373979 h 8841952"/>
              <a:gd name="connsiteX108" fmla="*/ 545671 w 21059894"/>
              <a:gd name="connsiteY108" fmla="*/ 8149390 h 8841952"/>
              <a:gd name="connsiteX109" fmla="*/ 978808 w 21059894"/>
              <a:gd name="connsiteY109" fmla="*/ 8245642 h 8841952"/>
              <a:gd name="connsiteX110" fmla="*/ 1107145 w 21059894"/>
              <a:gd name="connsiteY110" fmla="*/ 8438148 h 8841952"/>
              <a:gd name="connsiteX111" fmla="*/ 1283608 w 21059894"/>
              <a:gd name="connsiteY111" fmla="*/ 8454190 h 8841952"/>
              <a:gd name="connsiteX112" fmla="*/ 1283608 w 21059894"/>
              <a:gd name="connsiteY112" fmla="*/ 8839200 h 8841952"/>
              <a:gd name="connsiteX113" fmla="*/ 1636534 w 21059894"/>
              <a:gd name="connsiteY113" fmla="*/ 8726905 h 8841952"/>
              <a:gd name="connsiteX114" fmla="*/ 1861124 w 21059894"/>
              <a:gd name="connsiteY114" fmla="*/ 8646695 h 8841952"/>
              <a:gd name="connsiteX115" fmla="*/ 1524239 w 21059894"/>
              <a:gd name="connsiteY115" fmla="*/ 8373979 h 8841952"/>
              <a:gd name="connsiteX116" fmla="*/ 1829039 w 21059894"/>
              <a:gd name="connsiteY116" fmla="*/ 8293769 h 8841952"/>
              <a:gd name="connsiteX117" fmla="*/ 1941334 w 21059894"/>
              <a:gd name="connsiteY117" fmla="*/ 8133348 h 8841952"/>
              <a:gd name="connsiteX118" fmla="*/ 1925292 w 21059894"/>
              <a:gd name="connsiteY118" fmla="*/ 7908758 h 8841952"/>
              <a:gd name="connsiteX119" fmla="*/ 2024708 w 21059894"/>
              <a:gd name="connsiteY119" fmla="*/ 7815669 h 8841952"/>
              <a:gd name="connsiteX120" fmla="*/ 2172250 w 21059894"/>
              <a:gd name="connsiteY120" fmla="*/ 7536514 h 8841952"/>
              <a:gd name="connsiteX121" fmla="*/ 2175413 w 21059894"/>
              <a:gd name="connsiteY121" fmla="*/ 7686089 h 8841952"/>
              <a:gd name="connsiteX122" fmla="*/ 2249637 w 21059894"/>
              <a:gd name="connsiteY122" fmla="*/ 7764492 h 8841952"/>
              <a:gd name="connsiteX123" fmla="*/ 2137228 w 21059894"/>
              <a:gd name="connsiteY123" fmla="*/ 7828660 h 8841952"/>
              <a:gd name="connsiteX124" fmla="*/ 2037587 w 21059894"/>
              <a:gd name="connsiteY124" fmla="*/ 7924800 h 8841952"/>
              <a:gd name="connsiteX125" fmla="*/ 2085713 w 21059894"/>
              <a:gd name="connsiteY125" fmla="*/ 8117305 h 8841952"/>
              <a:gd name="connsiteX126" fmla="*/ 2326345 w 21059894"/>
              <a:gd name="connsiteY126" fmla="*/ 7972926 h 8841952"/>
              <a:gd name="connsiteX127" fmla="*/ 2486766 w 21059894"/>
              <a:gd name="connsiteY127" fmla="*/ 7780421 h 8841952"/>
              <a:gd name="connsiteX128" fmla="*/ 2679271 w 21059894"/>
              <a:gd name="connsiteY128" fmla="*/ 7860632 h 8841952"/>
              <a:gd name="connsiteX129" fmla="*/ 2903861 w 21059894"/>
              <a:gd name="connsiteY129" fmla="*/ 7347284 h 8841952"/>
              <a:gd name="connsiteX130" fmla="*/ 3401166 w 21059894"/>
              <a:gd name="connsiteY130" fmla="*/ 7415463 h 8841952"/>
              <a:gd name="connsiteX131" fmla="*/ 3914513 w 21059894"/>
              <a:gd name="connsiteY131" fmla="*/ 7315200 h 8841952"/>
              <a:gd name="connsiteX132" fmla="*/ 4395776 w 21059894"/>
              <a:gd name="connsiteY132" fmla="*/ 7379369 h 8841952"/>
              <a:gd name="connsiteX133" fmla="*/ 4549645 w 21059894"/>
              <a:gd name="connsiteY133" fmla="*/ 7517421 h 8841952"/>
              <a:gd name="connsiteX134" fmla="*/ 4543206 w 21059894"/>
              <a:gd name="connsiteY134" fmla="*/ 7299158 h 8841952"/>
              <a:gd name="connsiteX135" fmla="*/ 4517561 w 21059894"/>
              <a:gd name="connsiteY135" fmla="*/ 7145176 h 8841952"/>
              <a:gd name="connsiteX136" fmla="*/ 4459945 w 21059894"/>
              <a:gd name="connsiteY136" fmla="*/ 6833937 h 8841952"/>
              <a:gd name="connsiteX137" fmla="*/ 4508071 w 21059894"/>
              <a:gd name="connsiteY137" fmla="*/ 6801853 h 8841952"/>
              <a:gd name="connsiteX138" fmla="*/ 4636408 w 21059894"/>
              <a:gd name="connsiteY138" fmla="*/ 6882063 h 8841952"/>
              <a:gd name="connsiteX139" fmla="*/ 4636408 w 21059894"/>
              <a:gd name="connsiteY139" fmla="*/ 7154779 h 8841952"/>
              <a:gd name="connsiteX140" fmla="*/ 4716618 w 21059894"/>
              <a:gd name="connsiteY140" fmla="*/ 7283116 h 8841952"/>
              <a:gd name="connsiteX141" fmla="*/ 4796829 w 21059894"/>
              <a:gd name="connsiteY141" fmla="*/ 7491663 h 8841952"/>
              <a:gd name="connsiteX142" fmla="*/ 4925166 w 21059894"/>
              <a:gd name="connsiteY142" fmla="*/ 7603958 h 8841952"/>
              <a:gd name="connsiteX143" fmla="*/ 5326218 w 21059894"/>
              <a:gd name="connsiteY143" fmla="*/ 7587916 h 8841952"/>
              <a:gd name="connsiteX144" fmla="*/ 5566850 w 21059894"/>
              <a:gd name="connsiteY144" fmla="*/ 7876674 h 8841952"/>
              <a:gd name="connsiteX145" fmla="*/ 5714392 w 21059894"/>
              <a:gd name="connsiteY145" fmla="*/ 7982642 h 8841952"/>
              <a:gd name="connsiteX146" fmla="*/ 5829737 w 21059894"/>
              <a:gd name="connsiteY146" fmla="*/ 7722693 h 8841952"/>
              <a:gd name="connsiteX147" fmla="*/ 5874813 w 21059894"/>
              <a:gd name="connsiteY147" fmla="*/ 7947282 h 8841952"/>
              <a:gd name="connsiteX148" fmla="*/ 6105842 w 21059894"/>
              <a:gd name="connsiteY148" fmla="*/ 7963436 h 8841952"/>
              <a:gd name="connsiteX149" fmla="*/ 6128324 w 21059894"/>
              <a:gd name="connsiteY149" fmla="*/ 7748337 h 8841952"/>
              <a:gd name="connsiteX150" fmla="*/ 6384997 w 21059894"/>
              <a:gd name="connsiteY150" fmla="*/ 7475621 h 8841952"/>
              <a:gd name="connsiteX151" fmla="*/ 6192492 w 21059894"/>
              <a:gd name="connsiteY151" fmla="*/ 7138737 h 8841952"/>
              <a:gd name="connsiteX152" fmla="*/ 6192492 w 21059894"/>
              <a:gd name="connsiteY152" fmla="*/ 7074569 h 8841952"/>
              <a:gd name="connsiteX153" fmla="*/ 6320829 w 21059894"/>
              <a:gd name="connsiteY153" fmla="*/ 7122695 h 8841952"/>
              <a:gd name="connsiteX154" fmla="*/ 6465208 w 21059894"/>
              <a:gd name="connsiteY154" fmla="*/ 7363326 h 8841952"/>
              <a:gd name="connsiteX155" fmla="*/ 6593545 w 21059894"/>
              <a:gd name="connsiteY155" fmla="*/ 7251032 h 8841952"/>
              <a:gd name="connsiteX156" fmla="*/ 6497292 w 21059894"/>
              <a:gd name="connsiteY156" fmla="*/ 6898105 h 8841952"/>
              <a:gd name="connsiteX157" fmla="*/ 6545418 w 21059894"/>
              <a:gd name="connsiteY157" fmla="*/ 6545179 h 8841952"/>
              <a:gd name="connsiteX158" fmla="*/ 6410642 w 21059894"/>
              <a:gd name="connsiteY158" fmla="*/ 6474345 h 8841952"/>
              <a:gd name="connsiteX159" fmla="*/ 6786388 w 21059894"/>
              <a:gd name="connsiteY159" fmla="*/ 6397750 h 8841952"/>
              <a:gd name="connsiteX160" fmla="*/ 6818134 w 21059894"/>
              <a:gd name="connsiteY160" fmla="*/ 6160169 h 8841952"/>
              <a:gd name="connsiteX161" fmla="*/ 6786050 w 21059894"/>
              <a:gd name="connsiteY161" fmla="*/ 5967663 h 8841952"/>
              <a:gd name="connsiteX162" fmla="*/ 6946471 w 21059894"/>
              <a:gd name="connsiteY162" fmla="*/ 6208295 h 8841952"/>
              <a:gd name="connsiteX163" fmla="*/ 7427734 w 21059894"/>
              <a:gd name="connsiteY163" fmla="*/ 5947611 h 8841952"/>
              <a:gd name="connsiteX164" fmla="*/ 7908997 w 21059894"/>
              <a:gd name="connsiteY164" fmla="*/ 5839326 h 8841952"/>
              <a:gd name="connsiteX165" fmla="*/ 8422345 w 21059894"/>
              <a:gd name="connsiteY165" fmla="*/ 5710990 h 8841952"/>
              <a:gd name="connsiteX166" fmla="*/ 8839439 w 21059894"/>
              <a:gd name="connsiteY166" fmla="*/ 5839326 h 8841952"/>
              <a:gd name="connsiteX167" fmla="*/ 9704754 w 21059894"/>
              <a:gd name="connsiteY167" fmla="*/ 6508971 h 8841952"/>
              <a:gd name="connsiteX168" fmla="*/ 9807332 w 21059894"/>
              <a:gd name="connsiteY168" fmla="*/ 6252411 h 8841952"/>
              <a:gd name="connsiteX169" fmla="*/ 10186976 w 21059894"/>
              <a:gd name="connsiteY169" fmla="*/ 6256421 h 8841952"/>
              <a:gd name="connsiteX170" fmla="*/ 10443650 w 21059894"/>
              <a:gd name="connsiteY170" fmla="*/ 6256421 h 8841952"/>
              <a:gd name="connsiteX171" fmla="*/ 10860745 w 21059894"/>
              <a:gd name="connsiteY171" fmla="*/ 6384758 h 8841952"/>
              <a:gd name="connsiteX172" fmla="*/ 11133461 w 21059894"/>
              <a:gd name="connsiteY172" fmla="*/ 6400800 h 8841952"/>
              <a:gd name="connsiteX173" fmla="*/ 11213671 w 21059894"/>
              <a:gd name="connsiteY173" fmla="*/ 6192253 h 8841952"/>
              <a:gd name="connsiteX174" fmla="*/ 11229713 w 21059894"/>
              <a:gd name="connsiteY174" fmla="*/ 6063916 h 8841952"/>
              <a:gd name="connsiteX175" fmla="*/ 11229713 w 21059894"/>
              <a:gd name="connsiteY175" fmla="*/ 5983705 h 8841952"/>
              <a:gd name="connsiteX176" fmla="*/ 11021166 w 21059894"/>
              <a:gd name="connsiteY176" fmla="*/ 5983705 h 8841952"/>
              <a:gd name="connsiteX177" fmla="*/ 10940955 w 21059894"/>
              <a:gd name="connsiteY177" fmla="*/ 5903495 h 8841952"/>
              <a:gd name="connsiteX178" fmla="*/ 10780534 w 21059894"/>
              <a:gd name="connsiteY178" fmla="*/ 5903495 h 8841952"/>
              <a:gd name="connsiteX179" fmla="*/ 10844703 w 21059894"/>
              <a:gd name="connsiteY179" fmla="*/ 5791200 h 8841952"/>
              <a:gd name="connsiteX180" fmla="*/ 11133461 w 21059894"/>
              <a:gd name="connsiteY180" fmla="*/ 5775158 h 8841952"/>
              <a:gd name="connsiteX181" fmla="*/ 11245755 w 21059894"/>
              <a:gd name="connsiteY181" fmla="*/ 5903495 h 8841952"/>
              <a:gd name="connsiteX182" fmla="*/ 11470345 w 21059894"/>
              <a:gd name="connsiteY182" fmla="*/ 5807242 h 8841952"/>
              <a:gd name="connsiteX183" fmla="*/ 11705780 w 21059894"/>
              <a:gd name="connsiteY183" fmla="*/ 5805774 h 8841952"/>
              <a:gd name="connsiteX184" fmla="*/ 11855582 w 21059894"/>
              <a:gd name="connsiteY184" fmla="*/ 5688508 h 8841952"/>
              <a:gd name="connsiteX185" fmla="*/ 12176197 w 21059894"/>
              <a:gd name="connsiteY185" fmla="*/ 5743074 h 8841952"/>
              <a:gd name="connsiteX186" fmla="*/ 12368703 w 21059894"/>
              <a:gd name="connsiteY186" fmla="*/ 5743074 h 8841952"/>
              <a:gd name="connsiteX187" fmla="*/ 12407339 w 21059894"/>
              <a:gd name="connsiteY187" fmla="*/ 5582766 h 8841952"/>
              <a:gd name="connsiteX188" fmla="*/ 12747386 w 21059894"/>
              <a:gd name="connsiteY188" fmla="*/ 5525037 h 8841952"/>
              <a:gd name="connsiteX189" fmla="*/ 13010387 w 21059894"/>
              <a:gd name="connsiteY189" fmla="*/ 5342021 h 8841952"/>
              <a:gd name="connsiteX190" fmla="*/ 12673503 w 21059894"/>
              <a:gd name="connsiteY190" fmla="*/ 4908884 h 8841952"/>
              <a:gd name="connsiteX191" fmla="*/ 12721629 w 21059894"/>
              <a:gd name="connsiteY191" fmla="*/ 4844716 h 8841952"/>
              <a:gd name="connsiteX192" fmla="*/ 13122682 w 21059894"/>
              <a:gd name="connsiteY192" fmla="*/ 5229726 h 8841952"/>
              <a:gd name="connsiteX193" fmla="*/ 13443524 w 21059894"/>
              <a:gd name="connsiteY193" fmla="*/ 5422232 h 8841952"/>
              <a:gd name="connsiteX194" fmla="*/ 13721323 w 21059894"/>
              <a:gd name="connsiteY194" fmla="*/ 5438726 h 8841952"/>
              <a:gd name="connsiteX195" fmla="*/ 13908745 w 21059894"/>
              <a:gd name="connsiteY195" fmla="*/ 5229726 h 8841952"/>
              <a:gd name="connsiteX196" fmla="*/ 14069166 w 21059894"/>
              <a:gd name="connsiteY196" fmla="*/ 5213684 h 8841952"/>
              <a:gd name="connsiteX197" fmla="*/ 14165418 w 21059894"/>
              <a:gd name="connsiteY197" fmla="*/ 5293895 h 8841952"/>
              <a:gd name="connsiteX198" fmla="*/ 14325839 w 21059894"/>
              <a:gd name="connsiteY198" fmla="*/ 5293895 h 8841952"/>
              <a:gd name="connsiteX199" fmla="*/ 14454176 w 21059894"/>
              <a:gd name="connsiteY199" fmla="*/ 5325979 h 8841952"/>
              <a:gd name="connsiteX200" fmla="*/ 14277713 w 21059894"/>
              <a:gd name="connsiteY200" fmla="*/ 5454316 h 8841952"/>
              <a:gd name="connsiteX201" fmla="*/ 14406050 w 21059894"/>
              <a:gd name="connsiteY201" fmla="*/ 5614737 h 8841952"/>
              <a:gd name="connsiteX202" fmla="*/ 14598555 w 21059894"/>
              <a:gd name="connsiteY202" fmla="*/ 5743074 h 8841952"/>
              <a:gd name="connsiteX203" fmla="*/ 14758976 w 21059894"/>
              <a:gd name="connsiteY203" fmla="*/ 5582653 h 8841952"/>
              <a:gd name="connsiteX204" fmla="*/ 15335306 w 21059894"/>
              <a:gd name="connsiteY204" fmla="*/ 5406190 h 8841952"/>
              <a:gd name="connsiteX205" fmla="*/ 15775503 w 21059894"/>
              <a:gd name="connsiteY205" fmla="*/ 5380771 h 8841952"/>
              <a:gd name="connsiteX206" fmla="*/ 16395271 w 21059894"/>
              <a:gd name="connsiteY206" fmla="*/ 5309937 h 8841952"/>
              <a:gd name="connsiteX207" fmla="*/ 17630513 w 21059894"/>
              <a:gd name="connsiteY207" fmla="*/ 5662863 h 8841952"/>
              <a:gd name="connsiteX208" fmla="*/ 18047608 w 21059894"/>
              <a:gd name="connsiteY208" fmla="*/ 5277853 h 8841952"/>
              <a:gd name="connsiteX209" fmla="*/ 18657208 w 21059894"/>
              <a:gd name="connsiteY209" fmla="*/ 5149516 h 8841952"/>
              <a:gd name="connsiteX210" fmla="*/ 19122429 w 21059894"/>
              <a:gd name="connsiteY210" fmla="*/ 4764505 h 8841952"/>
              <a:gd name="connsiteX211" fmla="*/ 19122429 w 21059894"/>
              <a:gd name="connsiteY211" fmla="*/ 4652211 h 8841952"/>
              <a:gd name="connsiteX212" fmla="*/ 19722201 w 21059894"/>
              <a:gd name="connsiteY212" fmla="*/ 4793427 h 8841952"/>
              <a:gd name="connsiteX213" fmla="*/ 19764113 w 21059894"/>
              <a:gd name="connsiteY213" fmla="*/ 4572000 h 8841952"/>
              <a:gd name="connsiteX214" fmla="*/ 19683903 w 21059894"/>
              <a:gd name="connsiteY214" fmla="*/ 4443663 h 8841952"/>
              <a:gd name="connsiteX215" fmla="*/ 20036829 w 21059894"/>
              <a:gd name="connsiteY215" fmla="*/ 4122821 h 8841952"/>
              <a:gd name="connsiteX216" fmla="*/ 20357671 w 21059894"/>
              <a:gd name="connsiteY216" fmla="*/ 4042611 h 8841952"/>
              <a:gd name="connsiteX217" fmla="*/ 20566670 w 21059894"/>
              <a:gd name="connsiteY217" fmla="*/ 3888629 h 8841952"/>
              <a:gd name="connsiteX218" fmla="*/ 20919031 w 21059894"/>
              <a:gd name="connsiteY218" fmla="*/ 3667089 h 8841952"/>
              <a:gd name="connsiteX219" fmla="*/ 20832608 w 21059894"/>
              <a:gd name="connsiteY219" fmla="*/ 2935818 h 8841952"/>
              <a:gd name="connsiteX220" fmla="*/ 21015397 w 21059894"/>
              <a:gd name="connsiteY220" fmla="*/ 2823411 h 8841952"/>
              <a:gd name="connsiteX221" fmla="*/ 20973485 w 21059894"/>
              <a:gd name="connsiteY221" fmla="*/ 2560524 h 8841952"/>
              <a:gd name="connsiteX222" fmla="*/ 20194766 w 21059894"/>
              <a:gd name="connsiteY222" fmla="*/ 2663102 h 8841952"/>
              <a:gd name="connsiteX223" fmla="*/ 19828393 w 21059894"/>
              <a:gd name="connsiteY223" fmla="*/ 2720492 h 8841952"/>
              <a:gd name="connsiteX224" fmla="*/ 19658371 w 21059894"/>
              <a:gd name="connsiteY224" fmla="*/ 2781724 h 8841952"/>
              <a:gd name="connsiteX225" fmla="*/ 19523482 w 21059894"/>
              <a:gd name="connsiteY225" fmla="*/ 2855495 h 8841952"/>
              <a:gd name="connsiteX226" fmla="*/ 19234724 w 21059894"/>
              <a:gd name="connsiteY226" fmla="*/ 2762518 h 8841952"/>
              <a:gd name="connsiteX227" fmla="*/ 19058147 w 21059894"/>
              <a:gd name="connsiteY227" fmla="*/ 2724334 h 8841952"/>
              <a:gd name="connsiteX228" fmla="*/ 18945540 w 21059894"/>
              <a:gd name="connsiteY228" fmla="*/ 2518611 h 8841952"/>
              <a:gd name="connsiteX229" fmla="*/ 18897839 w 21059894"/>
              <a:gd name="connsiteY229" fmla="*/ 2679032 h 8841952"/>
              <a:gd name="connsiteX230" fmla="*/ 18785545 w 21059894"/>
              <a:gd name="connsiteY230" fmla="*/ 2566737 h 8841952"/>
              <a:gd name="connsiteX231" fmla="*/ 18721376 w 21059894"/>
              <a:gd name="connsiteY231" fmla="*/ 2630905 h 8841952"/>
              <a:gd name="connsiteX232" fmla="*/ 18657208 w 21059894"/>
              <a:gd name="connsiteY232" fmla="*/ 2566737 h 8841952"/>
              <a:gd name="connsiteX233" fmla="*/ 18593039 w 21059894"/>
              <a:gd name="connsiteY233" fmla="*/ 2614863 h 8841952"/>
              <a:gd name="connsiteX234" fmla="*/ 18380991 w 21059894"/>
              <a:gd name="connsiteY234" fmla="*/ 2518611 h 8841952"/>
              <a:gd name="connsiteX235" fmla="*/ 18962008 w 21059894"/>
              <a:gd name="connsiteY235" fmla="*/ 2374232 h 8841952"/>
              <a:gd name="connsiteX236" fmla="*/ 18865755 w 21059894"/>
              <a:gd name="connsiteY236" fmla="*/ 2197769 h 8841952"/>
              <a:gd name="connsiteX237" fmla="*/ 18801587 w 21059894"/>
              <a:gd name="connsiteY237" fmla="*/ 2310063 h 8841952"/>
              <a:gd name="connsiteX238" fmla="*/ 18695392 w 21059894"/>
              <a:gd name="connsiteY238" fmla="*/ 2213811 h 8841952"/>
              <a:gd name="connsiteX239" fmla="*/ 18352408 w 21059894"/>
              <a:gd name="connsiteY239" fmla="*/ 2197769 h 8841952"/>
              <a:gd name="connsiteX240" fmla="*/ 18272197 w 21059894"/>
              <a:gd name="connsiteY240" fmla="*/ 2342148 h 8841952"/>
              <a:gd name="connsiteX241" fmla="*/ 18127818 w 21059894"/>
              <a:gd name="connsiteY241" fmla="*/ 2342148 h 8841952"/>
              <a:gd name="connsiteX242" fmla="*/ 17620459 w 21059894"/>
              <a:gd name="connsiteY242" fmla="*/ 2309951 h 8841952"/>
              <a:gd name="connsiteX243" fmla="*/ 18053934 w 21059894"/>
              <a:gd name="connsiteY243" fmla="*/ 2236179 h 8841952"/>
              <a:gd name="connsiteX244" fmla="*/ 18248135 w 21059894"/>
              <a:gd name="connsiteY244" fmla="*/ 2053390 h 8841952"/>
              <a:gd name="connsiteX245" fmla="*/ 18560955 w 21059894"/>
              <a:gd name="connsiteY245" fmla="*/ 2021305 h 8841952"/>
              <a:gd name="connsiteX246" fmla="*/ 18673250 w 21059894"/>
              <a:gd name="connsiteY246" fmla="*/ 1941095 h 8841952"/>
              <a:gd name="connsiteX247" fmla="*/ 18994092 w 21059894"/>
              <a:gd name="connsiteY247" fmla="*/ 1909011 h 8841952"/>
              <a:gd name="connsiteX248" fmla="*/ 19170555 w 21059894"/>
              <a:gd name="connsiteY248" fmla="*/ 1989221 h 8841952"/>
              <a:gd name="connsiteX249" fmla="*/ 19186597 w 21059894"/>
              <a:gd name="connsiteY249" fmla="*/ 1812758 h 8841952"/>
              <a:gd name="connsiteX250" fmla="*/ 19106387 w 21059894"/>
              <a:gd name="connsiteY250" fmla="*/ 1732548 h 8841952"/>
              <a:gd name="connsiteX251" fmla="*/ 19164004 w 21059894"/>
              <a:gd name="connsiteY251" fmla="*/ 1633132 h 8841952"/>
              <a:gd name="connsiteX252" fmla="*/ 18849713 w 21059894"/>
              <a:gd name="connsiteY252" fmla="*/ 1507958 h 8841952"/>
              <a:gd name="connsiteX253" fmla="*/ 19121436 w 21059894"/>
              <a:gd name="connsiteY253" fmla="*/ 1492639 h 8841952"/>
              <a:gd name="connsiteX254" fmla="*/ 19266808 w 21059894"/>
              <a:gd name="connsiteY254" fmla="*/ 1556084 h 8841952"/>
              <a:gd name="connsiteX255" fmla="*/ 19479694 w 21059894"/>
              <a:gd name="connsiteY255" fmla="*/ 1496254 h 8841952"/>
              <a:gd name="connsiteX256" fmla="*/ 19491397 w 21059894"/>
              <a:gd name="connsiteY256" fmla="*/ 1042737 h 8841952"/>
              <a:gd name="connsiteX257" fmla="*/ 19250766 w 21059894"/>
              <a:gd name="connsiteY257" fmla="*/ 1155032 h 8841952"/>
              <a:gd name="connsiteX258" fmla="*/ 19010134 w 21059894"/>
              <a:gd name="connsiteY258" fmla="*/ 1235242 h 8841952"/>
              <a:gd name="connsiteX259" fmla="*/ 18911894 w 21059894"/>
              <a:gd name="connsiteY259" fmla="*/ 1189919 h 8841952"/>
              <a:gd name="connsiteX260" fmla="*/ 18814241 w 21059894"/>
              <a:gd name="connsiteY260" fmla="*/ 1049651 h 8841952"/>
              <a:gd name="connsiteX261" fmla="*/ 19186596 w 21059894"/>
              <a:gd name="connsiteY261" fmla="*/ 1017567 h 8841952"/>
              <a:gd name="connsiteX262" fmla="*/ 19327589 w 21059894"/>
              <a:gd name="connsiteY262" fmla="*/ 952811 h 8841952"/>
              <a:gd name="connsiteX263" fmla="*/ 19237437 w 21059894"/>
              <a:gd name="connsiteY263" fmla="*/ 806081 h 8841952"/>
              <a:gd name="connsiteX264" fmla="*/ 19598314 w 21059894"/>
              <a:gd name="connsiteY264" fmla="*/ 547194 h 8841952"/>
              <a:gd name="connsiteX265" fmla="*/ 19755076 w 21059894"/>
              <a:gd name="connsiteY265" fmla="*/ 683846 h 8841952"/>
              <a:gd name="connsiteX266" fmla="*/ 19825706 w 21059894"/>
              <a:gd name="connsiteY266" fmla="*/ 818148 h 8841952"/>
              <a:gd name="connsiteX267" fmla="*/ 20429341 w 21059894"/>
              <a:gd name="connsiteY267" fmla="*/ 494729 h 8841952"/>
              <a:gd name="connsiteX268" fmla="*/ 20500649 w 21059894"/>
              <a:gd name="connsiteY268" fmla="*/ 333134 h 8841952"/>
              <a:gd name="connsiteX269" fmla="*/ 20222781 w 21059894"/>
              <a:gd name="connsiteY269" fmla="*/ 347774 h 8841952"/>
              <a:gd name="connsiteX270" fmla="*/ 20483794 w 21059894"/>
              <a:gd name="connsiteY270" fmla="*/ 80211 h 8841952"/>
              <a:gd name="connsiteX271" fmla="*/ 20052871 w 21059894"/>
              <a:gd name="connsiteY271" fmla="*/ 16042 h 8841952"/>
              <a:gd name="connsiteX272" fmla="*/ 1123187 w 21059894"/>
              <a:gd name="connsiteY272" fmla="*/ 0 h 8841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21059894" h="8841952">
                <a:moveTo>
                  <a:pt x="1123187" y="0"/>
                </a:moveTo>
                <a:lnTo>
                  <a:pt x="1668618" y="160421"/>
                </a:lnTo>
                <a:cubicBezTo>
                  <a:pt x="1831713" y="208547"/>
                  <a:pt x="2013523" y="219242"/>
                  <a:pt x="2101755" y="288758"/>
                </a:cubicBezTo>
                <a:cubicBezTo>
                  <a:pt x="2189987" y="358274"/>
                  <a:pt x="2203355" y="486611"/>
                  <a:pt x="2198008" y="577516"/>
                </a:cubicBezTo>
                <a:lnTo>
                  <a:pt x="2181966" y="850232"/>
                </a:lnTo>
                <a:cubicBezTo>
                  <a:pt x="2139187" y="911727"/>
                  <a:pt x="1935987" y="917074"/>
                  <a:pt x="1941334" y="946484"/>
                </a:cubicBezTo>
                <a:cubicBezTo>
                  <a:pt x="1946681" y="975894"/>
                  <a:pt x="2096408" y="1014419"/>
                  <a:pt x="2214050" y="1026695"/>
                </a:cubicBezTo>
                <a:cubicBezTo>
                  <a:pt x="2331692" y="1038971"/>
                  <a:pt x="2502808" y="1022327"/>
                  <a:pt x="2647187" y="1020143"/>
                </a:cubicBezTo>
                <a:cubicBezTo>
                  <a:pt x="2748787" y="993406"/>
                  <a:pt x="2714349" y="720314"/>
                  <a:pt x="2759256" y="731046"/>
                </a:cubicBezTo>
                <a:cubicBezTo>
                  <a:pt x="2804163" y="741778"/>
                  <a:pt x="2940653" y="1019220"/>
                  <a:pt x="2916627" y="1084537"/>
                </a:cubicBezTo>
                <a:cubicBezTo>
                  <a:pt x="2892601" y="1149854"/>
                  <a:pt x="2676052" y="1097831"/>
                  <a:pt x="2615103" y="1122948"/>
                </a:cubicBezTo>
                <a:cubicBezTo>
                  <a:pt x="2554154" y="1148065"/>
                  <a:pt x="2606008" y="1230987"/>
                  <a:pt x="2550934" y="1235242"/>
                </a:cubicBezTo>
                <a:cubicBezTo>
                  <a:pt x="2495860" y="1239497"/>
                  <a:pt x="2382001" y="1113005"/>
                  <a:pt x="2284657" y="1148479"/>
                </a:cubicBezTo>
                <a:cubicBezTo>
                  <a:pt x="2187313" y="1183953"/>
                  <a:pt x="2232765" y="1243264"/>
                  <a:pt x="2278218" y="1283369"/>
                </a:cubicBezTo>
                <a:lnTo>
                  <a:pt x="2550934" y="1427748"/>
                </a:lnTo>
                <a:cubicBezTo>
                  <a:pt x="2641839" y="1475874"/>
                  <a:pt x="2767503" y="1344864"/>
                  <a:pt x="2839692" y="1331495"/>
                </a:cubicBezTo>
                <a:lnTo>
                  <a:pt x="2984071" y="1347537"/>
                </a:lnTo>
                <a:cubicBezTo>
                  <a:pt x="3032197" y="1352884"/>
                  <a:pt x="3069629" y="1288716"/>
                  <a:pt x="3128450" y="1283369"/>
                </a:cubicBezTo>
                <a:cubicBezTo>
                  <a:pt x="3197966" y="1294064"/>
                  <a:pt x="3327639" y="1459831"/>
                  <a:pt x="3336997" y="1315453"/>
                </a:cubicBezTo>
                <a:cubicBezTo>
                  <a:pt x="3346355" y="1171075"/>
                  <a:pt x="3406514" y="999958"/>
                  <a:pt x="3545545" y="994611"/>
                </a:cubicBezTo>
                <a:lnTo>
                  <a:pt x="3962639" y="978569"/>
                </a:lnTo>
                <a:cubicBezTo>
                  <a:pt x="4056218" y="973222"/>
                  <a:pt x="4099562" y="999430"/>
                  <a:pt x="4107018" y="962526"/>
                </a:cubicBezTo>
                <a:cubicBezTo>
                  <a:pt x="4114474" y="925622"/>
                  <a:pt x="3961811" y="817168"/>
                  <a:pt x="4007376" y="757142"/>
                </a:cubicBezTo>
                <a:cubicBezTo>
                  <a:pt x="4052941" y="697116"/>
                  <a:pt x="4133190" y="837391"/>
                  <a:pt x="4187229" y="834190"/>
                </a:cubicBezTo>
                <a:cubicBezTo>
                  <a:pt x="4241268" y="830989"/>
                  <a:pt x="4336955" y="663074"/>
                  <a:pt x="4331608" y="737937"/>
                </a:cubicBezTo>
                <a:lnTo>
                  <a:pt x="4315566" y="962526"/>
                </a:lnTo>
                <a:cubicBezTo>
                  <a:pt x="4334282" y="1013326"/>
                  <a:pt x="4498092" y="1007377"/>
                  <a:pt x="4488979" y="1042737"/>
                </a:cubicBezTo>
                <a:cubicBezTo>
                  <a:pt x="4479866" y="1078097"/>
                  <a:pt x="4296850" y="1026695"/>
                  <a:pt x="4299524" y="1058779"/>
                </a:cubicBezTo>
                <a:cubicBezTo>
                  <a:pt x="4352998" y="1117600"/>
                  <a:pt x="4364239" y="1187135"/>
                  <a:pt x="4459945" y="1235242"/>
                </a:cubicBezTo>
                <a:cubicBezTo>
                  <a:pt x="4555652" y="1283350"/>
                  <a:pt x="4759284" y="1313156"/>
                  <a:pt x="4873763" y="1347424"/>
                </a:cubicBezTo>
                <a:cubicBezTo>
                  <a:pt x="4988242" y="1381692"/>
                  <a:pt x="5068999" y="1290166"/>
                  <a:pt x="5069545" y="1363579"/>
                </a:cubicBezTo>
                <a:cubicBezTo>
                  <a:pt x="5070091" y="1436992"/>
                  <a:pt x="4957249" y="1588168"/>
                  <a:pt x="4877039" y="1556084"/>
                </a:cubicBezTo>
                <a:lnTo>
                  <a:pt x="4636408" y="1459832"/>
                </a:lnTo>
                <a:cubicBezTo>
                  <a:pt x="4566892" y="1465180"/>
                  <a:pt x="4459945" y="1529348"/>
                  <a:pt x="4459945" y="1588169"/>
                </a:cubicBezTo>
                <a:lnTo>
                  <a:pt x="4459945" y="1764632"/>
                </a:lnTo>
                <a:cubicBezTo>
                  <a:pt x="4510745" y="1820779"/>
                  <a:pt x="4685043" y="1919706"/>
                  <a:pt x="4764745" y="1925053"/>
                </a:cubicBezTo>
                <a:cubicBezTo>
                  <a:pt x="4844447" y="1930400"/>
                  <a:pt x="4880354" y="1839495"/>
                  <a:pt x="4938158" y="1796716"/>
                </a:cubicBezTo>
                <a:lnTo>
                  <a:pt x="5213924" y="1828800"/>
                </a:lnTo>
                <a:cubicBezTo>
                  <a:pt x="5286113" y="1836821"/>
                  <a:pt x="5296206" y="1910216"/>
                  <a:pt x="5319780" y="1851282"/>
                </a:cubicBezTo>
                <a:cubicBezTo>
                  <a:pt x="5343354" y="1792348"/>
                  <a:pt x="5213434" y="1711139"/>
                  <a:pt x="5278092" y="1668379"/>
                </a:cubicBezTo>
                <a:cubicBezTo>
                  <a:pt x="5342750" y="1625619"/>
                  <a:pt x="5591667" y="1576004"/>
                  <a:pt x="5707727" y="1594721"/>
                </a:cubicBezTo>
                <a:cubicBezTo>
                  <a:pt x="5823787" y="1613438"/>
                  <a:pt x="5873740" y="1672145"/>
                  <a:pt x="5935818" y="1780674"/>
                </a:cubicBezTo>
                <a:cubicBezTo>
                  <a:pt x="5997896" y="1889203"/>
                  <a:pt x="6032071" y="2090821"/>
                  <a:pt x="6080197" y="2245895"/>
                </a:cubicBezTo>
                <a:cubicBezTo>
                  <a:pt x="6157734" y="2342148"/>
                  <a:pt x="6352913" y="2283327"/>
                  <a:pt x="6401039" y="2358190"/>
                </a:cubicBezTo>
                <a:cubicBezTo>
                  <a:pt x="6449165" y="2433053"/>
                  <a:pt x="6477992" y="2529268"/>
                  <a:pt x="6545418" y="2582779"/>
                </a:cubicBezTo>
                <a:cubicBezTo>
                  <a:pt x="6612844" y="2636290"/>
                  <a:pt x="6693299" y="2657867"/>
                  <a:pt x="6805594" y="2679257"/>
                </a:cubicBezTo>
                <a:cubicBezTo>
                  <a:pt x="6943458" y="2689877"/>
                  <a:pt x="7064697" y="2737890"/>
                  <a:pt x="7219187" y="2711116"/>
                </a:cubicBezTo>
                <a:cubicBezTo>
                  <a:pt x="7373677" y="2684342"/>
                  <a:pt x="7748576" y="2561390"/>
                  <a:pt x="7732534" y="2518611"/>
                </a:cubicBezTo>
                <a:lnTo>
                  <a:pt x="7684408" y="2390274"/>
                </a:lnTo>
                <a:lnTo>
                  <a:pt x="7941082" y="2149642"/>
                </a:lnTo>
                <a:lnTo>
                  <a:pt x="8149629" y="2021305"/>
                </a:lnTo>
                <a:cubicBezTo>
                  <a:pt x="8203103" y="1983874"/>
                  <a:pt x="8192295" y="1928819"/>
                  <a:pt x="8261924" y="1925053"/>
                </a:cubicBezTo>
                <a:cubicBezTo>
                  <a:pt x="8331553" y="1921287"/>
                  <a:pt x="8261923" y="2050717"/>
                  <a:pt x="8374218" y="2037348"/>
                </a:cubicBezTo>
                <a:lnTo>
                  <a:pt x="8935692" y="1844842"/>
                </a:lnTo>
                <a:lnTo>
                  <a:pt x="9323866" y="1491803"/>
                </a:lnTo>
                <a:cubicBezTo>
                  <a:pt x="9443184" y="1358834"/>
                  <a:pt x="9640057" y="1201313"/>
                  <a:pt x="9722433" y="1072788"/>
                </a:cubicBezTo>
                <a:cubicBezTo>
                  <a:pt x="9804809" y="944263"/>
                  <a:pt x="9761239" y="760361"/>
                  <a:pt x="9831000" y="752849"/>
                </a:cubicBezTo>
                <a:cubicBezTo>
                  <a:pt x="9900761" y="745337"/>
                  <a:pt x="9930058" y="972581"/>
                  <a:pt x="9909177" y="1066348"/>
                </a:cubicBezTo>
                <a:cubicBezTo>
                  <a:pt x="9888296" y="1160115"/>
                  <a:pt x="9759883" y="1241833"/>
                  <a:pt x="9705713" y="1315453"/>
                </a:cubicBezTo>
                <a:cubicBezTo>
                  <a:pt x="9630850" y="1368927"/>
                  <a:pt x="9487092" y="1530892"/>
                  <a:pt x="9365214" y="1681936"/>
                </a:cubicBezTo>
                <a:cubicBezTo>
                  <a:pt x="9243336" y="1832980"/>
                  <a:pt x="9094136" y="2105375"/>
                  <a:pt x="8974442" y="2221718"/>
                </a:cubicBezTo>
                <a:cubicBezTo>
                  <a:pt x="8854748" y="2338061"/>
                  <a:pt x="8743902" y="2282290"/>
                  <a:pt x="8647047" y="2379993"/>
                </a:cubicBezTo>
                <a:cubicBezTo>
                  <a:pt x="8569510" y="2445498"/>
                  <a:pt x="8507922" y="2591761"/>
                  <a:pt x="8438387" y="2646948"/>
                </a:cubicBezTo>
                <a:cubicBezTo>
                  <a:pt x="8368852" y="2702135"/>
                  <a:pt x="8299355" y="2689727"/>
                  <a:pt x="8229839" y="2711116"/>
                </a:cubicBezTo>
                <a:cubicBezTo>
                  <a:pt x="8160323" y="2732505"/>
                  <a:pt x="8237860" y="2767264"/>
                  <a:pt x="8213797" y="2839453"/>
                </a:cubicBezTo>
                <a:lnTo>
                  <a:pt x="8085461" y="3144253"/>
                </a:lnTo>
                <a:lnTo>
                  <a:pt x="8133587" y="3497179"/>
                </a:lnTo>
                <a:cubicBezTo>
                  <a:pt x="8112198" y="3582737"/>
                  <a:pt x="8084529" y="3671572"/>
                  <a:pt x="7989321" y="3676919"/>
                </a:cubicBezTo>
                <a:cubicBezTo>
                  <a:pt x="7894113" y="3682266"/>
                  <a:pt x="7958479" y="3535156"/>
                  <a:pt x="7832797" y="3529263"/>
                </a:cubicBezTo>
                <a:cubicBezTo>
                  <a:pt x="7707115" y="3523370"/>
                  <a:pt x="7434418" y="3604126"/>
                  <a:pt x="7235229" y="3641558"/>
                </a:cubicBezTo>
                <a:cubicBezTo>
                  <a:pt x="7052750" y="3625516"/>
                  <a:pt x="6807440" y="3438358"/>
                  <a:pt x="6737924" y="3433011"/>
                </a:cubicBezTo>
                <a:lnTo>
                  <a:pt x="6529376" y="3416969"/>
                </a:lnTo>
                <a:cubicBezTo>
                  <a:pt x="6352913" y="3408948"/>
                  <a:pt x="5965229" y="3379537"/>
                  <a:pt x="5679145" y="3384884"/>
                </a:cubicBezTo>
                <a:cubicBezTo>
                  <a:pt x="5393061" y="3390231"/>
                  <a:pt x="4983987" y="3430337"/>
                  <a:pt x="4812871" y="3449053"/>
                </a:cubicBezTo>
                <a:lnTo>
                  <a:pt x="4652450" y="3497179"/>
                </a:lnTo>
                <a:lnTo>
                  <a:pt x="4620366" y="3689684"/>
                </a:lnTo>
                <a:cubicBezTo>
                  <a:pt x="4598977" y="3727116"/>
                  <a:pt x="4524113" y="3668295"/>
                  <a:pt x="4524113" y="3721769"/>
                </a:cubicBezTo>
                <a:cubicBezTo>
                  <a:pt x="4524113" y="3775243"/>
                  <a:pt x="4560886" y="3960451"/>
                  <a:pt x="4620366" y="4010526"/>
                </a:cubicBezTo>
                <a:cubicBezTo>
                  <a:pt x="4679846" y="4060601"/>
                  <a:pt x="4895680" y="3992395"/>
                  <a:pt x="4880993" y="4022220"/>
                </a:cubicBezTo>
                <a:cubicBezTo>
                  <a:pt x="4866307" y="4052045"/>
                  <a:pt x="4623811" y="4135277"/>
                  <a:pt x="4532247" y="4189475"/>
                </a:cubicBezTo>
                <a:cubicBezTo>
                  <a:pt x="4440683" y="4243673"/>
                  <a:pt x="4405153" y="4297025"/>
                  <a:pt x="4331608" y="4347411"/>
                </a:cubicBezTo>
                <a:cubicBezTo>
                  <a:pt x="4258063" y="4397797"/>
                  <a:pt x="4165839" y="4566653"/>
                  <a:pt x="4090976" y="4491790"/>
                </a:cubicBezTo>
                <a:lnTo>
                  <a:pt x="3866387" y="4267200"/>
                </a:lnTo>
                <a:cubicBezTo>
                  <a:pt x="3799545" y="4240463"/>
                  <a:pt x="3695271" y="4245811"/>
                  <a:pt x="3689924" y="4331369"/>
                </a:cubicBezTo>
                <a:lnTo>
                  <a:pt x="3673882" y="4588042"/>
                </a:lnTo>
                <a:cubicBezTo>
                  <a:pt x="3657840" y="4657558"/>
                  <a:pt x="3596345" y="4625474"/>
                  <a:pt x="3593671" y="4748463"/>
                </a:cubicBezTo>
                <a:cubicBezTo>
                  <a:pt x="3590997" y="4871452"/>
                  <a:pt x="3743397" y="5299242"/>
                  <a:pt x="3657839" y="5325979"/>
                </a:cubicBezTo>
                <a:lnTo>
                  <a:pt x="3401166" y="5406190"/>
                </a:lnTo>
                <a:cubicBezTo>
                  <a:pt x="3315608" y="5432927"/>
                  <a:pt x="3131124" y="5756443"/>
                  <a:pt x="3016155" y="5903495"/>
                </a:cubicBezTo>
                <a:lnTo>
                  <a:pt x="2711355" y="6288505"/>
                </a:lnTo>
                <a:cubicBezTo>
                  <a:pt x="2601734" y="6344652"/>
                  <a:pt x="2368596" y="6213096"/>
                  <a:pt x="2358429" y="6240379"/>
                </a:cubicBezTo>
                <a:cubicBezTo>
                  <a:pt x="2348262" y="6267662"/>
                  <a:pt x="2553043" y="6381595"/>
                  <a:pt x="2650350" y="6452203"/>
                </a:cubicBezTo>
                <a:cubicBezTo>
                  <a:pt x="2615592" y="6470919"/>
                  <a:pt x="2233293" y="6331831"/>
                  <a:pt x="2149882" y="6352674"/>
                </a:cubicBezTo>
                <a:cubicBezTo>
                  <a:pt x="2066471" y="6373517"/>
                  <a:pt x="2149882" y="6499726"/>
                  <a:pt x="2149882" y="6577263"/>
                </a:cubicBezTo>
                <a:lnTo>
                  <a:pt x="2149882" y="6817895"/>
                </a:lnTo>
                <a:cubicBezTo>
                  <a:pt x="2096408" y="6879390"/>
                  <a:pt x="1866470" y="6855327"/>
                  <a:pt x="1829039" y="6946232"/>
                </a:cubicBezTo>
                <a:lnTo>
                  <a:pt x="1716745" y="7218948"/>
                </a:lnTo>
                <a:lnTo>
                  <a:pt x="1379861" y="7491663"/>
                </a:lnTo>
                <a:lnTo>
                  <a:pt x="1139229" y="7828548"/>
                </a:lnTo>
                <a:cubicBezTo>
                  <a:pt x="1069713" y="7879348"/>
                  <a:pt x="992176" y="7756358"/>
                  <a:pt x="962766" y="7796463"/>
                </a:cubicBezTo>
                <a:cubicBezTo>
                  <a:pt x="933356" y="7836568"/>
                  <a:pt x="1133674" y="8103360"/>
                  <a:pt x="962766" y="8069179"/>
                </a:cubicBezTo>
                <a:cubicBezTo>
                  <a:pt x="791858" y="8034998"/>
                  <a:pt x="856878" y="8037095"/>
                  <a:pt x="770261" y="8037095"/>
                </a:cubicBezTo>
                <a:lnTo>
                  <a:pt x="657966" y="7988969"/>
                </a:lnTo>
                <a:cubicBezTo>
                  <a:pt x="593798" y="7967580"/>
                  <a:pt x="473482" y="7890042"/>
                  <a:pt x="385250" y="7908758"/>
                </a:cubicBezTo>
                <a:cubicBezTo>
                  <a:pt x="297018" y="7927474"/>
                  <a:pt x="192744" y="8031747"/>
                  <a:pt x="128576" y="8101263"/>
                </a:cubicBezTo>
                <a:lnTo>
                  <a:pt x="239" y="8325853"/>
                </a:lnTo>
                <a:cubicBezTo>
                  <a:pt x="-2435" y="8392695"/>
                  <a:pt x="16281" y="8545095"/>
                  <a:pt x="112534" y="8502316"/>
                </a:cubicBezTo>
                <a:lnTo>
                  <a:pt x="401292" y="8373979"/>
                </a:lnTo>
                <a:cubicBezTo>
                  <a:pt x="473482" y="8315158"/>
                  <a:pt x="449418" y="8170779"/>
                  <a:pt x="545671" y="8149390"/>
                </a:cubicBezTo>
                <a:cubicBezTo>
                  <a:pt x="641924" y="8128001"/>
                  <a:pt x="936029" y="8181473"/>
                  <a:pt x="978808" y="8245642"/>
                </a:cubicBezTo>
                <a:lnTo>
                  <a:pt x="1107145" y="8438148"/>
                </a:lnTo>
                <a:cubicBezTo>
                  <a:pt x="1157945" y="8472906"/>
                  <a:pt x="1254198" y="8387348"/>
                  <a:pt x="1283608" y="8454190"/>
                </a:cubicBezTo>
                <a:cubicBezTo>
                  <a:pt x="1313018" y="8521032"/>
                  <a:pt x="1165966" y="8876632"/>
                  <a:pt x="1283608" y="8839200"/>
                </a:cubicBezTo>
                <a:lnTo>
                  <a:pt x="1636534" y="8726905"/>
                </a:lnTo>
                <a:cubicBezTo>
                  <a:pt x="1732787" y="8694821"/>
                  <a:pt x="1879840" y="8705516"/>
                  <a:pt x="1861124" y="8646695"/>
                </a:cubicBezTo>
                <a:cubicBezTo>
                  <a:pt x="1842408" y="8587874"/>
                  <a:pt x="1422639" y="8400716"/>
                  <a:pt x="1524239" y="8373979"/>
                </a:cubicBezTo>
                <a:lnTo>
                  <a:pt x="1829039" y="8293769"/>
                </a:lnTo>
                <a:lnTo>
                  <a:pt x="1941334" y="8133348"/>
                </a:lnTo>
                <a:lnTo>
                  <a:pt x="1925292" y="7908758"/>
                </a:lnTo>
                <a:lnTo>
                  <a:pt x="2024708" y="7815669"/>
                </a:lnTo>
                <a:cubicBezTo>
                  <a:pt x="2070161" y="7756848"/>
                  <a:pt x="2147133" y="7558111"/>
                  <a:pt x="2172250" y="7536514"/>
                </a:cubicBezTo>
                <a:cubicBezTo>
                  <a:pt x="2197367" y="7514917"/>
                  <a:pt x="2162515" y="7648093"/>
                  <a:pt x="2175413" y="7686089"/>
                </a:cubicBezTo>
                <a:cubicBezTo>
                  <a:pt x="2188311" y="7724085"/>
                  <a:pt x="2262441" y="7738584"/>
                  <a:pt x="2249637" y="7764492"/>
                </a:cubicBezTo>
                <a:lnTo>
                  <a:pt x="2137228" y="7828660"/>
                </a:lnTo>
                <a:lnTo>
                  <a:pt x="2037587" y="7924800"/>
                </a:lnTo>
                <a:cubicBezTo>
                  <a:pt x="2037587" y="7978274"/>
                  <a:pt x="2037587" y="8109284"/>
                  <a:pt x="2085713" y="8117305"/>
                </a:cubicBezTo>
                <a:cubicBezTo>
                  <a:pt x="2133839" y="8125326"/>
                  <a:pt x="2259503" y="8029073"/>
                  <a:pt x="2326345" y="7972926"/>
                </a:cubicBezTo>
                <a:lnTo>
                  <a:pt x="2486766" y="7780421"/>
                </a:lnTo>
                <a:cubicBezTo>
                  <a:pt x="2545587" y="7761705"/>
                  <a:pt x="2609755" y="7932822"/>
                  <a:pt x="2679271" y="7860632"/>
                </a:cubicBezTo>
                <a:cubicBezTo>
                  <a:pt x="2748787" y="7788443"/>
                  <a:pt x="2783545" y="7421479"/>
                  <a:pt x="2903861" y="7347284"/>
                </a:cubicBezTo>
                <a:cubicBezTo>
                  <a:pt x="3024177" y="7273089"/>
                  <a:pt x="3235398" y="7392737"/>
                  <a:pt x="3401166" y="7415463"/>
                </a:cubicBezTo>
                <a:cubicBezTo>
                  <a:pt x="3502766" y="7410116"/>
                  <a:pt x="3754092" y="7293810"/>
                  <a:pt x="3914513" y="7315200"/>
                </a:cubicBezTo>
                <a:lnTo>
                  <a:pt x="4395776" y="7379369"/>
                </a:lnTo>
                <a:cubicBezTo>
                  <a:pt x="4447066" y="7425386"/>
                  <a:pt x="4472597" y="7490722"/>
                  <a:pt x="4549645" y="7517421"/>
                </a:cubicBezTo>
                <a:cubicBezTo>
                  <a:pt x="4605454" y="7425349"/>
                  <a:pt x="4548553" y="7361199"/>
                  <a:pt x="4543206" y="7299158"/>
                </a:cubicBezTo>
                <a:cubicBezTo>
                  <a:pt x="4537859" y="7237117"/>
                  <a:pt x="4531438" y="7222713"/>
                  <a:pt x="4517561" y="7145176"/>
                </a:cubicBezTo>
                <a:lnTo>
                  <a:pt x="4459945" y="6833937"/>
                </a:lnTo>
                <a:cubicBezTo>
                  <a:pt x="4451924" y="6777790"/>
                  <a:pt x="4478661" y="6793832"/>
                  <a:pt x="4508071" y="6801853"/>
                </a:cubicBezTo>
                <a:cubicBezTo>
                  <a:pt x="4537481" y="6809874"/>
                  <a:pt x="4636408" y="6791158"/>
                  <a:pt x="4636408" y="6882063"/>
                </a:cubicBezTo>
                <a:lnTo>
                  <a:pt x="4636408" y="7154779"/>
                </a:lnTo>
                <a:lnTo>
                  <a:pt x="4716618" y="7283116"/>
                </a:lnTo>
                <a:lnTo>
                  <a:pt x="4796829" y="7491663"/>
                </a:lnTo>
                <a:cubicBezTo>
                  <a:pt x="4831587" y="7545137"/>
                  <a:pt x="4836935" y="7587916"/>
                  <a:pt x="4925166" y="7603958"/>
                </a:cubicBezTo>
                <a:cubicBezTo>
                  <a:pt x="5013398" y="7620000"/>
                  <a:pt x="5246007" y="7491663"/>
                  <a:pt x="5326218" y="7587916"/>
                </a:cubicBezTo>
                <a:lnTo>
                  <a:pt x="5566850" y="7876674"/>
                </a:lnTo>
                <a:cubicBezTo>
                  <a:pt x="5631546" y="7942462"/>
                  <a:pt x="5670577" y="8008306"/>
                  <a:pt x="5714392" y="7982642"/>
                </a:cubicBezTo>
                <a:cubicBezTo>
                  <a:pt x="5758207" y="7956978"/>
                  <a:pt x="5803000" y="7728586"/>
                  <a:pt x="5829737" y="7722693"/>
                </a:cubicBezTo>
                <a:cubicBezTo>
                  <a:pt x="5856474" y="7716800"/>
                  <a:pt x="5837381" y="7912524"/>
                  <a:pt x="5874813" y="7947282"/>
                </a:cubicBezTo>
                <a:cubicBezTo>
                  <a:pt x="5951823" y="7952667"/>
                  <a:pt x="6026686" y="7996687"/>
                  <a:pt x="6105842" y="7963436"/>
                </a:cubicBezTo>
                <a:cubicBezTo>
                  <a:pt x="6184998" y="7930185"/>
                  <a:pt x="6081798" y="7829640"/>
                  <a:pt x="6128324" y="7748337"/>
                </a:cubicBezTo>
                <a:cubicBezTo>
                  <a:pt x="6174850" y="7667034"/>
                  <a:pt x="6449165" y="7587916"/>
                  <a:pt x="6384997" y="7475621"/>
                </a:cubicBezTo>
                <a:lnTo>
                  <a:pt x="6192492" y="7138737"/>
                </a:lnTo>
                <a:cubicBezTo>
                  <a:pt x="6160408" y="7071895"/>
                  <a:pt x="6171102" y="7077243"/>
                  <a:pt x="6192492" y="7074569"/>
                </a:cubicBezTo>
                <a:cubicBezTo>
                  <a:pt x="6213882" y="7071895"/>
                  <a:pt x="6275377" y="7074569"/>
                  <a:pt x="6320829" y="7122695"/>
                </a:cubicBezTo>
                <a:lnTo>
                  <a:pt x="6465208" y="7363326"/>
                </a:lnTo>
                <a:cubicBezTo>
                  <a:pt x="6513334" y="7443536"/>
                  <a:pt x="6588198" y="7328569"/>
                  <a:pt x="6593545" y="7251032"/>
                </a:cubicBezTo>
                <a:cubicBezTo>
                  <a:pt x="6522824" y="7139830"/>
                  <a:pt x="6529376" y="7015747"/>
                  <a:pt x="6497292" y="6898105"/>
                </a:cubicBezTo>
                <a:cubicBezTo>
                  <a:pt x="6489271" y="6780463"/>
                  <a:pt x="6559860" y="6615806"/>
                  <a:pt x="6545418" y="6545179"/>
                </a:cubicBezTo>
                <a:cubicBezTo>
                  <a:pt x="6530976" y="6474552"/>
                  <a:pt x="6386579" y="6557944"/>
                  <a:pt x="6410642" y="6474345"/>
                </a:cubicBezTo>
                <a:cubicBezTo>
                  <a:pt x="6535891" y="6442374"/>
                  <a:pt x="6718473" y="6450113"/>
                  <a:pt x="6786388" y="6397750"/>
                </a:cubicBezTo>
                <a:cubicBezTo>
                  <a:pt x="6854303" y="6345387"/>
                  <a:pt x="6818190" y="6236143"/>
                  <a:pt x="6818134" y="6160169"/>
                </a:cubicBezTo>
                <a:cubicBezTo>
                  <a:pt x="6834176" y="6096001"/>
                  <a:pt x="6764660" y="5959642"/>
                  <a:pt x="6786050" y="5967663"/>
                </a:cubicBezTo>
                <a:cubicBezTo>
                  <a:pt x="6807440" y="5975684"/>
                  <a:pt x="6844871" y="6197600"/>
                  <a:pt x="6946471" y="6208295"/>
                </a:cubicBezTo>
                <a:lnTo>
                  <a:pt x="7427734" y="5947611"/>
                </a:lnTo>
                <a:cubicBezTo>
                  <a:pt x="7513292" y="5915527"/>
                  <a:pt x="7767292" y="5876758"/>
                  <a:pt x="7908997" y="5839326"/>
                </a:cubicBezTo>
                <a:lnTo>
                  <a:pt x="8422345" y="5710990"/>
                </a:lnTo>
                <a:cubicBezTo>
                  <a:pt x="8593461" y="5668211"/>
                  <a:pt x="8636239" y="5727031"/>
                  <a:pt x="8839439" y="5839326"/>
                </a:cubicBezTo>
                <a:cubicBezTo>
                  <a:pt x="9091782" y="6010404"/>
                  <a:pt x="9543438" y="6440123"/>
                  <a:pt x="9704754" y="6508971"/>
                </a:cubicBezTo>
                <a:cubicBezTo>
                  <a:pt x="9866070" y="6577819"/>
                  <a:pt x="9726962" y="6294503"/>
                  <a:pt x="9807332" y="6252411"/>
                </a:cubicBezTo>
                <a:cubicBezTo>
                  <a:pt x="9887702" y="6210319"/>
                  <a:pt x="10080029" y="6235032"/>
                  <a:pt x="10186976" y="6256421"/>
                </a:cubicBezTo>
                <a:lnTo>
                  <a:pt x="10443650" y="6256421"/>
                </a:lnTo>
                <a:lnTo>
                  <a:pt x="10860745" y="6384758"/>
                </a:lnTo>
                <a:cubicBezTo>
                  <a:pt x="10975713" y="6408821"/>
                  <a:pt x="11074640" y="6432884"/>
                  <a:pt x="11133461" y="6400800"/>
                </a:cubicBezTo>
                <a:cubicBezTo>
                  <a:pt x="11192282" y="6368716"/>
                  <a:pt x="11197629" y="6248400"/>
                  <a:pt x="11213671" y="6192253"/>
                </a:cubicBezTo>
                <a:lnTo>
                  <a:pt x="11229713" y="6063916"/>
                </a:lnTo>
                <a:lnTo>
                  <a:pt x="11229713" y="5983705"/>
                </a:lnTo>
                <a:lnTo>
                  <a:pt x="11021166" y="5983705"/>
                </a:lnTo>
                <a:lnTo>
                  <a:pt x="10940955" y="5903495"/>
                </a:lnTo>
                <a:cubicBezTo>
                  <a:pt x="10900850" y="5890127"/>
                  <a:pt x="10796576" y="5922211"/>
                  <a:pt x="10780534" y="5903495"/>
                </a:cubicBezTo>
                <a:cubicBezTo>
                  <a:pt x="10764492" y="5884779"/>
                  <a:pt x="10785882" y="5812589"/>
                  <a:pt x="10844703" y="5791200"/>
                </a:cubicBezTo>
                <a:lnTo>
                  <a:pt x="11133461" y="5775158"/>
                </a:lnTo>
                <a:cubicBezTo>
                  <a:pt x="11200303" y="5793874"/>
                  <a:pt x="11170892" y="5935579"/>
                  <a:pt x="11245755" y="5903495"/>
                </a:cubicBezTo>
                <a:lnTo>
                  <a:pt x="11470345" y="5807242"/>
                </a:lnTo>
                <a:cubicBezTo>
                  <a:pt x="11538430" y="5779149"/>
                  <a:pt x="11641574" y="5825563"/>
                  <a:pt x="11705780" y="5805774"/>
                </a:cubicBezTo>
                <a:cubicBezTo>
                  <a:pt x="11769986" y="5785985"/>
                  <a:pt x="11777179" y="5698958"/>
                  <a:pt x="11855582" y="5688508"/>
                </a:cubicBezTo>
                <a:cubicBezTo>
                  <a:pt x="11933985" y="5678058"/>
                  <a:pt x="12079944" y="5735053"/>
                  <a:pt x="12176197" y="5743074"/>
                </a:cubicBezTo>
                <a:cubicBezTo>
                  <a:pt x="12240366" y="5743074"/>
                  <a:pt x="12330179" y="5769792"/>
                  <a:pt x="12368703" y="5743074"/>
                </a:cubicBezTo>
                <a:cubicBezTo>
                  <a:pt x="12407227" y="5716356"/>
                  <a:pt x="12348518" y="5625545"/>
                  <a:pt x="12407339" y="5582766"/>
                </a:cubicBezTo>
                <a:lnTo>
                  <a:pt x="12747386" y="5525037"/>
                </a:lnTo>
                <a:cubicBezTo>
                  <a:pt x="12854333" y="5490279"/>
                  <a:pt x="13022701" y="5444713"/>
                  <a:pt x="13010387" y="5342021"/>
                </a:cubicBezTo>
                <a:cubicBezTo>
                  <a:pt x="12998073" y="5239329"/>
                  <a:pt x="12657461" y="4930273"/>
                  <a:pt x="12673503" y="4908884"/>
                </a:cubicBezTo>
                <a:lnTo>
                  <a:pt x="12721629" y="4844716"/>
                </a:lnTo>
                <a:cubicBezTo>
                  <a:pt x="12737671" y="4823327"/>
                  <a:pt x="13002366" y="5133473"/>
                  <a:pt x="13122682" y="5229726"/>
                </a:cubicBezTo>
                <a:cubicBezTo>
                  <a:pt x="13229629" y="5293895"/>
                  <a:pt x="13343751" y="5387399"/>
                  <a:pt x="13443524" y="5422232"/>
                </a:cubicBezTo>
                <a:cubicBezTo>
                  <a:pt x="13543298" y="5457065"/>
                  <a:pt x="13643786" y="5470810"/>
                  <a:pt x="13721323" y="5438726"/>
                </a:cubicBezTo>
                <a:cubicBezTo>
                  <a:pt x="13798860" y="5406642"/>
                  <a:pt x="13850771" y="5267233"/>
                  <a:pt x="13908745" y="5229726"/>
                </a:cubicBezTo>
                <a:cubicBezTo>
                  <a:pt x="13966719" y="5192219"/>
                  <a:pt x="14015692" y="5219031"/>
                  <a:pt x="14069166" y="5213684"/>
                </a:cubicBezTo>
                <a:cubicBezTo>
                  <a:pt x="14122640" y="5208337"/>
                  <a:pt x="14122639" y="5280527"/>
                  <a:pt x="14165418" y="5293895"/>
                </a:cubicBezTo>
                <a:lnTo>
                  <a:pt x="14325839" y="5293895"/>
                </a:lnTo>
                <a:cubicBezTo>
                  <a:pt x="14373965" y="5299242"/>
                  <a:pt x="14462197" y="5299242"/>
                  <a:pt x="14454176" y="5325979"/>
                </a:cubicBezTo>
                <a:cubicBezTo>
                  <a:pt x="14446155" y="5352716"/>
                  <a:pt x="14234934" y="5400842"/>
                  <a:pt x="14277713" y="5454316"/>
                </a:cubicBezTo>
                <a:lnTo>
                  <a:pt x="14406050" y="5614737"/>
                </a:lnTo>
                <a:cubicBezTo>
                  <a:pt x="14459524" y="5662863"/>
                  <a:pt x="14526855" y="5748421"/>
                  <a:pt x="14598555" y="5743074"/>
                </a:cubicBezTo>
                <a:cubicBezTo>
                  <a:pt x="14670255" y="5737727"/>
                  <a:pt x="14636184" y="5638800"/>
                  <a:pt x="14758976" y="5582653"/>
                </a:cubicBezTo>
                <a:cubicBezTo>
                  <a:pt x="14881768" y="5526506"/>
                  <a:pt x="15165885" y="5439837"/>
                  <a:pt x="15335306" y="5406190"/>
                </a:cubicBezTo>
                <a:cubicBezTo>
                  <a:pt x="15504727" y="5372543"/>
                  <a:pt x="15617087" y="5396813"/>
                  <a:pt x="15775503" y="5380771"/>
                </a:cubicBezTo>
                <a:cubicBezTo>
                  <a:pt x="15933919" y="5364729"/>
                  <a:pt x="16086103" y="5262922"/>
                  <a:pt x="16395271" y="5309937"/>
                </a:cubicBezTo>
                <a:cubicBezTo>
                  <a:pt x="16704439" y="5356952"/>
                  <a:pt x="17218766" y="5545221"/>
                  <a:pt x="17630513" y="5662863"/>
                </a:cubicBezTo>
                <a:cubicBezTo>
                  <a:pt x="17905902" y="5657516"/>
                  <a:pt x="17844408" y="5320632"/>
                  <a:pt x="18047608" y="5277853"/>
                </a:cubicBezTo>
                <a:lnTo>
                  <a:pt x="18657208" y="5149516"/>
                </a:lnTo>
                <a:lnTo>
                  <a:pt x="19122429" y="4764505"/>
                </a:lnTo>
                <a:cubicBezTo>
                  <a:pt x="19199966" y="4681621"/>
                  <a:pt x="19022467" y="4647391"/>
                  <a:pt x="19122429" y="4652211"/>
                </a:cubicBezTo>
                <a:cubicBezTo>
                  <a:pt x="19222391" y="4657031"/>
                  <a:pt x="19727548" y="4862943"/>
                  <a:pt x="19722201" y="4793427"/>
                </a:cubicBezTo>
                <a:lnTo>
                  <a:pt x="19764113" y="4572000"/>
                </a:lnTo>
                <a:cubicBezTo>
                  <a:pt x="19748071" y="4515853"/>
                  <a:pt x="19638450" y="4518526"/>
                  <a:pt x="19683903" y="4443663"/>
                </a:cubicBezTo>
                <a:cubicBezTo>
                  <a:pt x="19729356" y="4368800"/>
                  <a:pt x="19924534" y="4189663"/>
                  <a:pt x="20036829" y="4122821"/>
                </a:cubicBezTo>
                <a:cubicBezTo>
                  <a:pt x="20143776" y="4096084"/>
                  <a:pt x="20269364" y="4081643"/>
                  <a:pt x="20357671" y="4042611"/>
                </a:cubicBezTo>
                <a:cubicBezTo>
                  <a:pt x="20445978" y="4003579"/>
                  <a:pt x="20422668" y="3912579"/>
                  <a:pt x="20566670" y="3888629"/>
                </a:cubicBezTo>
                <a:cubicBezTo>
                  <a:pt x="20737786" y="3829808"/>
                  <a:pt x="20874708" y="3825891"/>
                  <a:pt x="20919031" y="3667089"/>
                </a:cubicBezTo>
                <a:cubicBezTo>
                  <a:pt x="20963354" y="3508287"/>
                  <a:pt x="20816547" y="3076431"/>
                  <a:pt x="20832608" y="2935818"/>
                </a:cubicBezTo>
                <a:cubicBezTo>
                  <a:pt x="20848669" y="2795205"/>
                  <a:pt x="20945881" y="2850148"/>
                  <a:pt x="21015397" y="2823411"/>
                </a:cubicBezTo>
                <a:cubicBezTo>
                  <a:pt x="21052828" y="2756569"/>
                  <a:pt x="21110257" y="2587242"/>
                  <a:pt x="20973485" y="2560524"/>
                </a:cubicBezTo>
                <a:cubicBezTo>
                  <a:pt x="20836713" y="2533806"/>
                  <a:pt x="20400640" y="2614976"/>
                  <a:pt x="20194766" y="2663102"/>
                </a:cubicBezTo>
                <a:cubicBezTo>
                  <a:pt x="20061910" y="2680086"/>
                  <a:pt x="19961249" y="2677751"/>
                  <a:pt x="19828393" y="2720492"/>
                </a:cubicBezTo>
                <a:lnTo>
                  <a:pt x="19658371" y="2781724"/>
                </a:lnTo>
                <a:lnTo>
                  <a:pt x="19523482" y="2855495"/>
                </a:lnTo>
                <a:lnTo>
                  <a:pt x="19234724" y="2762518"/>
                </a:lnTo>
                <a:lnTo>
                  <a:pt x="19058147" y="2724334"/>
                </a:lnTo>
                <a:cubicBezTo>
                  <a:pt x="19018042" y="2683683"/>
                  <a:pt x="18991576" y="2526161"/>
                  <a:pt x="18945540" y="2518611"/>
                </a:cubicBezTo>
                <a:cubicBezTo>
                  <a:pt x="18899504" y="2511061"/>
                  <a:pt x="18932597" y="2671011"/>
                  <a:pt x="18897839" y="2679032"/>
                </a:cubicBezTo>
                <a:lnTo>
                  <a:pt x="18785545" y="2566737"/>
                </a:lnTo>
                <a:lnTo>
                  <a:pt x="18721376" y="2630905"/>
                </a:lnTo>
                <a:lnTo>
                  <a:pt x="18657208" y="2566737"/>
                </a:lnTo>
                <a:lnTo>
                  <a:pt x="18593039" y="2614863"/>
                </a:lnTo>
                <a:cubicBezTo>
                  <a:pt x="18547003" y="2606842"/>
                  <a:pt x="18319496" y="2558716"/>
                  <a:pt x="18380991" y="2518611"/>
                </a:cubicBezTo>
                <a:cubicBezTo>
                  <a:pt x="18442486" y="2478506"/>
                  <a:pt x="18881214" y="2427706"/>
                  <a:pt x="18962008" y="2374232"/>
                </a:cubicBezTo>
                <a:cubicBezTo>
                  <a:pt x="19042802" y="2320758"/>
                  <a:pt x="18892492" y="2208464"/>
                  <a:pt x="18865755" y="2197769"/>
                </a:cubicBezTo>
                <a:lnTo>
                  <a:pt x="18801587" y="2310063"/>
                </a:lnTo>
                <a:cubicBezTo>
                  <a:pt x="18780198" y="2347494"/>
                  <a:pt x="18770255" y="2232527"/>
                  <a:pt x="18695392" y="2213811"/>
                </a:cubicBezTo>
                <a:lnTo>
                  <a:pt x="18352408" y="2197769"/>
                </a:lnTo>
                <a:lnTo>
                  <a:pt x="18272197" y="2342148"/>
                </a:lnTo>
                <a:cubicBezTo>
                  <a:pt x="18224071" y="2342148"/>
                  <a:pt x="18236441" y="2347514"/>
                  <a:pt x="18127818" y="2342148"/>
                </a:cubicBezTo>
                <a:cubicBezTo>
                  <a:pt x="18019195" y="2336782"/>
                  <a:pt x="17632773" y="2327612"/>
                  <a:pt x="17620459" y="2309951"/>
                </a:cubicBezTo>
                <a:cubicBezTo>
                  <a:pt x="17608145" y="2292290"/>
                  <a:pt x="17957681" y="2276284"/>
                  <a:pt x="18053934" y="2236179"/>
                </a:cubicBezTo>
                <a:cubicBezTo>
                  <a:pt x="18118668" y="2175249"/>
                  <a:pt x="18163632" y="2089202"/>
                  <a:pt x="18248135" y="2053390"/>
                </a:cubicBezTo>
                <a:cubicBezTo>
                  <a:pt x="18332638" y="2017578"/>
                  <a:pt x="18490103" y="2040021"/>
                  <a:pt x="18560955" y="2021305"/>
                </a:cubicBezTo>
                <a:lnTo>
                  <a:pt x="18673250" y="1941095"/>
                </a:lnTo>
                <a:lnTo>
                  <a:pt x="18994092" y="1909011"/>
                </a:lnTo>
                <a:cubicBezTo>
                  <a:pt x="19076976" y="1917032"/>
                  <a:pt x="19138471" y="2005263"/>
                  <a:pt x="19170555" y="1989221"/>
                </a:cubicBezTo>
                <a:cubicBezTo>
                  <a:pt x="19202639" y="1973179"/>
                  <a:pt x="19197292" y="1855537"/>
                  <a:pt x="19186597" y="1812758"/>
                </a:cubicBezTo>
                <a:lnTo>
                  <a:pt x="19106387" y="1732548"/>
                </a:lnTo>
                <a:cubicBezTo>
                  <a:pt x="19102622" y="1702610"/>
                  <a:pt x="19206783" y="1670564"/>
                  <a:pt x="19164004" y="1633132"/>
                </a:cubicBezTo>
                <a:cubicBezTo>
                  <a:pt x="19121225" y="1595700"/>
                  <a:pt x="18856808" y="1531374"/>
                  <a:pt x="18849713" y="1507958"/>
                </a:cubicBezTo>
                <a:cubicBezTo>
                  <a:pt x="18842618" y="1484542"/>
                  <a:pt x="19051920" y="1484618"/>
                  <a:pt x="19121436" y="1492639"/>
                </a:cubicBezTo>
                <a:cubicBezTo>
                  <a:pt x="19190952" y="1500660"/>
                  <a:pt x="19198512" y="1556340"/>
                  <a:pt x="19266808" y="1556084"/>
                </a:cubicBezTo>
                <a:lnTo>
                  <a:pt x="19479694" y="1496254"/>
                </a:lnTo>
                <a:cubicBezTo>
                  <a:pt x="19550656" y="1476311"/>
                  <a:pt x="19529552" y="1099607"/>
                  <a:pt x="19491397" y="1042737"/>
                </a:cubicBezTo>
                <a:cubicBezTo>
                  <a:pt x="19453242" y="985867"/>
                  <a:pt x="19330976" y="1122948"/>
                  <a:pt x="19250766" y="1155032"/>
                </a:cubicBezTo>
                <a:lnTo>
                  <a:pt x="19010134" y="1235242"/>
                </a:lnTo>
                <a:lnTo>
                  <a:pt x="18911894" y="1189919"/>
                </a:lnTo>
                <a:cubicBezTo>
                  <a:pt x="18887831" y="1165856"/>
                  <a:pt x="18768457" y="1078376"/>
                  <a:pt x="18814241" y="1049651"/>
                </a:cubicBezTo>
                <a:cubicBezTo>
                  <a:pt x="18860025" y="1020926"/>
                  <a:pt x="19101038" y="1036283"/>
                  <a:pt x="19186596" y="1017567"/>
                </a:cubicBezTo>
                <a:cubicBezTo>
                  <a:pt x="19250765" y="1004568"/>
                  <a:pt x="19319116" y="988059"/>
                  <a:pt x="19327589" y="952811"/>
                </a:cubicBezTo>
                <a:cubicBezTo>
                  <a:pt x="19336062" y="917563"/>
                  <a:pt x="19192316" y="873684"/>
                  <a:pt x="19237437" y="806081"/>
                </a:cubicBezTo>
                <a:cubicBezTo>
                  <a:pt x="19282558" y="738478"/>
                  <a:pt x="19512041" y="567567"/>
                  <a:pt x="19598314" y="547194"/>
                </a:cubicBezTo>
                <a:cubicBezTo>
                  <a:pt x="19684587" y="526822"/>
                  <a:pt x="19717177" y="638687"/>
                  <a:pt x="19755076" y="683846"/>
                </a:cubicBezTo>
                <a:cubicBezTo>
                  <a:pt x="19792975" y="729005"/>
                  <a:pt x="19713329" y="849667"/>
                  <a:pt x="19825706" y="818148"/>
                </a:cubicBezTo>
                <a:cubicBezTo>
                  <a:pt x="19938083" y="786629"/>
                  <a:pt x="20210099" y="601677"/>
                  <a:pt x="20429341" y="494729"/>
                </a:cubicBezTo>
                <a:lnTo>
                  <a:pt x="20500649" y="333134"/>
                </a:lnTo>
                <a:cubicBezTo>
                  <a:pt x="20535580" y="269824"/>
                  <a:pt x="20225590" y="389928"/>
                  <a:pt x="20222781" y="347774"/>
                </a:cubicBezTo>
                <a:cubicBezTo>
                  <a:pt x="20219972" y="305620"/>
                  <a:pt x="20512112" y="135500"/>
                  <a:pt x="20483794" y="80211"/>
                </a:cubicBezTo>
                <a:cubicBezTo>
                  <a:pt x="20455476" y="24922"/>
                  <a:pt x="20223987" y="37432"/>
                  <a:pt x="20052871" y="16042"/>
                </a:cubicBezTo>
                <a:lnTo>
                  <a:pt x="1123187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4792004" y="3563815"/>
            <a:ext cx="22499320" cy="14466607"/>
          </a:xfrm>
          <a:custGeom>
            <a:avLst/>
            <a:gdLst>
              <a:gd name="connsiteX0" fmla="*/ 0 w 22742769"/>
              <a:gd name="connsiteY0" fmla="*/ 14442831 h 14466277"/>
              <a:gd name="connsiteX1" fmla="*/ 1195754 w 22742769"/>
              <a:gd name="connsiteY1" fmla="*/ 14302154 h 14466277"/>
              <a:gd name="connsiteX2" fmla="*/ 1735015 w 22742769"/>
              <a:gd name="connsiteY2" fmla="*/ 14091139 h 14466277"/>
              <a:gd name="connsiteX3" fmla="*/ 1617784 w 22742769"/>
              <a:gd name="connsiteY3" fmla="*/ 13809785 h 14466277"/>
              <a:gd name="connsiteX4" fmla="*/ 1336431 w 22742769"/>
              <a:gd name="connsiteY4" fmla="*/ 13575323 h 14466277"/>
              <a:gd name="connsiteX5" fmla="*/ 1852246 w 22742769"/>
              <a:gd name="connsiteY5" fmla="*/ 13364308 h 14466277"/>
              <a:gd name="connsiteX6" fmla="*/ 1664677 w 22742769"/>
              <a:gd name="connsiteY6" fmla="*/ 13059508 h 14466277"/>
              <a:gd name="connsiteX7" fmla="*/ 1172308 w 22742769"/>
              <a:gd name="connsiteY7" fmla="*/ 12942277 h 14466277"/>
              <a:gd name="connsiteX8" fmla="*/ 867508 w 22742769"/>
              <a:gd name="connsiteY8" fmla="*/ 12848493 h 14466277"/>
              <a:gd name="connsiteX9" fmla="*/ 304800 w 22742769"/>
              <a:gd name="connsiteY9" fmla="*/ 12871939 h 14466277"/>
              <a:gd name="connsiteX10" fmla="*/ 281354 w 22742769"/>
              <a:gd name="connsiteY10" fmla="*/ 12520247 h 14466277"/>
              <a:gd name="connsiteX11" fmla="*/ 234461 w 22742769"/>
              <a:gd name="connsiteY11" fmla="*/ 12192000 h 14466277"/>
              <a:gd name="connsiteX12" fmla="*/ 820615 w 22742769"/>
              <a:gd name="connsiteY12" fmla="*/ 12004431 h 14466277"/>
              <a:gd name="connsiteX13" fmla="*/ 1195754 w 22742769"/>
              <a:gd name="connsiteY13" fmla="*/ 11769970 h 14466277"/>
              <a:gd name="connsiteX14" fmla="*/ 1594338 w 22742769"/>
              <a:gd name="connsiteY14" fmla="*/ 11535508 h 14466277"/>
              <a:gd name="connsiteX15" fmla="*/ 1758461 w 22742769"/>
              <a:gd name="connsiteY15" fmla="*/ 11723077 h 14466277"/>
              <a:gd name="connsiteX16" fmla="*/ 2250831 w 22742769"/>
              <a:gd name="connsiteY16" fmla="*/ 11558954 h 14466277"/>
              <a:gd name="connsiteX17" fmla="*/ 2672861 w 22742769"/>
              <a:gd name="connsiteY17" fmla="*/ 11371385 h 14466277"/>
              <a:gd name="connsiteX18" fmla="*/ 2766646 w 22742769"/>
              <a:gd name="connsiteY18" fmla="*/ 11558954 h 14466277"/>
              <a:gd name="connsiteX19" fmla="*/ 3024554 w 22742769"/>
              <a:gd name="connsiteY19" fmla="*/ 11793416 h 14466277"/>
              <a:gd name="connsiteX20" fmla="*/ 3094892 w 22742769"/>
              <a:gd name="connsiteY20" fmla="*/ 11535508 h 14466277"/>
              <a:gd name="connsiteX21" fmla="*/ 3305908 w 22742769"/>
              <a:gd name="connsiteY21" fmla="*/ 11441723 h 14466277"/>
              <a:gd name="connsiteX22" fmla="*/ 3657600 w 22742769"/>
              <a:gd name="connsiteY22" fmla="*/ 11582400 h 14466277"/>
              <a:gd name="connsiteX23" fmla="*/ 3868615 w 22742769"/>
              <a:gd name="connsiteY23" fmla="*/ 11676185 h 14466277"/>
              <a:gd name="connsiteX24" fmla="*/ 3938954 w 22742769"/>
              <a:gd name="connsiteY24" fmla="*/ 11512062 h 14466277"/>
              <a:gd name="connsiteX25" fmla="*/ 3938954 w 22742769"/>
              <a:gd name="connsiteY25" fmla="*/ 11254154 h 14466277"/>
              <a:gd name="connsiteX26" fmla="*/ 4173415 w 22742769"/>
              <a:gd name="connsiteY26" fmla="*/ 10972800 h 14466277"/>
              <a:gd name="connsiteX27" fmla="*/ 4478215 w 22742769"/>
              <a:gd name="connsiteY27" fmla="*/ 11019693 h 14466277"/>
              <a:gd name="connsiteX28" fmla="*/ 5064369 w 22742769"/>
              <a:gd name="connsiteY28" fmla="*/ 10785231 h 14466277"/>
              <a:gd name="connsiteX29" fmla="*/ 5205046 w 22742769"/>
              <a:gd name="connsiteY29" fmla="*/ 10925908 h 14466277"/>
              <a:gd name="connsiteX30" fmla="*/ 5556738 w 22742769"/>
              <a:gd name="connsiteY30" fmla="*/ 10785231 h 14466277"/>
              <a:gd name="connsiteX31" fmla="*/ 5486400 w 22742769"/>
              <a:gd name="connsiteY31" fmla="*/ 11043139 h 14466277"/>
              <a:gd name="connsiteX32" fmla="*/ 5697415 w 22742769"/>
              <a:gd name="connsiteY32" fmla="*/ 11043139 h 14466277"/>
              <a:gd name="connsiteX33" fmla="*/ 5673969 w 22742769"/>
              <a:gd name="connsiteY33" fmla="*/ 11230708 h 14466277"/>
              <a:gd name="connsiteX34" fmla="*/ 5861538 w 22742769"/>
              <a:gd name="connsiteY34" fmla="*/ 11324493 h 14466277"/>
              <a:gd name="connsiteX35" fmla="*/ 5955323 w 22742769"/>
              <a:gd name="connsiteY35" fmla="*/ 11324493 h 14466277"/>
              <a:gd name="connsiteX36" fmla="*/ 5955323 w 22742769"/>
              <a:gd name="connsiteY36" fmla="*/ 11488616 h 14466277"/>
              <a:gd name="connsiteX37" fmla="*/ 6189784 w 22742769"/>
              <a:gd name="connsiteY37" fmla="*/ 11723077 h 14466277"/>
              <a:gd name="connsiteX38" fmla="*/ 6307015 w 22742769"/>
              <a:gd name="connsiteY38" fmla="*/ 12051323 h 14466277"/>
              <a:gd name="connsiteX39" fmla="*/ 6518031 w 22742769"/>
              <a:gd name="connsiteY39" fmla="*/ 12285785 h 14466277"/>
              <a:gd name="connsiteX40" fmla="*/ 6682154 w 22742769"/>
              <a:gd name="connsiteY40" fmla="*/ 12449908 h 14466277"/>
              <a:gd name="connsiteX41" fmla="*/ 6869723 w 22742769"/>
              <a:gd name="connsiteY41" fmla="*/ 12215447 h 14466277"/>
              <a:gd name="connsiteX42" fmla="*/ 7057292 w 22742769"/>
              <a:gd name="connsiteY42" fmla="*/ 11957539 h 14466277"/>
              <a:gd name="connsiteX43" fmla="*/ 7174523 w 22742769"/>
              <a:gd name="connsiteY43" fmla="*/ 11957539 h 14466277"/>
              <a:gd name="connsiteX44" fmla="*/ 7408984 w 22742769"/>
              <a:gd name="connsiteY44" fmla="*/ 11816862 h 14466277"/>
              <a:gd name="connsiteX45" fmla="*/ 7620000 w 22742769"/>
              <a:gd name="connsiteY45" fmla="*/ 11793416 h 14466277"/>
              <a:gd name="connsiteX46" fmla="*/ 7807569 w 22742769"/>
              <a:gd name="connsiteY46" fmla="*/ 11652739 h 14466277"/>
              <a:gd name="connsiteX47" fmla="*/ 7760677 w 22742769"/>
              <a:gd name="connsiteY47" fmla="*/ 11887200 h 14466277"/>
              <a:gd name="connsiteX48" fmla="*/ 7971692 w 22742769"/>
              <a:gd name="connsiteY48" fmla="*/ 11816862 h 14466277"/>
              <a:gd name="connsiteX49" fmla="*/ 8112369 w 22742769"/>
              <a:gd name="connsiteY49" fmla="*/ 12074770 h 14466277"/>
              <a:gd name="connsiteX50" fmla="*/ 8276492 w 22742769"/>
              <a:gd name="connsiteY50" fmla="*/ 12004431 h 14466277"/>
              <a:gd name="connsiteX51" fmla="*/ 8370277 w 22742769"/>
              <a:gd name="connsiteY51" fmla="*/ 11863754 h 14466277"/>
              <a:gd name="connsiteX52" fmla="*/ 8651631 w 22742769"/>
              <a:gd name="connsiteY52" fmla="*/ 11934093 h 14466277"/>
              <a:gd name="connsiteX53" fmla="*/ 8768861 w 22742769"/>
              <a:gd name="connsiteY53" fmla="*/ 12473354 h 14466277"/>
              <a:gd name="connsiteX54" fmla="*/ 8956431 w 22742769"/>
              <a:gd name="connsiteY54" fmla="*/ 12168554 h 14466277"/>
              <a:gd name="connsiteX55" fmla="*/ 8698523 w 22742769"/>
              <a:gd name="connsiteY55" fmla="*/ 11840308 h 14466277"/>
              <a:gd name="connsiteX56" fmla="*/ 8979877 w 22742769"/>
              <a:gd name="connsiteY56" fmla="*/ 11605847 h 14466277"/>
              <a:gd name="connsiteX57" fmla="*/ 9308123 w 22742769"/>
              <a:gd name="connsiteY57" fmla="*/ 11629293 h 14466277"/>
              <a:gd name="connsiteX58" fmla="*/ 9190892 w 22742769"/>
              <a:gd name="connsiteY58" fmla="*/ 11769970 h 14466277"/>
              <a:gd name="connsiteX59" fmla="*/ 9331569 w 22742769"/>
              <a:gd name="connsiteY59" fmla="*/ 11957539 h 14466277"/>
              <a:gd name="connsiteX60" fmla="*/ 10152184 w 22742769"/>
              <a:gd name="connsiteY60" fmla="*/ 11957539 h 14466277"/>
              <a:gd name="connsiteX61" fmla="*/ 10738338 w 22742769"/>
              <a:gd name="connsiteY61" fmla="*/ 11887200 h 14466277"/>
              <a:gd name="connsiteX62" fmla="*/ 10668000 w 22742769"/>
              <a:gd name="connsiteY62" fmla="*/ 11676185 h 14466277"/>
              <a:gd name="connsiteX63" fmla="*/ 10480431 w 22742769"/>
              <a:gd name="connsiteY63" fmla="*/ 11699631 h 14466277"/>
              <a:gd name="connsiteX64" fmla="*/ 10081846 w 22742769"/>
              <a:gd name="connsiteY64" fmla="*/ 11418277 h 14466277"/>
              <a:gd name="connsiteX65" fmla="*/ 10011508 w 22742769"/>
              <a:gd name="connsiteY65" fmla="*/ 11019693 h 14466277"/>
              <a:gd name="connsiteX66" fmla="*/ 10105292 w 22742769"/>
              <a:gd name="connsiteY66" fmla="*/ 10410093 h 14466277"/>
              <a:gd name="connsiteX67" fmla="*/ 10105292 w 22742769"/>
              <a:gd name="connsiteY67" fmla="*/ 10199077 h 14466277"/>
              <a:gd name="connsiteX68" fmla="*/ 10152184 w 22742769"/>
              <a:gd name="connsiteY68" fmla="*/ 10128739 h 14466277"/>
              <a:gd name="connsiteX69" fmla="*/ 9941169 w 22742769"/>
              <a:gd name="connsiteY69" fmla="*/ 10081847 h 14466277"/>
              <a:gd name="connsiteX70" fmla="*/ 9941169 w 22742769"/>
              <a:gd name="connsiteY70" fmla="*/ 9495693 h 14466277"/>
              <a:gd name="connsiteX71" fmla="*/ 9964615 w 22742769"/>
              <a:gd name="connsiteY71" fmla="*/ 9308123 h 14466277"/>
              <a:gd name="connsiteX72" fmla="*/ 10152184 w 22742769"/>
              <a:gd name="connsiteY72" fmla="*/ 9167447 h 14466277"/>
              <a:gd name="connsiteX73" fmla="*/ 9847384 w 22742769"/>
              <a:gd name="connsiteY73" fmla="*/ 9190893 h 14466277"/>
              <a:gd name="connsiteX74" fmla="*/ 9659815 w 22742769"/>
              <a:gd name="connsiteY74" fmla="*/ 8839200 h 14466277"/>
              <a:gd name="connsiteX75" fmla="*/ 9378461 w 22742769"/>
              <a:gd name="connsiteY75" fmla="*/ 8604739 h 14466277"/>
              <a:gd name="connsiteX76" fmla="*/ 9308123 w 22742769"/>
              <a:gd name="connsiteY76" fmla="*/ 8299939 h 14466277"/>
              <a:gd name="connsiteX77" fmla="*/ 9214338 w 22742769"/>
              <a:gd name="connsiteY77" fmla="*/ 8088923 h 14466277"/>
              <a:gd name="connsiteX78" fmla="*/ 9190892 w 22742769"/>
              <a:gd name="connsiteY78" fmla="*/ 7690339 h 14466277"/>
              <a:gd name="connsiteX79" fmla="*/ 9284677 w 22742769"/>
              <a:gd name="connsiteY79" fmla="*/ 7549662 h 14466277"/>
              <a:gd name="connsiteX80" fmla="*/ 9190892 w 22742769"/>
              <a:gd name="connsiteY80" fmla="*/ 7197970 h 14466277"/>
              <a:gd name="connsiteX81" fmla="*/ 9003323 w 22742769"/>
              <a:gd name="connsiteY81" fmla="*/ 7174523 h 14466277"/>
              <a:gd name="connsiteX82" fmla="*/ 8956431 w 22742769"/>
              <a:gd name="connsiteY82" fmla="*/ 7010400 h 14466277"/>
              <a:gd name="connsiteX83" fmla="*/ 9003323 w 22742769"/>
              <a:gd name="connsiteY83" fmla="*/ 6869723 h 14466277"/>
              <a:gd name="connsiteX84" fmla="*/ 9167446 w 22742769"/>
              <a:gd name="connsiteY84" fmla="*/ 7033847 h 14466277"/>
              <a:gd name="connsiteX85" fmla="*/ 9284677 w 22742769"/>
              <a:gd name="connsiteY85" fmla="*/ 7033847 h 14466277"/>
              <a:gd name="connsiteX86" fmla="*/ 9800492 w 22742769"/>
              <a:gd name="connsiteY86" fmla="*/ 7221416 h 14466277"/>
              <a:gd name="connsiteX87" fmla="*/ 9988061 w 22742769"/>
              <a:gd name="connsiteY87" fmla="*/ 7291754 h 14466277"/>
              <a:gd name="connsiteX88" fmla="*/ 10105292 w 22742769"/>
              <a:gd name="connsiteY88" fmla="*/ 7338647 h 14466277"/>
              <a:gd name="connsiteX89" fmla="*/ 10456984 w 22742769"/>
              <a:gd name="connsiteY89" fmla="*/ 7127631 h 14466277"/>
              <a:gd name="connsiteX90" fmla="*/ 10902461 w 22742769"/>
              <a:gd name="connsiteY90" fmla="*/ 7057293 h 14466277"/>
              <a:gd name="connsiteX91" fmla="*/ 11019692 w 22742769"/>
              <a:gd name="connsiteY91" fmla="*/ 7244862 h 14466277"/>
              <a:gd name="connsiteX92" fmla="*/ 11066584 w 22742769"/>
              <a:gd name="connsiteY92" fmla="*/ 7479323 h 14466277"/>
              <a:gd name="connsiteX93" fmla="*/ 10808677 w 22742769"/>
              <a:gd name="connsiteY93" fmla="*/ 7643447 h 14466277"/>
              <a:gd name="connsiteX94" fmla="*/ 11066584 w 22742769"/>
              <a:gd name="connsiteY94" fmla="*/ 8042031 h 14466277"/>
              <a:gd name="connsiteX95" fmla="*/ 11254154 w 22742769"/>
              <a:gd name="connsiteY95" fmla="*/ 8393723 h 14466277"/>
              <a:gd name="connsiteX96" fmla="*/ 11230708 w 22742769"/>
              <a:gd name="connsiteY96" fmla="*/ 8721970 h 14466277"/>
              <a:gd name="connsiteX97" fmla="*/ 11441723 w 22742769"/>
              <a:gd name="connsiteY97" fmla="*/ 8698523 h 14466277"/>
              <a:gd name="connsiteX98" fmla="*/ 11558954 w 22742769"/>
              <a:gd name="connsiteY98" fmla="*/ 8487508 h 14466277"/>
              <a:gd name="connsiteX99" fmla="*/ 11910646 w 22742769"/>
              <a:gd name="connsiteY99" fmla="*/ 8487508 h 14466277"/>
              <a:gd name="connsiteX100" fmla="*/ 12238892 w 22742769"/>
              <a:gd name="connsiteY100" fmla="*/ 8510954 h 14466277"/>
              <a:gd name="connsiteX101" fmla="*/ 12660923 w 22742769"/>
              <a:gd name="connsiteY101" fmla="*/ 8628185 h 14466277"/>
              <a:gd name="connsiteX102" fmla="*/ 13340861 w 22742769"/>
              <a:gd name="connsiteY102" fmla="*/ 8698523 h 14466277"/>
              <a:gd name="connsiteX103" fmla="*/ 13669108 w 22742769"/>
              <a:gd name="connsiteY103" fmla="*/ 8721970 h 14466277"/>
              <a:gd name="connsiteX104" fmla="*/ 14020800 w 22742769"/>
              <a:gd name="connsiteY104" fmla="*/ 8956431 h 14466277"/>
              <a:gd name="connsiteX105" fmla="*/ 14161477 w 22742769"/>
              <a:gd name="connsiteY105" fmla="*/ 8979877 h 14466277"/>
              <a:gd name="connsiteX106" fmla="*/ 14747631 w 22742769"/>
              <a:gd name="connsiteY106" fmla="*/ 8745416 h 14466277"/>
              <a:gd name="connsiteX107" fmla="*/ 15240000 w 22742769"/>
              <a:gd name="connsiteY107" fmla="*/ 8299939 h 14466277"/>
              <a:gd name="connsiteX108" fmla="*/ 16060615 w 22742769"/>
              <a:gd name="connsiteY108" fmla="*/ 8135816 h 14466277"/>
              <a:gd name="connsiteX109" fmla="*/ 16341969 w 22742769"/>
              <a:gd name="connsiteY109" fmla="*/ 7995139 h 14466277"/>
              <a:gd name="connsiteX110" fmla="*/ 15779261 w 22742769"/>
              <a:gd name="connsiteY110" fmla="*/ 7971693 h 14466277"/>
              <a:gd name="connsiteX111" fmla="*/ 15216554 w 22742769"/>
              <a:gd name="connsiteY111" fmla="*/ 8018585 h 14466277"/>
              <a:gd name="connsiteX112" fmla="*/ 15028984 w 22742769"/>
              <a:gd name="connsiteY112" fmla="*/ 7854462 h 14466277"/>
              <a:gd name="connsiteX113" fmla="*/ 15216554 w 22742769"/>
              <a:gd name="connsiteY113" fmla="*/ 7432431 h 14466277"/>
              <a:gd name="connsiteX114" fmla="*/ 15286892 w 22742769"/>
              <a:gd name="connsiteY114" fmla="*/ 6963508 h 14466277"/>
              <a:gd name="connsiteX115" fmla="*/ 16084061 w 22742769"/>
              <a:gd name="connsiteY115" fmla="*/ 6564923 h 14466277"/>
              <a:gd name="connsiteX116" fmla="*/ 16623323 w 22742769"/>
              <a:gd name="connsiteY116" fmla="*/ 6236677 h 14466277"/>
              <a:gd name="connsiteX117" fmla="*/ 17889415 w 22742769"/>
              <a:gd name="connsiteY117" fmla="*/ 5884985 h 14466277"/>
              <a:gd name="connsiteX118" fmla="*/ 19014831 w 22742769"/>
              <a:gd name="connsiteY118" fmla="*/ 5134708 h 14466277"/>
              <a:gd name="connsiteX119" fmla="*/ 19249292 w 22742769"/>
              <a:gd name="connsiteY119" fmla="*/ 4759570 h 14466277"/>
              <a:gd name="connsiteX120" fmla="*/ 19343077 w 22742769"/>
              <a:gd name="connsiteY120" fmla="*/ 4572000 h 14466277"/>
              <a:gd name="connsiteX121" fmla="*/ 20046461 w 22742769"/>
              <a:gd name="connsiteY121" fmla="*/ 4806462 h 14466277"/>
              <a:gd name="connsiteX122" fmla="*/ 19624431 w 22742769"/>
              <a:gd name="connsiteY122" fmla="*/ 4501662 h 14466277"/>
              <a:gd name="connsiteX123" fmla="*/ 19436861 w 22742769"/>
              <a:gd name="connsiteY123" fmla="*/ 4360985 h 14466277"/>
              <a:gd name="connsiteX124" fmla="*/ 19272738 w 22742769"/>
              <a:gd name="connsiteY124" fmla="*/ 4337539 h 14466277"/>
              <a:gd name="connsiteX125" fmla="*/ 19366523 w 22742769"/>
              <a:gd name="connsiteY125" fmla="*/ 3845170 h 14466277"/>
              <a:gd name="connsiteX126" fmla="*/ 19507200 w 22742769"/>
              <a:gd name="connsiteY126" fmla="*/ 3798277 h 14466277"/>
              <a:gd name="connsiteX127" fmla="*/ 19296184 w 22742769"/>
              <a:gd name="connsiteY127" fmla="*/ 3634154 h 14466277"/>
              <a:gd name="connsiteX128" fmla="*/ 19389969 w 22742769"/>
              <a:gd name="connsiteY128" fmla="*/ 3048000 h 14466277"/>
              <a:gd name="connsiteX129" fmla="*/ 19436861 w 22742769"/>
              <a:gd name="connsiteY129" fmla="*/ 2766647 h 14466277"/>
              <a:gd name="connsiteX130" fmla="*/ 19343077 w 22742769"/>
              <a:gd name="connsiteY130" fmla="*/ 2203939 h 14466277"/>
              <a:gd name="connsiteX131" fmla="*/ 19413415 w 22742769"/>
              <a:gd name="connsiteY131" fmla="*/ 1969477 h 14466277"/>
              <a:gd name="connsiteX132" fmla="*/ 19319631 w 22742769"/>
              <a:gd name="connsiteY132" fmla="*/ 1547447 h 14466277"/>
              <a:gd name="connsiteX133" fmla="*/ 19718215 w 22742769"/>
              <a:gd name="connsiteY133" fmla="*/ 1242647 h 14466277"/>
              <a:gd name="connsiteX134" fmla="*/ 20234031 w 22742769"/>
              <a:gd name="connsiteY134" fmla="*/ 961293 h 14466277"/>
              <a:gd name="connsiteX135" fmla="*/ 20913969 w 22742769"/>
              <a:gd name="connsiteY135" fmla="*/ 773723 h 14466277"/>
              <a:gd name="connsiteX136" fmla="*/ 21969046 w 22742769"/>
              <a:gd name="connsiteY136" fmla="*/ 492370 h 14466277"/>
              <a:gd name="connsiteX137" fmla="*/ 22742769 w 22742769"/>
              <a:gd name="connsiteY137" fmla="*/ 0 h 14466277"/>
              <a:gd name="connsiteX138" fmla="*/ 22672431 w 22742769"/>
              <a:gd name="connsiteY138" fmla="*/ 14466277 h 14466277"/>
              <a:gd name="connsiteX0" fmla="*/ 0 w 22742769"/>
              <a:gd name="connsiteY0" fmla="*/ 14442831 h 14466277"/>
              <a:gd name="connsiteX1" fmla="*/ 1195754 w 22742769"/>
              <a:gd name="connsiteY1" fmla="*/ 14302154 h 14466277"/>
              <a:gd name="connsiteX2" fmla="*/ 1735015 w 22742769"/>
              <a:gd name="connsiteY2" fmla="*/ 14091139 h 14466277"/>
              <a:gd name="connsiteX3" fmla="*/ 1617784 w 22742769"/>
              <a:gd name="connsiteY3" fmla="*/ 13809785 h 14466277"/>
              <a:gd name="connsiteX4" fmla="*/ 1336431 w 22742769"/>
              <a:gd name="connsiteY4" fmla="*/ 13575323 h 14466277"/>
              <a:gd name="connsiteX5" fmla="*/ 1852246 w 22742769"/>
              <a:gd name="connsiteY5" fmla="*/ 13364308 h 14466277"/>
              <a:gd name="connsiteX6" fmla="*/ 1664677 w 22742769"/>
              <a:gd name="connsiteY6" fmla="*/ 13059508 h 14466277"/>
              <a:gd name="connsiteX7" fmla="*/ 1172308 w 22742769"/>
              <a:gd name="connsiteY7" fmla="*/ 12942277 h 14466277"/>
              <a:gd name="connsiteX8" fmla="*/ 867508 w 22742769"/>
              <a:gd name="connsiteY8" fmla="*/ 12848493 h 14466277"/>
              <a:gd name="connsiteX9" fmla="*/ 304800 w 22742769"/>
              <a:gd name="connsiteY9" fmla="*/ 12871939 h 14466277"/>
              <a:gd name="connsiteX10" fmla="*/ 281354 w 22742769"/>
              <a:gd name="connsiteY10" fmla="*/ 12520247 h 14466277"/>
              <a:gd name="connsiteX11" fmla="*/ 234461 w 22742769"/>
              <a:gd name="connsiteY11" fmla="*/ 12192000 h 14466277"/>
              <a:gd name="connsiteX12" fmla="*/ 820615 w 22742769"/>
              <a:gd name="connsiteY12" fmla="*/ 12004431 h 14466277"/>
              <a:gd name="connsiteX13" fmla="*/ 1195754 w 22742769"/>
              <a:gd name="connsiteY13" fmla="*/ 11769970 h 14466277"/>
              <a:gd name="connsiteX14" fmla="*/ 1594338 w 22742769"/>
              <a:gd name="connsiteY14" fmla="*/ 11535508 h 14466277"/>
              <a:gd name="connsiteX15" fmla="*/ 1758461 w 22742769"/>
              <a:gd name="connsiteY15" fmla="*/ 11723077 h 14466277"/>
              <a:gd name="connsiteX16" fmla="*/ 2250831 w 22742769"/>
              <a:gd name="connsiteY16" fmla="*/ 11558954 h 14466277"/>
              <a:gd name="connsiteX17" fmla="*/ 2672861 w 22742769"/>
              <a:gd name="connsiteY17" fmla="*/ 11371385 h 14466277"/>
              <a:gd name="connsiteX18" fmla="*/ 2766646 w 22742769"/>
              <a:gd name="connsiteY18" fmla="*/ 11558954 h 14466277"/>
              <a:gd name="connsiteX19" fmla="*/ 3024554 w 22742769"/>
              <a:gd name="connsiteY19" fmla="*/ 11793416 h 14466277"/>
              <a:gd name="connsiteX20" fmla="*/ 3094892 w 22742769"/>
              <a:gd name="connsiteY20" fmla="*/ 11535508 h 14466277"/>
              <a:gd name="connsiteX21" fmla="*/ 3305908 w 22742769"/>
              <a:gd name="connsiteY21" fmla="*/ 11441723 h 14466277"/>
              <a:gd name="connsiteX22" fmla="*/ 3657600 w 22742769"/>
              <a:gd name="connsiteY22" fmla="*/ 11582400 h 14466277"/>
              <a:gd name="connsiteX23" fmla="*/ 3868615 w 22742769"/>
              <a:gd name="connsiteY23" fmla="*/ 11676185 h 14466277"/>
              <a:gd name="connsiteX24" fmla="*/ 3938954 w 22742769"/>
              <a:gd name="connsiteY24" fmla="*/ 11512062 h 14466277"/>
              <a:gd name="connsiteX25" fmla="*/ 3938954 w 22742769"/>
              <a:gd name="connsiteY25" fmla="*/ 11254154 h 14466277"/>
              <a:gd name="connsiteX26" fmla="*/ 4173415 w 22742769"/>
              <a:gd name="connsiteY26" fmla="*/ 10972800 h 14466277"/>
              <a:gd name="connsiteX27" fmla="*/ 4478215 w 22742769"/>
              <a:gd name="connsiteY27" fmla="*/ 11019693 h 14466277"/>
              <a:gd name="connsiteX28" fmla="*/ 5064369 w 22742769"/>
              <a:gd name="connsiteY28" fmla="*/ 10785231 h 14466277"/>
              <a:gd name="connsiteX29" fmla="*/ 5205046 w 22742769"/>
              <a:gd name="connsiteY29" fmla="*/ 10925908 h 14466277"/>
              <a:gd name="connsiteX30" fmla="*/ 5556738 w 22742769"/>
              <a:gd name="connsiteY30" fmla="*/ 10785231 h 14466277"/>
              <a:gd name="connsiteX31" fmla="*/ 5486400 w 22742769"/>
              <a:gd name="connsiteY31" fmla="*/ 11043139 h 14466277"/>
              <a:gd name="connsiteX32" fmla="*/ 5697415 w 22742769"/>
              <a:gd name="connsiteY32" fmla="*/ 11043139 h 14466277"/>
              <a:gd name="connsiteX33" fmla="*/ 5673969 w 22742769"/>
              <a:gd name="connsiteY33" fmla="*/ 11230708 h 14466277"/>
              <a:gd name="connsiteX34" fmla="*/ 5861538 w 22742769"/>
              <a:gd name="connsiteY34" fmla="*/ 11324493 h 14466277"/>
              <a:gd name="connsiteX35" fmla="*/ 5955323 w 22742769"/>
              <a:gd name="connsiteY35" fmla="*/ 11324493 h 14466277"/>
              <a:gd name="connsiteX36" fmla="*/ 5955323 w 22742769"/>
              <a:gd name="connsiteY36" fmla="*/ 11488616 h 14466277"/>
              <a:gd name="connsiteX37" fmla="*/ 6189784 w 22742769"/>
              <a:gd name="connsiteY37" fmla="*/ 11723077 h 14466277"/>
              <a:gd name="connsiteX38" fmla="*/ 6307015 w 22742769"/>
              <a:gd name="connsiteY38" fmla="*/ 12051323 h 14466277"/>
              <a:gd name="connsiteX39" fmla="*/ 6518031 w 22742769"/>
              <a:gd name="connsiteY39" fmla="*/ 12285785 h 14466277"/>
              <a:gd name="connsiteX40" fmla="*/ 6682154 w 22742769"/>
              <a:gd name="connsiteY40" fmla="*/ 12449908 h 14466277"/>
              <a:gd name="connsiteX41" fmla="*/ 6869723 w 22742769"/>
              <a:gd name="connsiteY41" fmla="*/ 12215447 h 14466277"/>
              <a:gd name="connsiteX42" fmla="*/ 7057292 w 22742769"/>
              <a:gd name="connsiteY42" fmla="*/ 11957539 h 14466277"/>
              <a:gd name="connsiteX43" fmla="*/ 7174523 w 22742769"/>
              <a:gd name="connsiteY43" fmla="*/ 11957539 h 14466277"/>
              <a:gd name="connsiteX44" fmla="*/ 7408984 w 22742769"/>
              <a:gd name="connsiteY44" fmla="*/ 11816862 h 14466277"/>
              <a:gd name="connsiteX45" fmla="*/ 7620000 w 22742769"/>
              <a:gd name="connsiteY45" fmla="*/ 11793416 h 14466277"/>
              <a:gd name="connsiteX46" fmla="*/ 7807569 w 22742769"/>
              <a:gd name="connsiteY46" fmla="*/ 11652739 h 14466277"/>
              <a:gd name="connsiteX47" fmla="*/ 7760677 w 22742769"/>
              <a:gd name="connsiteY47" fmla="*/ 11887200 h 14466277"/>
              <a:gd name="connsiteX48" fmla="*/ 7971692 w 22742769"/>
              <a:gd name="connsiteY48" fmla="*/ 11816862 h 14466277"/>
              <a:gd name="connsiteX49" fmla="*/ 8112369 w 22742769"/>
              <a:gd name="connsiteY49" fmla="*/ 12074770 h 14466277"/>
              <a:gd name="connsiteX50" fmla="*/ 8276492 w 22742769"/>
              <a:gd name="connsiteY50" fmla="*/ 12004431 h 14466277"/>
              <a:gd name="connsiteX51" fmla="*/ 8370277 w 22742769"/>
              <a:gd name="connsiteY51" fmla="*/ 11863754 h 14466277"/>
              <a:gd name="connsiteX52" fmla="*/ 8651631 w 22742769"/>
              <a:gd name="connsiteY52" fmla="*/ 11934093 h 14466277"/>
              <a:gd name="connsiteX53" fmla="*/ 8768861 w 22742769"/>
              <a:gd name="connsiteY53" fmla="*/ 12473354 h 14466277"/>
              <a:gd name="connsiteX54" fmla="*/ 8956431 w 22742769"/>
              <a:gd name="connsiteY54" fmla="*/ 12168554 h 14466277"/>
              <a:gd name="connsiteX55" fmla="*/ 8698523 w 22742769"/>
              <a:gd name="connsiteY55" fmla="*/ 11840308 h 14466277"/>
              <a:gd name="connsiteX56" fmla="*/ 8979877 w 22742769"/>
              <a:gd name="connsiteY56" fmla="*/ 11605847 h 14466277"/>
              <a:gd name="connsiteX57" fmla="*/ 9308123 w 22742769"/>
              <a:gd name="connsiteY57" fmla="*/ 11629293 h 14466277"/>
              <a:gd name="connsiteX58" fmla="*/ 9190892 w 22742769"/>
              <a:gd name="connsiteY58" fmla="*/ 11769970 h 14466277"/>
              <a:gd name="connsiteX59" fmla="*/ 9331569 w 22742769"/>
              <a:gd name="connsiteY59" fmla="*/ 11957539 h 14466277"/>
              <a:gd name="connsiteX60" fmla="*/ 10152184 w 22742769"/>
              <a:gd name="connsiteY60" fmla="*/ 11957539 h 14466277"/>
              <a:gd name="connsiteX61" fmla="*/ 10738338 w 22742769"/>
              <a:gd name="connsiteY61" fmla="*/ 11887200 h 14466277"/>
              <a:gd name="connsiteX62" fmla="*/ 10668000 w 22742769"/>
              <a:gd name="connsiteY62" fmla="*/ 11676185 h 14466277"/>
              <a:gd name="connsiteX63" fmla="*/ 10480431 w 22742769"/>
              <a:gd name="connsiteY63" fmla="*/ 11699631 h 14466277"/>
              <a:gd name="connsiteX64" fmla="*/ 10081846 w 22742769"/>
              <a:gd name="connsiteY64" fmla="*/ 11418277 h 14466277"/>
              <a:gd name="connsiteX65" fmla="*/ 10011508 w 22742769"/>
              <a:gd name="connsiteY65" fmla="*/ 11019693 h 14466277"/>
              <a:gd name="connsiteX66" fmla="*/ 10105292 w 22742769"/>
              <a:gd name="connsiteY66" fmla="*/ 10410093 h 14466277"/>
              <a:gd name="connsiteX67" fmla="*/ 10105292 w 22742769"/>
              <a:gd name="connsiteY67" fmla="*/ 10199077 h 14466277"/>
              <a:gd name="connsiteX68" fmla="*/ 10152184 w 22742769"/>
              <a:gd name="connsiteY68" fmla="*/ 10128739 h 14466277"/>
              <a:gd name="connsiteX69" fmla="*/ 9941169 w 22742769"/>
              <a:gd name="connsiteY69" fmla="*/ 10081847 h 14466277"/>
              <a:gd name="connsiteX70" fmla="*/ 9941169 w 22742769"/>
              <a:gd name="connsiteY70" fmla="*/ 9495693 h 14466277"/>
              <a:gd name="connsiteX71" fmla="*/ 9964615 w 22742769"/>
              <a:gd name="connsiteY71" fmla="*/ 9308123 h 14466277"/>
              <a:gd name="connsiteX72" fmla="*/ 10152184 w 22742769"/>
              <a:gd name="connsiteY72" fmla="*/ 9167447 h 14466277"/>
              <a:gd name="connsiteX73" fmla="*/ 9847384 w 22742769"/>
              <a:gd name="connsiteY73" fmla="*/ 9190893 h 14466277"/>
              <a:gd name="connsiteX74" fmla="*/ 9659815 w 22742769"/>
              <a:gd name="connsiteY74" fmla="*/ 8839200 h 14466277"/>
              <a:gd name="connsiteX75" fmla="*/ 9378461 w 22742769"/>
              <a:gd name="connsiteY75" fmla="*/ 8604739 h 14466277"/>
              <a:gd name="connsiteX76" fmla="*/ 9308123 w 22742769"/>
              <a:gd name="connsiteY76" fmla="*/ 8299939 h 14466277"/>
              <a:gd name="connsiteX77" fmla="*/ 9214338 w 22742769"/>
              <a:gd name="connsiteY77" fmla="*/ 8088923 h 14466277"/>
              <a:gd name="connsiteX78" fmla="*/ 9190892 w 22742769"/>
              <a:gd name="connsiteY78" fmla="*/ 7690339 h 14466277"/>
              <a:gd name="connsiteX79" fmla="*/ 9284677 w 22742769"/>
              <a:gd name="connsiteY79" fmla="*/ 7549662 h 14466277"/>
              <a:gd name="connsiteX80" fmla="*/ 9190892 w 22742769"/>
              <a:gd name="connsiteY80" fmla="*/ 7197970 h 14466277"/>
              <a:gd name="connsiteX81" fmla="*/ 9003323 w 22742769"/>
              <a:gd name="connsiteY81" fmla="*/ 7174523 h 14466277"/>
              <a:gd name="connsiteX82" fmla="*/ 8956431 w 22742769"/>
              <a:gd name="connsiteY82" fmla="*/ 7010400 h 14466277"/>
              <a:gd name="connsiteX83" fmla="*/ 9003323 w 22742769"/>
              <a:gd name="connsiteY83" fmla="*/ 6869723 h 14466277"/>
              <a:gd name="connsiteX84" fmla="*/ 9167446 w 22742769"/>
              <a:gd name="connsiteY84" fmla="*/ 7033847 h 14466277"/>
              <a:gd name="connsiteX85" fmla="*/ 9284677 w 22742769"/>
              <a:gd name="connsiteY85" fmla="*/ 7033847 h 14466277"/>
              <a:gd name="connsiteX86" fmla="*/ 9800492 w 22742769"/>
              <a:gd name="connsiteY86" fmla="*/ 7221416 h 14466277"/>
              <a:gd name="connsiteX87" fmla="*/ 9988061 w 22742769"/>
              <a:gd name="connsiteY87" fmla="*/ 7291754 h 14466277"/>
              <a:gd name="connsiteX88" fmla="*/ 10105292 w 22742769"/>
              <a:gd name="connsiteY88" fmla="*/ 7338647 h 14466277"/>
              <a:gd name="connsiteX89" fmla="*/ 10456984 w 22742769"/>
              <a:gd name="connsiteY89" fmla="*/ 7127631 h 14466277"/>
              <a:gd name="connsiteX90" fmla="*/ 10902461 w 22742769"/>
              <a:gd name="connsiteY90" fmla="*/ 7057293 h 14466277"/>
              <a:gd name="connsiteX91" fmla="*/ 11019692 w 22742769"/>
              <a:gd name="connsiteY91" fmla="*/ 7244862 h 14466277"/>
              <a:gd name="connsiteX92" fmla="*/ 11066584 w 22742769"/>
              <a:gd name="connsiteY92" fmla="*/ 7479323 h 14466277"/>
              <a:gd name="connsiteX93" fmla="*/ 10808677 w 22742769"/>
              <a:gd name="connsiteY93" fmla="*/ 7643447 h 14466277"/>
              <a:gd name="connsiteX94" fmla="*/ 11066584 w 22742769"/>
              <a:gd name="connsiteY94" fmla="*/ 8042031 h 14466277"/>
              <a:gd name="connsiteX95" fmla="*/ 11254154 w 22742769"/>
              <a:gd name="connsiteY95" fmla="*/ 8393723 h 14466277"/>
              <a:gd name="connsiteX96" fmla="*/ 11230708 w 22742769"/>
              <a:gd name="connsiteY96" fmla="*/ 8721970 h 14466277"/>
              <a:gd name="connsiteX97" fmla="*/ 11441723 w 22742769"/>
              <a:gd name="connsiteY97" fmla="*/ 8698523 h 14466277"/>
              <a:gd name="connsiteX98" fmla="*/ 11558954 w 22742769"/>
              <a:gd name="connsiteY98" fmla="*/ 8487508 h 14466277"/>
              <a:gd name="connsiteX99" fmla="*/ 11910646 w 22742769"/>
              <a:gd name="connsiteY99" fmla="*/ 8487508 h 14466277"/>
              <a:gd name="connsiteX100" fmla="*/ 12238892 w 22742769"/>
              <a:gd name="connsiteY100" fmla="*/ 8510954 h 14466277"/>
              <a:gd name="connsiteX101" fmla="*/ 12660923 w 22742769"/>
              <a:gd name="connsiteY101" fmla="*/ 8628185 h 14466277"/>
              <a:gd name="connsiteX102" fmla="*/ 13340861 w 22742769"/>
              <a:gd name="connsiteY102" fmla="*/ 8698523 h 14466277"/>
              <a:gd name="connsiteX103" fmla="*/ 13669108 w 22742769"/>
              <a:gd name="connsiteY103" fmla="*/ 8721970 h 14466277"/>
              <a:gd name="connsiteX104" fmla="*/ 14020800 w 22742769"/>
              <a:gd name="connsiteY104" fmla="*/ 8956431 h 14466277"/>
              <a:gd name="connsiteX105" fmla="*/ 14161477 w 22742769"/>
              <a:gd name="connsiteY105" fmla="*/ 8979877 h 14466277"/>
              <a:gd name="connsiteX106" fmla="*/ 14747631 w 22742769"/>
              <a:gd name="connsiteY106" fmla="*/ 8745416 h 14466277"/>
              <a:gd name="connsiteX107" fmla="*/ 15240000 w 22742769"/>
              <a:gd name="connsiteY107" fmla="*/ 8299939 h 14466277"/>
              <a:gd name="connsiteX108" fmla="*/ 16060615 w 22742769"/>
              <a:gd name="connsiteY108" fmla="*/ 8135816 h 14466277"/>
              <a:gd name="connsiteX109" fmla="*/ 16341969 w 22742769"/>
              <a:gd name="connsiteY109" fmla="*/ 7995139 h 14466277"/>
              <a:gd name="connsiteX110" fmla="*/ 15779261 w 22742769"/>
              <a:gd name="connsiteY110" fmla="*/ 7971693 h 14466277"/>
              <a:gd name="connsiteX111" fmla="*/ 15216554 w 22742769"/>
              <a:gd name="connsiteY111" fmla="*/ 8018585 h 14466277"/>
              <a:gd name="connsiteX112" fmla="*/ 15028984 w 22742769"/>
              <a:gd name="connsiteY112" fmla="*/ 7854462 h 14466277"/>
              <a:gd name="connsiteX113" fmla="*/ 15216554 w 22742769"/>
              <a:gd name="connsiteY113" fmla="*/ 7432431 h 14466277"/>
              <a:gd name="connsiteX114" fmla="*/ 15286892 w 22742769"/>
              <a:gd name="connsiteY114" fmla="*/ 6963508 h 14466277"/>
              <a:gd name="connsiteX115" fmla="*/ 16084061 w 22742769"/>
              <a:gd name="connsiteY115" fmla="*/ 6564923 h 14466277"/>
              <a:gd name="connsiteX116" fmla="*/ 16623323 w 22742769"/>
              <a:gd name="connsiteY116" fmla="*/ 6236677 h 14466277"/>
              <a:gd name="connsiteX117" fmla="*/ 17889415 w 22742769"/>
              <a:gd name="connsiteY117" fmla="*/ 5884985 h 14466277"/>
              <a:gd name="connsiteX118" fmla="*/ 19014831 w 22742769"/>
              <a:gd name="connsiteY118" fmla="*/ 5134708 h 14466277"/>
              <a:gd name="connsiteX119" fmla="*/ 19249292 w 22742769"/>
              <a:gd name="connsiteY119" fmla="*/ 4759570 h 14466277"/>
              <a:gd name="connsiteX120" fmla="*/ 19343077 w 22742769"/>
              <a:gd name="connsiteY120" fmla="*/ 4572000 h 14466277"/>
              <a:gd name="connsiteX121" fmla="*/ 20046461 w 22742769"/>
              <a:gd name="connsiteY121" fmla="*/ 4806462 h 14466277"/>
              <a:gd name="connsiteX122" fmla="*/ 19624431 w 22742769"/>
              <a:gd name="connsiteY122" fmla="*/ 4501662 h 14466277"/>
              <a:gd name="connsiteX123" fmla="*/ 19436861 w 22742769"/>
              <a:gd name="connsiteY123" fmla="*/ 4360985 h 14466277"/>
              <a:gd name="connsiteX124" fmla="*/ 19272738 w 22742769"/>
              <a:gd name="connsiteY124" fmla="*/ 4337539 h 14466277"/>
              <a:gd name="connsiteX125" fmla="*/ 19366523 w 22742769"/>
              <a:gd name="connsiteY125" fmla="*/ 3845170 h 14466277"/>
              <a:gd name="connsiteX126" fmla="*/ 19507200 w 22742769"/>
              <a:gd name="connsiteY126" fmla="*/ 3798277 h 14466277"/>
              <a:gd name="connsiteX127" fmla="*/ 19296184 w 22742769"/>
              <a:gd name="connsiteY127" fmla="*/ 3634154 h 14466277"/>
              <a:gd name="connsiteX128" fmla="*/ 19389969 w 22742769"/>
              <a:gd name="connsiteY128" fmla="*/ 3048000 h 14466277"/>
              <a:gd name="connsiteX129" fmla="*/ 19436861 w 22742769"/>
              <a:gd name="connsiteY129" fmla="*/ 2766647 h 14466277"/>
              <a:gd name="connsiteX130" fmla="*/ 19343077 w 22742769"/>
              <a:gd name="connsiteY130" fmla="*/ 2203939 h 14466277"/>
              <a:gd name="connsiteX131" fmla="*/ 19413415 w 22742769"/>
              <a:gd name="connsiteY131" fmla="*/ 1969477 h 14466277"/>
              <a:gd name="connsiteX132" fmla="*/ 19319631 w 22742769"/>
              <a:gd name="connsiteY132" fmla="*/ 1547447 h 14466277"/>
              <a:gd name="connsiteX133" fmla="*/ 19718215 w 22742769"/>
              <a:gd name="connsiteY133" fmla="*/ 1242647 h 14466277"/>
              <a:gd name="connsiteX134" fmla="*/ 20234031 w 22742769"/>
              <a:gd name="connsiteY134" fmla="*/ 961293 h 14466277"/>
              <a:gd name="connsiteX135" fmla="*/ 20913969 w 22742769"/>
              <a:gd name="connsiteY135" fmla="*/ 773723 h 14466277"/>
              <a:gd name="connsiteX136" fmla="*/ 21969046 w 22742769"/>
              <a:gd name="connsiteY136" fmla="*/ 492370 h 14466277"/>
              <a:gd name="connsiteX137" fmla="*/ 22742769 w 22742769"/>
              <a:gd name="connsiteY137" fmla="*/ 0 h 14466277"/>
              <a:gd name="connsiteX138" fmla="*/ 22672431 w 22742769"/>
              <a:gd name="connsiteY138" fmla="*/ 14466277 h 14466277"/>
              <a:gd name="connsiteX139" fmla="*/ 0 w 22742769"/>
              <a:gd name="connsiteY139" fmla="*/ 14442831 h 14466277"/>
              <a:gd name="connsiteX0" fmla="*/ 1379011 w 24121780"/>
              <a:gd name="connsiteY0" fmla="*/ 14442831 h 14466277"/>
              <a:gd name="connsiteX1" fmla="*/ 2574765 w 24121780"/>
              <a:gd name="connsiteY1" fmla="*/ 14302154 h 14466277"/>
              <a:gd name="connsiteX2" fmla="*/ 3114026 w 24121780"/>
              <a:gd name="connsiteY2" fmla="*/ 14091139 h 14466277"/>
              <a:gd name="connsiteX3" fmla="*/ 2996795 w 24121780"/>
              <a:gd name="connsiteY3" fmla="*/ 13809785 h 14466277"/>
              <a:gd name="connsiteX4" fmla="*/ 2715442 w 24121780"/>
              <a:gd name="connsiteY4" fmla="*/ 13575323 h 14466277"/>
              <a:gd name="connsiteX5" fmla="*/ 3231257 w 24121780"/>
              <a:gd name="connsiteY5" fmla="*/ 13364308 h 14466277"/>
              <a:gd name="connsiteX6" fmla="*/ 3043688 w 24121780"/>
              <a:gd name="connsiteY6" fmla="*/ 13059508 h 14466277"/>
              <a:gd name="connsiteX7" fmla="*/ 2551319 w 24121780"/>
              <a:gd name="connsiteY7" fmla="*/ 12942277 h 14466277"/>
              <a:gd name="connsiteX8" fmla="*/ 2246519 w 24121780"/>
              <a:gd name="connsiteY8" fmla="*/ 12848493 h 14466277"/>
              <a:gd name="connsiteX9" fmla="*/ 1683811 w 24121780"/>
              <a:gd name="connsiteY9" fmla="*/ 12871939 h 14466277"/>
              <a:gd name="connsiteX10" fmla="*/ 1660365 w 24121780"/>
              <a:gd name="connsiteY10" fmla="*/ 12520247 h 14466277"/>
              <a:gd name="connsiteX11" fmla="*/ 1613472 w 24121780"/>
              <a:gd name="connsiteY11" fmla="*/ 12192000 h 14466277"/>
              <a:gd name="connsiteX12" fmla="*/ 2199626 w 24121780"/>
              <a:gd name="connsiteY12" fmla="*/ 12004431 h 14466277"/>
              <a:gd name="connsiteX13" fmla="*/ 2574765 w 24121780"/>
              <a:gd name="connsiteY13" fmla="*/ 11769970 h 14466277"/>
              <a:gd name="connsiteX14" fmla="*/ 2973349 w 24121780"/>
              <a:gd name="connsiteY14" fmla="*/ 11535508 h 14466277"/>
              <a:gd name="connsiteX15" fmla="*/ 3137472 w 24121780"/>
              <a:gd name="connsiteY15" fmla="*/ 11723077 h 14466277"/>
              <a:gd name="connsiteX16" fmla="*/ 3629842 w 24121780"/>
              <a:gd name="connsiteY16" fmla="*/ 11558954 h 14466277"/>
              <a:gd name="connsiteX17" fmla="*/ 4051872 w 24121780"/>
              <a:gd name="connsiteY17" fmla="*/ 11371385 h 14466277"/>
              <a:gd name="connsiteX18" fmla="*/ 4145657 w 24121780"/>
              <a:gd name="connsiteY18" fmla="*/ 11558954 h 14466277"/>
              <a:gd name="connsiteX19" fmla="*/ 4403565 w 24121780"/>
              <a:gd name="connsiteY19" fmla="*/ 11793416 h 14466277"/>
              <a:gd name="connsiteX20" fmla="*/ 4473903 w 24121780"/>
              <a:gd name="connsiteY20" fmla="*/ 11535508 h 14466277"/>
              <a:gd name="connsiteX21" fmla="*/ 4684919 w 24121780"/>
              <a:gd name="connsiteY21" fmla="*/ 11441723 h 14466277"/>
              <a:gd name="connsiteX22" fmla="*/ 5036611 w 24121780"/>
              <a:gd name="connsiteY22" fmla="*/ 11582400 h 14466277"/>
              <a:gd name="connsiteX23" fmla="*/ 5247626 w 24121780"/>
              <a:gd name="connsiteY23" fmla="*/ 11676185 h 14466277"/>
              <a:gd name="connsiteX24" fmla="*/ 5317965 w 24121780"/>
              <a:gd name="connsiteY24" fmla="*/ 11512062 h 14466277"/>
              <a:gd name="connsiteX25" fmla="*/ 5317965 w 24121780"/>
              <a:gd name="connsiteY25" fmla="*/ 11254154 h 14466277"/>
              <a:gd name="connsiteX26" fmla="*/ 5552426 w 24121780"/>
              <a:gd name="connsiteY26" fmla="*/ 10972800 h 14466277"/>
              <a:gd name="connsiteX27" fmla="*/ 5857226 w 24121780"/>
              <a:gd name="connsiteY27" fmla="*/ 11019693 h 14466277"/>
              <a:gd name="connsiteX28" fmla="*/ 6443380 w 24121780"/>
              <a:gd name="connsiteY28" fmla="*/ 10785231 h 14466277"/>
              <a:gd name="connsiteX29" fmla="*/ 6584057 w 24121780"/>
              <a:gd name="connsiteY29" fmla="*/ 10925908 h 14466277"/>
              <a:gd name="connsiteX30" fmla="*/ 6935749 w 24121780"/>
              <a:gd name="connsiteY30" fmla="*/ 10785231 h 14466277"/>
              <a:gd name="connsiteX31" fmla="*/ 6865411 w 24121780"/>
              <a:gd name="connsiteY31" fmla="*/ 11043139 h 14466277"/>
              <a:gd name="connsiteX32" fmla="*/ 7076426 w 24121780"/>
              <a:gd name="connsiteY32" fmla="*/ 11043139 h 14466277"/>
              <a:gd name="connsiteX33" fmla="*/ 7052980 w 24121780"/>
              <a:gd name="connsiteY33" fmla="*/ 11230708 h 14466277"/>
              <a:gd name="connsiteX34" fmla="*/ 7240549 w 24121780"/>
              <a:gd name="connsiteY34" fmla="*/ 11324493 h 14466277"/>
              <a:gd name="connsiteX35" fmla="*/ 7334334 w 24121780"/>
              <a:gd name="connsiteY35" fmla="*/ 11324493 h 14466277"/>
              <a:gd name="connsiteX36" fmla="*/ 7334334 w 24121780"/>
              <a:gd name="connsiteY36" fmla="*/ 11488616 h 14466277"/>
              <a:gd name="connsiteX37" fmla="*/ 7568795 w 24121780"/>
              <a:gd name="connsiteY37" fmla="*/ 11723077 h 14466277"/>
              <a:gd name="connsiteX38" fmla="*/ 7686026 w 24121780"/>
              <a:gd name="connsiteY38" fmla="*/ 12051323 h 14466277"/>
              <a:gd name="connsiteX39" fmla="*/ 7897042 w 24121780"/>
              <a:gd name="connsiteY39" fmla="*/ 12285785 h 14466277"/>
              <a:gd name="connsiteX40" fmla="*/ 8061165 w 24121780"/>
              <a:gd name="connsiteY40" fmla="*/ 12449908 h 14466277"/>
              <a:gd name="connsiteX41" fmla="*/ 8248734 w 24121780"/>
              <a:gd name="connsiteY41" fmla="*/ 12215447 h 14466277"/>
              <a:gd name="connsiteX42" fmla="*/ 8436303 w 24121780"/>
              <a:gd name="connsiteY42" fmla="*/ 11957539 h 14466277"/>
              <a:gd name="connsiteX43" fmla="*/ 8553534 w 24121780"/>
              <a:gd name="connsiteY43" fmla="*/ 11957539 h 14466277"/>
              <a:gd name="connsiteX44" fmla="*/ 8787995 w 24121780"/>
              <a:gd name="connsiteY44" fmla="*/ 11816862 h 14466277"/>
              <a:gd name="connsiteX45" fmla="*/ 8999011 w 24121780"/>
              <a:gd name="connsiteY45" fmla="*/ 11793416 h 14466277"/>
              <a:gd name="connsiteX46" fmla="*/ 9186580 w 24121780"/>
              <a:gd name="connsiteY46" fmla="*/ 11652739 h 14466277"/>
              <a:gd name="connsiteX47" fmla="*/ 9139688 w 24121780"/>
              <a:gd name="connsiteY47" fmla="*/ 11887200 h 14466277"/>
              <a:gd name="connsiteX48" fmla="*/ 9350703 w 24121780"/>
              <a:gd name="connsiteY48" fmla="*/ 11816862 h 14466277"/>
              <a:gd name="connsiteX49" fmla="*/ 9491380 w 24121780"/>
              <a:gd name="connsiteY49" fmla="*/ 12074770 h 14466277"/>
              <a:gd name="connsiteX50" fmla="*/ 9655503 w 24121780"/>
              <a:gd name="connsiteY50" fmla="*/ 12004431 h 14466277"/>
              <a:gd name="connsiteX51" fmla="*/ 9749288 w 24121780"/>
              <a:gd name="connsiteY51" fmla="*/ 11863754 h 14466277"/>
              <a:gd name="connsiteX52" fmla="*/ 10030642 w 24121780"/>
              <a:gd name="connsiteY52" fmla="*/ 11934093 h 14466277"/>
              <a:gd name="connsiteX53" fmla="*/ 10147872 w 24121780"/>
              <a:gd name="connsiteY53" fmla="*/ 12473354 h 14466277"/>
              <a:gd name="connsiteX54" fmla="*/ 10335442 w 24121780"/>
              <a:gd name="connsiteY54" fmla="*/ 12168554 h 14466277"/>
              <a:gd name="connsiteX55" fmla="*/ 10077534 w 24121780"/>
              <a:gd name="connsiteY55" fmla="*/ 11840308 h 14466277"/>
              <a:gd name="connsiteX56" fmla="*/ 10358888 w 24121780"/>
              <a:gd name="connsiteY56" fmla="*/ 11605847 h 14466277"/>
              <a:gd name="connsiteX57" fmla="*/ 10687134 w 24121780"/>
              <a:gd name="connsiteY57" fmla="*/ 11629293 h 14466277"/>
              <a:gd name="connsiteX58" fmla="*/ 10569903 w 24121780"/>
              <a:gd name="connsiteY58" fmla="*/ 11769970 h 14466277"/>
              <a:gd name="connsiteX59" fmla="*/ 10710580 w 24121780"/>
              <a:gd name="connsiteY59" fmla="*/ 11957539 h 14466277"/>
              <a:gd name="connsiteX60" fmla="*/ 11531195 w 24121780"/>
              <a:gd name="connsiteY60" fmla="*/ 11957539 h 14466277"/>
              <a:gd name="connsiteX61" fmla="*/ 12117349 w 24121780"/>
              <a:gd name="connsiteY61" fmla="*/ 11887200 h 14466277"/>
              <a:gd name="connsiteX62" fmla="*/ 12047011 w 24121780"/>
              <a:gd name="connsiteY62" fmla="*/ 11676185 h 14466277"/>
              <a:gd name="connsiteX63" fmla="*/ 11859442 w 24121780"/>
              <a:gd name="connsiteY63" fmla="*/ 11699631 h 14466277"/>
              <a:gd name="connsiteX64" fmla="*/ 11460857 w 24121780"/>
              <a:gd name="connsiteY64" fmla="*/ 11418277 h 14466277"/>
              <a:gd name="connsiteX65" fmla="*/ 11390519 w 24121780"/>
              <a:gd name="connsiteY65" fmla="*/ 11019693 h 14466277"/>
              <a:gd name="connsiteX66" fmla="*/ 11484303 w 24121780"/>
              <a:gd name="connsiteY66" fmla="*/ 10410093 h 14466277"/>
              <a:gd name="connsiteX67" fmla="*/ 11484303 w 24121780"/>
              <a:gd name="connsiteY67" fmla="*/ 10199077 h 14466277"/>
              <a:gd name="connsiteX68" fmla="*/ 11531195 w 24121780"/>
              <a:gd name="connsiteY68" fmla="*/ 10128739 h 14466277"/>
              <a:gd name="connsiteX69" fmla="*/ 11320180 w 24121780"/>
              <a:gd name="connsiteY69" fmla="*/ 10081847 h 14466277"/>
              <a:gd name="connsiteX70" fmla="*/ 11320180 w 24121780"/>
              <a:gd name="connsiteY70" fmla="*/ 9495693 h 14466277"/>
              <a:gd name="connsiteX71" fmla="*/ 11343626 w 24121780"/>
              <a:gd name="connsiteY71" fmla="*/ 9308123 h 14466277"/>
              <a:gd name="connsiteX72" fmla="*/ 11531195 w 24121780"/>
              <a:gd name="connsiteY72" fmla="*/ 9167447 h 14466277"/>
              <a:gd name="connsiteX73" fmla="*/ 11226395 w 24121780"/>
              <a:gd name="connsiteY73" fmla="*/ 9190893 h 14466277"/>
              <a:gd name="connsiteX74" fmla="*/ 11038826 w 24121780"/>
              <a:gd name="connsiteY74" fmla="*/ 8839200 h 14466277"/>
              <a:gd name="connsiteX75" fmla="*/ 10757472 w 24121780"/>
              <a:gd name="connsiteY75" fmla="*/ 8604739 h 14466277"/>
              <a:gd name="connsiteX76" fmla="*/ 10687134 w 24121780"/>
              <a:gd name="connsiteY76" fmla="*/ 8299939 h 14466277"/>
              <a:gd name="connsiteX77" fmla="*/ 10593349 w 24121780"/>
              <a:gd name="connsiteY77" fmla="*/ 8088923 h 14466277"/>
              <a:gd name="connsiteX78" fmla="*/ 10569903 w 24121780"/>
              <a:gd name="connsiteY78" fmla="*/ 7690339 h 14466277"/>
              <a:gd name="connsiteX79" fmla="*/ 10663688 w 24121780"/>
              <a:gd name="connsiteY79" fmla="*/ 7549662 h 14466277"/>
              <a:gd name="connsiteX80" fmla="*/ 10569903 w 24121780"/>
              <a:gd name="connsiteY80" fmla="*/ 7197970 h 14466277"/>
              <a:gd name="connsiteX81" fmla="*/ 10382334 w 24121780"/>
              <a:gd name="connsiteY81" fmla="*/ 7174523 h 14466277"/>
              <a:gd name="connsiteX82" fmla="*/ 10335442 w 24121780"/>
              <a:gd name="connsiteY82" fmla="*/ 7010400 h 14466277"/>
              <a:gd name="connsiteX83" fmla="*/ 10382334 w 24121780"/>
              <a:gd name="connsiteY83" fmla="*/ 6869723 h 14466277"/>
              <a:gd name="connsiteX84" fmla="*/ 10546457 w 24121780"/>
              <a:gd name="connsiteY84" fmla="*/ 7033847 h 14466277"/>
              <a:gd name="connsiteX85" fmla="*/ 10663688 w 24121780"/>
              <a:gd name="connsiteY85" fmla="*/ 7033847 h 14466277"/>
              <a:gd name="connsiteX86" fmla="*/ 11179503 w 24121780"/>
              <a:gd name="connsiteY86" fmla="*/ 7221416 h 14466277"/>
              <a:gd name="connsiteX87" fmla="*/ 11367072 w 24121780"/>
              <a:gd name="connsiteY87" fmla="*/ 7291754 h 14466277"/>
              <a:gd name="connsiteX88" fmla="*/ 11484303 w 24121780"/>
              <a:gd name="connsiteY88" fmla="*/ 7338647 h 14466277"/>
              <a:gd name="connsiteX89" fmla="*/ 11835995 w 24121780"/>
              <a:gd name="connsiteY89" fmla="*/ 7127631 h 14466277"/>
              <a:gd name="connsiteX90" fmla="*/ 12281472 w 24121780"/>
              <a:gd name="connsiteY90" fmla="*/ 7057293 h 14466277"/>
              <a:gd name="connsiteX91" fmla="*/ 12398703 w 24121780"/>
              <a:gd name="connsiteY91" fmla="*/ 7244862 h 14466277"/>
              <a:gd name="connsiteX92" fmla="*/ 12445595 w 24121780"/>
              <a:gd name="connsiteY92" fmla="*/ 7479323 h 14466277"/>
              <a:gd name="connsiteX93" fmla="*/ 12187688 w 24121780"/>
              <a:gd name="connsiteY93" fmla="*/ 7643447 h 14466277"/>
              <a:gd name="connsiteX94" fmla="*/ 12445595 w 24121780"/>
              <a:gd name="connsiteY94" fmla="*/ 8042031 h 14466277"/>
              <a:gd name="connsiteX95" fmla="*/ 12633165 w 24121780"/>
              <a:gd name="connsiteY95" fmla="*/ 8393723 h 14466277"/>
              <a:gd name="connsiteX96" fmla="*/ 12609719 w 24121780"/>
              <a:gd name="connsiteY96" fmla="*/ 8721970 h 14466277"/>
              <a:gd name="connsiteX97" fmla="*/ 12820734 w 24121780"/>
              <a:gd name="connsiteY97" fmla="*/ 8698523 h 14466277"/>
              <a:gd name="connsiteX98" fmla="*/ 12937965 w 24121780"/>
              <a:gd name="connsiteY98" fmla="*/ 8487508 h 14466277"/>
              <a:gd name="connsiteX99" fmla="*/ 13289657 w 24121780"/>
              <a:gd name="connsiteY99" fmla="*/ 8487508 h 14466277"/>
              <a:gd name="connsiteX100" fmla="*/ 13617903 w 24121780"/>
              <a:gd name="connsiteY100" fmla="*/ 8510954 h 14466277"/>
              <a:gd name="connsiteX101" fmla="*/ 14039934 w 24121780"/>
              <a:gd name="connsiteY101" fmla="*/ 8628185 h 14466277"/>
              <a:gd name="connsiteX102" fmla="*/ 14719872 w 24121780"/>
              <a:gd name="connsiteY102" fmla="*/ 8698523 h 14466277"/>
              <a:gd name="connsiteX103" fmla="*/ 15048119 w 24121780"/>
              <a:gd name="connsiteY103" fmla="*/ 8721970 h 14466277"/>
              <a:gd name="connsiteX104" fmla="*/ 15399811 w 24121780"/>
              <a:gd name="connsiteY104" fmla="*/ 8956431 h 14466277"/>
              <a:gd name="connsiteX105" fmla="*/ 15540488 w 24121780"/>
              <a:gd name="connsiteY105" fmla="*/ 8979877 h 14466277"/>
              <a:gd name="connsiteX106" fmla="*/ 16126642 w 24121780"/>
              <a:gd name="connsiteY106" fmla="*/ 8745416 h 14466277"/>
              <a:gd name="connsiteX107" fmla="*/ 16619011 w 24121780"/>
              <a:gd name="connsiteY107" fmla="*/ 8299939 h 14466277"/>
              <a:gd name="connsiteX108" fmla="*/ 17439626 w 24121780"/>
              <a:gd name="connsiteY108" fmla="*/ 8135816 h 14466277"/>
              <a:gd name="connsiteX109" fmla="*/ 17720980 w 24121780"/>
              <a:gd name="connsiteY109" fmla="*/ 7995139 h 14466277"/>
              <a:gd name="connsiteX110" fmla="*/ 17158272 w 24121780"/>
              <a:gd name="connsiteY110" fmla="*/ 7971693 h 14466277"/>
              <a:gd name="connsiteX111" fmla="*/ 16595565 w 24121780"/>
              <a:gd name="connsiteY111" fmla="*/ 8018585 h 14466277"/>
              <a:gd name="connsiteX112" fmla="*/ 16407995 w 24121780"/>
              <a:gd name="connsiteY112" fmla="*/ 7854462 h 14466277"/>
              <a:gd name="connsiteX113" fmla="*/ 16595565 w 24121780"/>
              <a:gd name="connsiteY113" fmla="*/ 7432431 h 14466277"/>
              <a:gd name="connsiteX114" fmla="*/ 16665903 w 24121780"/>
              <a:gd name="connsiteY114" fmla="*/ 6963508 h 14466277"/>
              <a:gd name="connsiteX115" fmla="*/ 17463072 w 24121780"/>
              <a:gd name="connsiteY115" fmla="*/ 6564923 h 14466277"/>
              <a:gd name="connsiteX116" fmla="*/ 18002334 w 24121780"/>
              <a:gd name="connsiteY116" fmla="*/ 6236677 h 14466277"/>
              <a:gd name="connsiteX117" fmla="*/ 19268426 w 24121780"/>
              <a:gd name="connsiteY117" fmla="*/ 5884985 h 14466277"/>
              <a:gd name="connsiteX118" fmla="*/ 20393842 w 24121780"/>
              <a:gd name="connsiteY118" fmla="*/ 5134708 h 14466277"/>
              <a:gd name="connsiteX119" fmla="*/ 20628303 w 24121780"/>
              <a:gd name="connsiteY119" fmla="*/ 4759570 h 14466277"/>
              <a:gd name="connsiteX120" fmla="*/ 20722088 w 24121780"/>
              <a:gd name="connsiteY120" fmla="*/ 4572000 h 14466277"/>
              <a:gd name="connsiteX121" fmla="*/ 21425472 w 24121780"/>
              <a:gd name="connsiteY121" fmla="*/ 4806462 h 14466277"/>
              <a:gd name="connsiteX122" fmla="*/ 21003442 w 24121780"/>
              <a:gd name="connsiteY122" fmla="*/ 4501662 h 14466277"/>
              <a:gd name="connsiteX123" fmla="*/ 20815872 w 24121780"/>
              <a:gd name="connsiteY123" fmla="*/ 4360985 h 14466277"/>
              <a:gd name="connsiteX124" fmla="*/ 20651749 w 24121780"/>
              <a:gd name="connsiteY124" fmla="*/ 4337539 h 14466277"/>
              <a:gd name="connsiteX125" fmla="*/ 20745534 w 24121780"/>
              <a:gd name="connsiteY125" fmla="*/ 3845170 h 14466277"/>
              <a:gd name="connsiteX126" fmla="*/ 20886211 w 24121780"/>
              <a:gd name="connsiteY126" fmla="*/ 3798277 h 14466277"/>
              <a:gd name="connsiteX127" fmla="*/ 20675195 w 24121780"/>
              <a:gd name="connsiteY127" fmla="*/ 3634154 h 14466277"/>
              <a:gd name="connsiteX128" fmla="*/ 20768980 w 24121780"/>
              <a:gd name="connsiteY128" fmla="*/ 3048000 h 14466277"/>
              <a:gd name="connsiteX129" fmla="*/ 20815872 w 24121780"/>
              <a:gd name="connsiteY129" fmla="*/ 2766647 h 14466277"/>
              <a:gd name="connsiteX130" fmla="*/ 20722088 w 24121780"/>
              <a:gd name="connsiteY130" fmla="*/ 2203939 h 14466277"/>
              <a:gd name="connsiteX131" fmla="*/ 20792426 w 24121780"/>
              <a:gd name="connsiteY131" fmla="*/ 1969477 h 14466277"/>
              <a:gd name="connsiteX132" fmla="*/ 20698642 w 24121780"/>
              <a:gd name="connsiteY132" fmla="*/ 1547447 h 14466277"/>
              <a:gd name="connsiteX133" fmla="*/ 21097226 w 24121780"/>
              <a:gd name="connsiteY133" fmla="*/ 1242647 h 14466277"/>
              <a:gd name="connsiteX134" fmla="*/ 21613042 w 24121780"/>
              <a:gd name="connsiteY134" fmla="*/ 961293 h 14466277"/>
              <a:gd name="connsiteX135" fmla="*/ 22292980 w 24121780"/>
              <a:gd name="connsiteY135" fmla="*/ 773723 h 14466277"/>
              <a:gd name="connsiteX136" fmla="*/ 23348057 w 24121780"/>
              <a:gd name="connsiteY136" fmla="*/ 492370 h 14466277"/>
              <a:gd name="connsiteX137" fmla="*/ 24121780 w 24121780"/>
              <a:gd name="connsiteY137" fmla="*/ 0 h 14466277"/>
              <a:gd name="connsiteX138" fmla="*/ 24051442 w 24121780"/>
              <a:gd name="connsiteY138" fmla="*/ 14466277 h 14466277"/>
              <a:gd name="connsiteX139" fmla="*/ 1379011 w 24121780"/>
              <a:gd name="connsiteY139" fmla="*/ 14442831 h 14466277"/>
              <a:gd name="connsiteX0" fmla="*/ 1379011 w 24121780"/>
              <a:gd name="connsiteY0" fmla="*/ 14442831 h 14466277"/>
              <a:gd name="connsiteX1" fmla="*/ 2574765 w 24121780"/>
              <a:gd name="connsiteY1" fmla="*/ 14302154 h 14466277"/>
              <a:gd name="connsiteX2" fmla="*/ 3114026 w 24121780"/>
              <a:gd name="connsiteY2" fmla="*/ 14091139 h 14466277"/>
              <a:gd name="connsiteX3" fmla="*/ 2996795 w 24121780"/>
              <a:gd name="connsiteY3" fmla="*/ 13809785 h 14466277"/>
              <a:gd name="connsiteX4" fmla="*/ 2715442 w 24121780"/>
              <a:gd name="connsiteY4" fmla="*/ 13575323 h 14466277"/>
              <a:gd name="connsiteX5" fmla="*/ 3231257 w 24121780"/>
              <a:gd name="connsiteY5" fmla="*/ 13364308 h 14466277"/>
              <a:gd name="connsiteX6" fmla="*/ 3043688 w 24121780"/>
              <a:gd name="connsiteY6" fmla="*/ 13059508 h 14466277"/>
              <a:gd name="connsiteX7" fmla="*/ 2551319 w 24121780"/>
              <a:gd name="connsiteY7" fmla="*/ 12942277 h 14466277"/>
              <a:gd name="connsiteX8" fmla="*/ 2246519 w 24121780"/>
              <a:gd name="connsiteY8" fmla="*/ 12848493 h 14466277"/>
              <a:gd name="connsiteX9" fmla="*/ 1683811 w 24121780"/>
              <a:gd name="connsiteY9" fmla="*/ 12871939 h 14466277"/>
              <a:gd name="connsiteX10" fmla="*/ 1660365 w 24121780"/>
              <a:gd name="connsiteY10" fmla="*/ 12520247 h 14466277"/>
              <a:gd name="connsiteX11" fmla="*/ 1613472 w 24121780"/>
              <a:gd name="connsiteY11" fmla="*/ 12192000 h 14466277"/>
              <a:gd name="connsiteX12" fmla="*/ 2199626 w 24121780"/>
              <a:gd name="connsiteY12" fmla="*/ 12004431 h 14466277"/>
              <a:gd name="connsiteX13" fmla="*/ 2574765 w 24121780"/>
              <a:gd name="connsiteY13" fmla="*/ 11769970 h 14466277"/>
              <a:gd name="connsiteX14" fmla="*/ 2973349 w 24121780"/>
              <a:gd name="connsiteY14" fmla="*/ 11535508 h 14466277"/>
              <a:gd name="connsiteX15" fmla="*/ 3137472 w 24121780"/>
              <a:gd name="connsiteY15" fmla="*/ 11723077 h 14466277"/>
              <a:gd name="connsiteX16" fmla="*/ 3629842 w 24121780"/>
              <a:gd name="connsiteY16" fmla="*/ 11558954 h 14466277"/>
              <a:gd name="connsiteX17" fmla="*/ 4051872 w 24121780"/>
              <a:gd name="connsiteY17" fmla="*/ 11371385 h 14466277"/>
              <a:gd name="connsiteX18" fmla="*/ 4145657 w 24121780"/>
              <a:gd name="connsiteY18" fmla="*/ 11558954 h 14466277"/>
              <a:gd name="connsiteX19" fmla="*/ 4403565 w 24121780"/>
              <a:gd name="connsiteY19" fmla="*/ 11793416 h 14466277"/>
              <a:gd name="connsiteX20" fmla="*/ 4473903 w 24121780"/>
              <a:gd name="connsiteY20" fmla="*/ 11535508 h 14466277"/>
              <a:gd name="connsiteX21" fmla="*/ 4684919 w 24121780"/>
              <a:gd name="connsiteY21" fmla="*/ 11441723 h 14466277"/>
              <a:gd name="connsiteX22" fmla="*/ 5036611 w 24121780"/>
              <a:gd name="connsiteY22" fmla="*/ 11582400 h 14466277"/>
              <a:gd name="connsiteX23" fmla="*/ 5247626 w 24121780"/>
              <a:gd name="connsiteY23" fmla="*/ 11676185 h 14466277"/>
              <a:gd name="connsiteX24" fmla="*/ 5317965 w 24121780"/>
              <a:gd name="connsiteY24" fmla="*/ 11512062 h 14466277"/>
              <a:gd name="connsiteX25" fmla="*/ 5317965 w 24121780"/>
              <a:gd name="connsiteY25" fmla="*/ 11254154 h 14466277"/>
              <a:gd name="connsiteX26" fmla="*/ 5552426 w 24121780"/>
              <a:gd name="connsiteY26" fmla="*/ 10972800 h 14466277"/>
              <a:gd name="connsiteX27" fmla="*/ 5857226 w 24121780"/>
              <a:gd name="connsiteY27" fmla="*/ 11019693 h 14466277"/>
              <a:gd name="connsiteX28" fmla="*/ 6443380 w 24121780"/>
              <a:gd name="connsiteY28" fmla="*/ 10785231 h 14466277"/>
              <a:gd name="connsiteX29" fmla="*/ 6584057 w 24121780"/>
              <a:gd name="connsiteY29" fmla="*/ 10925908 h 14466277"/>
              <a:gd name="connsiteX30" fmla="*/ 6935749 w 24121780"/>
              <a:gd name="connsiteY30" fmla="*/ 10785231 h 14466277"/>
              <a:gd name="connsiteX31" fmla="*/ 6865411 w 24121780"/>
              <a:gd name="connsiteY31" fmla="*/ 11043139 h 14466277"/>
              <a:gd name="connsiteX32" fmla="*/ 7076426 w 24121780"/>
              <a:gd name="connsiteY32" fmla="*/ 11043139 h 14466277"/>
              <a:gd name="connsiteX33" fmla="*/ 7052980 w 24121780"/>
              <a:gd name="connsiteY33" fmla="*/ 11230708 h 14466277"/>
              <a:gd name="connsiteX34" fmla="*/ 7240549 w 24121780"/>
              <a:gd name="connsiteY34" fmla="*/ 11324493 h 14466277"/>
              <a:gd name="connsiteX35" fmla="*/ 7334334 w 24121780"/>
              <a:gd name="connsiteY35" fmla="*/ 11324493 h 14466277"/>
              <a:gd name="connsiteX36" fmla="*/ 7334334 w 24121780"/>
              <a:gd name="connsiteY36" fmla="*/ 11488616 h 14466277"/>
              <a:gd name="connsiteX37" fmla="*/ 7568795 w 24121780"/>
              <a:gd name="connsiteY37" fmla="*/ 11723077 h 14466277"/>
              <a:gd name="connsiteX38" fmla="*/ 7686026 w 24121780"/>
              <a:gd name="connsiteY38" fmla="*/ 12051323 h 14466277"/>
              <a:gd name="connsiteX39" fmla="*/ 7897042 w 24121780"/>
              <a:gd name="connsiteY39" fmla="*/ 12285785 h 14466277"/>
              <a:gd name="connsiteX40" fmla="*/ 8061165 w 24121780"/>
              <a:gd name="connsiteY40" fmla="*/ 12449908 h 14466277"/>
              <a:gd name="connsiteX41" fmla="*/ 8248734 w 24121780"/>
              <a:gd name="connsiteY41" fmla="*/ 12215447 h 14466277"/>
              <a:gd name="connsiteX42" fmla="*/ 8436303 w 24121780"/>
              <a:gd name="connsiteY42" fmla="*/ 11957539 h 14466277"/>
              <a:gd name="connsiteX43" fmla="*/ 8553534 w 24121780"/>
              <a:gd name="connsiteY43" fmla="*/ 11957539 h 14466277"/>
              <a:gd name="connsiteX44" fmla="*/ 8787995 w 24121780"/>
              <a:gd name="connsiteY44" fmla="*/ 11816862 h 14466277"/>
              <a:gd name="connsiteX45" fmla="*/ 8999011 w 24121780"/>
              <a:gd name="connsiteY45" fmla="*/ 11793416 h 14466277"/>
              <a:gd name="connsiteX46" fmla="*/ 9186580 w 24121780"/>
              <a:gd name="connsiteY46" fmla="*/ 11652739 h 14466277"/>
              <a:gd name="connsiteX47" fmla="*/ 9139688 w 24121780"/>
              <a:gd name="connsiteY47" fmla="*/ 11887200 h 14466277"/>
              <a:gd name="connsiteX48" fmla="*/ 9350703 w 24121780"/>
              <a:gd name="connsiteY48" fmla="*/ 11816862 h 14466277"/>
              <a:gd name="connsiteX49" fmla="*/ 9491380 w 24121780"/>
              <a:gd name="connsiteY49" fmla="*/ 12074770 h 14466277"/>
              <a:gd name="connsiteX50" fmla="*/ 9655503 w 24121780"/>
              <a:gd name="connsiteY50" fmla="*/ 12004431 h 14466277"/>
              <a:gd name="connsiteX51" fmla="*/ 9749288 w 24121780"/>
              <a:gd name="connsiteY51" fmla="*/ 11863754 h 14466277"/>
              <a:gd name="connsiteX52" fmla="*/ 10030642 w 24121780"/>
              <a:gd name="connsiteY52" fmla="*/ 11934093 h 14466277"/>
              <a:gd name="connsiteX53" fmla="*/ 10147872 w 24121780"/>
              <a:gd name="connsiteY53" fmla="*/ 12473354 h 14466277"/>
              <a:gd name="connsiteX54" fmla="*/ 10335442 w 24121780"/>
              <a:gd name="connsiteY54" fmla="*/ 12168554 h 14466277"/>
              <a:gd name="connsiteX55" fmla="*/ 10077534 w 24121780"/>
              <a:gd name="connsiteY55" fmla="*/ 11840308 h 14466277"/>
              <a:gd name="connsiteX56" fmla="*/ 10358888 w 24121780"/>
              <a:gd name="connsiteY56" fmla="*/ 11605847 h 14466277"/>
              <a:gd name="connsiteX57" fmla="*/ 10687134 w 24121780"/>
              <a:gd name="connsiteY57" fmla="*/ 11629293 h 14466277"/>
              <a:gd name="connsiteX58" fmla="*/ 10569903 w 24121780"/>
              <a:gd name="connsiteY58" fmla="*/ 11769970 h 14466277"/>
              <a:gd name="connsiteX59" fmla="*/ 10710580 w 24121780"/>
              <a:gd name="connsiteY59" fmla="*/ 11957539 h 14466277"/>
              <a:gd name="connsiteX60" fmla="*/ 11531195 w 24121780"/>
              <a:gd name="connsiteY60" fmla="*/ 11957539 h 14466277"/>
              <a:gd name="connsiteX61" fmla="*/ 12117349 w 24121780"/>
              <a:gd name="connsiteY61" fmla="*/ 11887200 h 14466277"/>
              <a:gd name="connsiteX62" fmla="*/ 12047011 w 24121780"/>
              <a:gd name="connsiteY62" fmla="*/ 11676185 h 14466277"/>
              <a:gd name="connsiteX63" fmla="*/ 11859442 w 24121780"/>
              <a:gd name="connsiteY63" fmla="*/ 11699631 h 14466277"/>
              <a:gd name="connsiteX64" fmla="*/ 11460857 w 24121780"/>
              <a:gd name="connsiteY64" fmla="*/ 11418277 h 14466277"/>
              <a:gd name="connsiteX65" fmla="*/ 11390519 w 24121780"/>
              <a:gd name="connsiteY65" fmla="*/ 11019693 h 14466277"/>
              <a:gd name="connsiteX66" fmla="*/ 11484303 w 24121780"/>
              <a:gd name="connsiteY66" fmla="*/ 10410093 h 14466277"/>
              <a:gd name="connsiteX67" fmla="*/ 11484303 w 24121780"/>
              <a:gd name="connsiteY67" fmla="*/ 10199077 h 14466277"/>
              <a:gd name="connsiteX68" fmla="*/ 11531195 w 24121780"/>
              <a:gd name="connsiteY68" fmla="*/ 10128739 h 14466277"/>
              <a:gd name="connsiteX69" fmla="*/ 11320180 w 24121780"/>
              <a:gd name="connsiteY69" fmla="*/ 10081847 h 14466277"/>
              <a:gd name="connsiteX70" fmla="*/ 11320180 w 24121780"/>
              <a:gd name="connsiteY70" fmla="*/ 9495693 h 14466277"/>
              <a:gd name="connsiteX71" fmla="*/ 11343626 w 24121780"/>
              <a:gd name="connsiteY71" fmla="*/ 9308123 h 14466277"/>
              <a:gd name="connsiteX72" fmla="*/ 11531195 w 24121780"/>
              <a:gd name="connsiteY72" fmla="*/ 9167447 h 14466277"/>
              <a:gd name="connsiteX73" fmla="*/ 11226395 w 24121780"/>
              <a:gd name="connsiteY73" fmla="*/ 9190893 h 14466277"/>
              <a:gd name="connsiteX74" fmla="*/ 11038826 w 24121780"/>
              <a:gd name="connsiteY74" fmla="*/ 8839200 h 14466277"/>
              <a:gd name="connsiteX75" fmla="*/ 10757472 w 24121780"/>
              <a:gd name="connsiteY75" fmla="*/ 8604739 h 14466277"/>
              <a:gd name="connsiteX76" fmla="*/ 10687134 w 24121780"/>
              <a:gd name="connsiteY76" fmla="*/ 8299939 h 14466277"/>
              <a:gd name="connsiteX77" fmla="*/ 10593349 w 24121780"/>
              <a:gd name="connsiteY77" fmla="*/ 8088923 h 14466277"/>
              <a:gd name="connsiteX78" fmla="*/ 10569903 w 24121780"/>
              <a:gd name="connsiteY78" fmla="*/ 7690339 h 14466277"/>
              <a:gd name="connsiteX79" fmla="*/ 10663688 w 24121780"/>
              <a:gd name="connsiteY79" fmla="*/ 7549662 h 14466277"/>
              <a:gd name="connsiteX80" fmla="*/ 10569903 w 24121780"/>
              <a:gd name="connsiteY80" fmla="*/ 7197970 h 14466277"/>
              <a:gd name="connsiteX81" fmla="*/ 10382334 w 24121780"/>
              <a:gd name="connsiteY81" fmla="*/ 7174523 h 14466277"/>
              <a:gd name="connsiteX82" fmla="*/ 10335442 w 24121780"/>
              <a:gd name="connsiteY82" fmla="*/ 7010400 h 14466277"/>
              <a:gd name="connsiteX83" fmla="*/ 10382334 w 24121780"/>
              <a:gd name="connsiteY83" fmla="*/ 6869723 h 14466277"/>
              <a:gd name="connsiteX84" fmla="*/ 10546457 w 24121780"/>
              <a:gd name="connsiteY84" fmla="*/ 7033847 h 14466277"/>
              <a:gd name="connsiteX85" fmla="*/ 10663688 w 24121780"/>
              <a:gd name="connsiteY85" fmla="*/ 7033847 h 14466277"/>
              <a:gd name="connsiteX86" fmla="*/ 11179503 w 24121780"/>
              <a:gd name="connsiteY86" fmla="*/ 7221416 h 14466277"/>
              <a:gd name="connsiteX87" fmla="*/ 11367072 w 24121780"/>
              <a:gd name="connsiteY87" fmla="*/ 7291754 h 14466277"/>
              <a:gd name="connsiteX88" fmla="*/ 11484303 w 24121780"/>
              <a:gd name="connsiteY88" fmla="*/ 7338647 h 14466277"/>
              <a:gd name="connsiteX89" fmla="*/ 11835995 w 24121780"/>
              <a:gd name="connsiteY89" fmla="*/ 7127631 h 14466277"/>
              <a:gd name="connsiteX90" fmla="*/ 12281472 w 24121780"/>
              <a:gd name="connsiteY90" fmla="*/ 7057293 h 14466277"/>
              <a:gd name="connsiteX91" fmla="*/ 12398703 w 24121780"/>
              <a:gd name="connsiteY91" fmla="*/ 7244862 h 14466277"/>
              <a:gd name="connsiteX92" fmla="*/ 12445595 w 24121780"/>
              <a:gd name="connsiteY92" fmla="*/ 7479323 h 14466277"/>
              <a:gd name="connsiteX93" fmla="*/ 12187688 w 24121780"/>
              <a:gd name="connsiteY93" fmla="*/ 7643447 h 14466277"/>
              <a:gd name="connsiteX94" fmla="*/ 12445595 w 24121780"/>
              <a:gd name="connsiteY94" fmla="*/ 8042031 h 14466277"/>
              <a:gd name="connsiteX95" fmla="*/ 12633165 w 24121780"/>
              <a:gd name="connsiteY95" fmla="*/ 8393723 h 14466277"/>
              <a:gd name="connsiteX96" fmla="*/ 12609719 w 24121780"/>
              <a:gd name="connsiteY96" fmla="*/ 8721970 h 14466277"/>
              <a:gd name="connsiteX97" fmla="*/ 12820734 w 24121780"/>
              <a:gd name="connsiteY97" fmla="*/ 8698523 h 14466277"/>
              <a:gd name="connsiteX98" fmla="*/ 12937965 w 24121780"/>
              <a:gd name="connsiteY98" fmla="*/ 8487508 h 14466277"/>
              <a:gd name="connsiteX99" fmla="*/ 13289657 w 24121780"/>
              <a:gd name="connsiteY99" fmla="*/ 8487508 h 14466277"/>
              <a:gd name="connsiteX100" fmla="*/ 13617903 w 24121780"/>
              <a:gd name="connsiteY100" fmla="*/ 8510954 h 14466277"/>
              <a:gd name="connsiteX101" fmla="*/ 14039934 w 24121780"/>
              <a:gd name="connsiteY101" fmla="*/ 8628185 h 14466277"/>
              <a:gd name="connsiteX102" fmla="*/ 14719872 w 24121780"/>
              <a:gd name="connsiteY102" fmla="*/ 8698523 h 14466277"/>
              <a:gd name="connsiteX103" fmla="*/ 15048119 w 24121780"/>
              <a:gd name="connsiteY103" fmla="*/ 8721970 h 14466277"/>
              <a:gd name="connsiteX104" fmla="*/ 15399811 w 24121780"/>
              <a:gd name="connsiteY104" fmla="*/ 8956431 h 14466277"/>
              <a:gd name="connsiteX105" fmla="*/ 15540488 w 24121780"/>
              <a:gd name="connsiteY105" fmla="*/ 8979877 h 14466277"/>
              <a:gd name="connsiteX106" fmla="*/ 16126642 w 24121780"/>
              <a:gd name="connsiteY106" fmla="*/ 8745416 h 14466277"/>
              <a:gd name="connsiteX107" fmla="*/ 16619011 w 24121780"/>
              <a:gd name="connsiteY107" fmla="*/ 8299939 h 14466277"/>
              <a:gd name="connsiteX108" fmla="*/ 17439626 w 24121780"/>
              <a:gd name="connsiteY108" fmla="*/ 8135816 h 14466277"/>
              <a:gd name="connsiteX109" fmla="*/ 17720980 w 24121780"/>
              <a:gd name="connsiteY109" fmla="*/ 7995139 h 14466277"/>
              <a:gd name="connsiteX110" fmla="*/ 17158272 w 24121780"/>
              <a:gd name="connsiteY110" fmla="*/ 7971693 h 14466277"/>
              <a:gd name="connsiteX111" fmla="*/ 16595565 w 24121780"/>
              <a:gd name="connsiteY111" fmla="*/ 8018585 h 14466277"/>
              <a:gd name="connsiteX112" fmla="*/ 16407995 w 24121780"/>
              <a:gd name="connsiteY112" fmla="*/ 7854462 h 14466277"/>
              <a:gd name="connsiteX113" fmla="*/ 16595565 w 24121780"/>
              <a:gd name="connsiteY113" fmla="*/ 7432431 h 14466277"/>
              <a:gd name="connsiteX114" fmla="*/ 16665903 w 24121780"/>
              <a:gd name="connsiteY114" fmla="*/ 6963508 h 14466277"/>
              <a:gd name="connsiteX115" fmla="*/ 17463072 w 24121780"/>
              <a:gd name="connsiteY115" fmla="*/ 6564923 h 14466277"/>
              <a:gd name="connsiteX116" fmla="*/ 18002334 w 24121780"/>
              <a:gd name="connsiteY116" fmla="*/ 6236677 h 14466277"/>
              <a:gd name="connsiteX117" fmla="*/ 19268426 w 24121780"/>
              <a:gd name="connsiteY117" fmla="*/ 5884985 h 14466277"/>
              <a:gd name="connsiteX118" fmla="*/ 20393842 w 24121780"/>
              <a:gd name="connsiteY118" fmla="*/ 5134708 h 14466277"/>
              <a:gd name="connsiteX119" fmla="*/ 20628303 w 24121780"/>
              <a:gd name="connsiteY119" fmla="*/ 4759570 h 14466277"/>
              <a:gd name="connsiteX120" fmla="*/ 20722088 w 24121780"/>
              <a:gd name="connsiteY120" fmla="*/ 4572000 h 14466277"/>
              <a:gd name="connsiteX121" fmla="*/ 21425472 w 24121780"/>
              <a:gd name="connsiteY121" fmla="*/ 4806462 h 14466277"/>
              <a:gd name="connsiteX122" fmla="*/ 21003442 w 24121780"/>
              <a:gd name="connsiteY122" fmla="*/ 4501662 h 14466277"/>
              <a:gd name="connsiteX123" fmla="*/ 20815872 w 24121780"/>
              <a:gd name="connsiteY123" fmla="*/ 4360985 h 14466277"/>
              <a:gd name="connsiteX124" fmla="*/ 20651749 w 24121780"/>
              <a:gd name="connsiteY124" fmla="*/ 4337539 h 14466277"/>
              <a:gd name="connsiteX125" fmla="*/ 20745534 w 24121780"/>
              <a:gd name="connsiteY125" fmla="*/ 3845170 h 14466277"/>
              <a:gd name="connsiteX126" fmla="*/ 20886211 w 24121780"/>
              <a:gd name="connsiteY126" fmla="*/ 3798277 h 14466277"/>
              <a:gd name="connsiteX127" fmla="*/ 20675195 w 24121780"/>
              <a:gd name="connsiteY127" fmla="*/ 3634154 h 14466277"/>
              <a:gd name="connsiteX128" fmla="*/ 20768980 w 24121780"/>
              <a:gd name="connsiteY128" fmla="*/ 3048000 h 14466277"/>
              <a:gd name="connsiteX129" fmla="*/ 20815872 w 24121780"/>
              <a:gd name="connsiteY129" fmla="*/ 2766647 h 14466277"/>
              <a:gd name="connsiteX130" fmla="*/ 20722088 w 24121780"/>
              <a:gd name="connsiteY130" fmla="*/ 2203939 h 14466277"/>
              <a:gd name="connsiteX131" fmla="*/ 20792426 w 24121780"/>
              <a:gd name="connsiteY131" fmla="*/ 1969477 h 14466277"/>
              <a:gd name="connsiteX132" fmla="*/ 20698642 w 24121780"/>
              <a:gd name="connsiteY132" fmla="*/ 1547447 h 14466277"/>
              <a:gd name="connsiteX133" fmla="*/ 21097226 w 24121780"/>
              <a:gd name="connsiteY133" fmla="*/ 1242647 h 14466277"/>
              <a:gd name="connsiteX134" fmla="*/ 21613042 w 24121780"/>
              <a:gd name="connsiteY134" fmla="*/ 961293 h 14466277"/>
              <a:gd name="connsiteX135" fmla="*/ 22292980 w 24121780"/>
              <a:gd name="connsiteY135" fmla="*/ 773723 h 14466277"/>
              <a:gd name="connsiteX136" fmla="*/ 23348057 w 24121780"/>
              <a:gd name="connsiteY136" fmla="*/ 492370 h 14466277"/>
              <a:gd name="connsiteX137" fmla="*/ 24121780 w 24121780"/>
              <a:gd name="connsiteY137" fmla="*/ 0 h 14466277"/>
              <a:gd name="connsiteX138" fmla="*/ 24051442 w 24121780"/>
              <a:gd name="connsiteY138" fmla="*/ 14466277 h 14466277"/>
              <a:gd name="connsiteX139" fmla="*/ 1379011 w 24121780"/>
              <a:gd name="connsiteY139" fmla="*/ 14442831 h 14466277"/>
              <a:gd name="connsiteX0" fmla="*/ 1377944 w 24127153"/>
              <a:gd name="connsiteY0" fmla="*/ 14449270 h 14466277"/>
              <a:gd name="connsiteX1" fmla="*/ 2580138 w 24127153"/>
              <a:gd name="connsiteY1" fmla="*/ 14302154 h 14466277"/>
              <a:gd name="connsiteX2" fmla="*/ 3119399 w 24127153"/>
              <a:gd name="connsiteY2" fmla="*/ 14091139 h 14466277"/>
              <a:gd name="connsiteX3" fmla="*/ 3002168 w 24127153"/>
              <a:gd name="connsiteY3" fmla="*/ 13809785 h 14466277"/>
              <a:gd name="connsiteX4" fmla="*/ 2720815 w 24127153"/>
              <a:gd name="connsiteY4" fmla="*/ 13575323 h 14466277"/>
              <a:gd name="connsiteX5" fmla="*/ 3236630 w 24127153"/>
              <a:gd name="connsiteY5" fmla="*/ 13364308 h 14466277"/>
              <a:gd name="connsiteX6" fmla="*/ 3049061 w 24127153"/>
              <a:gd name="connsiteY6" fmla="*/ 13059508 h 14466277"/>
              <a:gd name="connsiteX7" fmla="*/ 2556692 w 24127153"/>
              <a:gd name="connsiteY7" fmla="*/ 12942277 h 14466277"/>
              <a:gd name="connsiteX8" fmla="*/ 2251892 w 24127153"/>
              <a:gd name="connsiteY8" fmla="*/ 12848493 h 14466277"/>
              <a:gd name="connsiteX9" fmla="*/ 1689184 w 24127153"/>
              <a:gd name="connsiteY9" fmla="*/ 12871939 h 14466277"/>
              <a:gd name="connsiteX10" fmla="*/ 1665738 w 24127153"/>
              <a:gd name="connsiteY10" fmla="*/ 12520247 h 14466277"/>
              <a:gd name="connsiteX11" fmla="*/ 1618845 w 24127153"/>
              <a:gd name="connsiteY11" fmla="*/ 12192000 h 14466277"/>
              <a:gd name="connsiteX12" fmla="*/ 2204999 w 24127153"/>
              <a:gd name="connsiteY12" fmla="*/ 12004431 h 14466277"/>
              <a:gd name="connsiteX13" fmla="*/ 2580138 w 24127153"/>
              <a:gd name="connsiteY13" fmla="*/ 11769970 h 14466277"/>
              <a:gd name="connsiteX14" fmla="*/ 2978722 w 24127153"/>
              <a:gd name="connsiteY14" fmla="*/ 11535508 h 14466277"/>
              <a:gd name="connsiteX15" fmla="*/ 3142845 w 24127153"/>
              <a:gd name="connsiteY15" fmla="*/ 11723077 h 14466277"/>
              <a:gd name="connsiteX16" fmla="*/ 3635215 w 24127153"/>
              <a:gd name="connsiteY16" fmla="*/ 11558954 h 14466277"/>
              <a:gd name="connsiteX17" fmla="*/ 4057245 w 24127153"/>
              <a:gd name="connsiteY17" fmla="*/ 11371385 h 14466277"/>
              <a:gd name="connsiteX18" fmla="*/ 4151030 w 24127153"/>
              <a:gd name="connsiteY18" fmla="*/ 11558954 h 14466277"/>
              <a:gd name="connsiteX19" fmla="*/ 4408938 w 24127153"/>
              <a:gd name="connsiteY19" fmla="*/ 11793416 h 14466277"/>
              <a:gd name="connsiteX20" fmla="*/ 4479276 w 24127153"/>
              <a:gd name="connsiteY20" fmla="*/ 11535508 h 14466277"/>
              <a:gd name="connsiteX21" fmla="*/ 4690292 w 24127153"/>
              <a:gd name="connsiteY21" fmla="*/ 11441723 h 14466277"/>
              <a:gd name="connsiteX22" fmla="*/ 5041984 w 24127153"/>
              <a:gd name="connsiteY22" fmla="*/ 11582400 h 14466277"/>
              <a:gd name="connsiteX23" fmla="*/ 5252999 w 24127153"/>
              <a:gd name="connsiteY23" fmla="*/ 11676185 h 14466277"/>
              <a:gd name="connsiteX24" fmla="*/ 5323338 w 24127153"/>
              <a:gd name="connsiteY24" fmla="*/ 11512062 h 14466277"/>
              <a:gd name="connsiteX25" fmla="*/ 5323338 w 24127153"/>
              <a:gd name="connsiteY25" fmla="*/ 11254154 h 14466277"/>
              <a:gd name="connsiteX26" fmla="*/ 5557799 w 24127153"/>
              <a:gd name="connsiteY26" fmla="*/ 10972800 h 14466277"/>
              <a:gd name="connsiteX27" fmla="*/ 5862599 w 24127153"/>
              <a:gd name="connsiteY27" fmla="*/ 11019693 h 14466277"/>
              <a:gd name="connsiteX28" fmla="*/ 6448753 w 24127153"/>
              <a:gd name="connsiteY28" fmla="*/ 10785231 h 14466277"/>
              <a:gd name="connsiteX29" fmla="*/ 6589430 w 24127153"/>
              <a:gd name="connsiteY29" fmla="*/ 10925908 h 14466277"/>
              <a:gd name="connsiteX30" fmla="*/ 6941122 w 24127153"/>
              <a:gd name="connsiteY30" fmla="*/ 10785231 h 14466277"/>
              <a:gd name="connsiteX31" fmla="*/ 6870784 w 24127153"/>
              <a:gd name="connsiteY31" fmla="*/ 11043139 h 14466277"/>
              <a:gd name="connsiteX32" fmla="*/ 7081799 w 24127153"/>
              <a:gd name="connsiteY32" fmla="*/ 11043139 h 14466277"/>
              <a:gd name="connsiteX33" fmla="*/ 7058353 w 24127153"/>
              <a:gd name="connsiteY33" fmla="*/ 11230708 h 14466277"/>
              <a:gd name="connsiteX34" fmla="*/ 7245922 w 24127153"/>
              <a:gd name="connsiteY34" fmla="*/ 11324493 h 14466277"/>
              <a:gd name="connsiteX35" fmla="*/ 7339707 w 24127153"/>
              <a:gd name="connsiteY35" fmla="*/ 11324493 h 14466277"/>
              <a:gd name="connsiteX36" fmla="*/ 7339707 w 24127153"/>
              <a:gd name="connsiteY36" fmla="*/ 11488616 h 14466277"/>
              <a:gd name="connsiteX37" fmla="*/ 7574168 w 24127153"/>
              <a:gd name="connsiteY37" fmla="*/ 11723077 h 14466277"/>
              <a:gd name="connsiteX38" fmla="*/ 7691399 w 24127153"/>
              <a:gd name="connsiteY38" fmla="*/ 12051323 h 14466277"/>
              <a:gd name="connsiteX39" fmla="*/ 7902415 w 24127153"/>
              <a:gd name="connsiteY39" fmla="*/ 12285785 h 14466277"/>
              <a:gd name="connsiteX40" fmla="*/ 8066538 w 24127153"/>
              <a:gd name="connsiteY40" fmla="*/ 12449908 h 14466277"/>
              <a:gd name="connsiteX41" fmla="*/ 8254107 w 24127153"/>
              <a:gd name="connsiteY41" fmla="*/ 12215447 h 14466277"/>
              <a:gd name="connsiteX42" fmla="*/ 8441676 w 24127153"/>
              <a:gd name="connsiteY42" fmla="*/ 11957539 h 14466277"/>
              <a:gd name="connsiteX43" fmla="*/ 8558907 w 24127153"/>
              <a:gd name="connsiteY43" fmla="*/ 11957539 h 14466277"/>
              <a:gd name="connsiteX44" fmla="*/ 8793368 w 24127153"/>
              <a:gd name="connsiteY44" fmla="*/ 11816862 h 14466277"/>
              <a:gd name="connsiteX45" fmla="*/ 9004384 w 24127153"/>
              <a:gd name="connsiteY45" fmla="*/ 11793416 h 14466277"/>
              <a:gd name="connsiteX46" fmla="*/ 9191953 w 24127153"/>
              <a:gd name="connsiteY46" fmla="*/ 11652739 h 14466277"/>
              <a:gd name="connsiteX47" fmla="*/ 9145061 w 24127153"/>
              <a:gd name="connsiteY47" fmla="*/ 11887200 h 14466277"/>
              <a:gd name="connsiteX48" fmla="*/ 9356076 w 24127153"/>
              <a:gd name="connsiteY48" fmla="*/ 11816862 h 14466277"/>
              <a:gd name="connsiteX49" fmla="*/ 9496753 w 24127153"/>
              <a:gd name="connsiteY49" fmla="*/ 12074770 h 14466277"/>
              <a:gd name="connsiteX50" fmla="*/ 9660876 w 24127153"/>
              <a:gd name="connsiteY50" fmla="*/ 12004431 h 14466277"/>
              <a:gd name="connsiteX51" fmla="*/ 9754661 w 24127153"/>
              <a:gd name="connsiteY51" fmla="*/ 11863754 h 14466277"/>
              <a:gd name="connsiteX52" fmla="*/ 10036015 w 24127153"/>
              <a:gd name="connsiteY52" fmla="*/ 11934093 h 14466277"/>
              <a:gd name="connsiteX53" fmla="*/ 10153245 w 24127153"/>
              <a:gd name="connsiteY53" fmla="*/ 12473354 h 14466277"/>
              <a:gd name="connsiteX54" fmla="*/ 10340815 w 24127153"/>
              <a:gd name="connsiteY54" fmla="*/ 12168554 h 14466277"/>
              <a:gd name="connsiteX55" fmla="*/ 10082907 w 24127153"/>
              <a:gd name="connsiteY55" fmla="*/ 11840308 h 14466277"/>
              <a:gd name="connsiteX56" fmla="*/ 10364261 w 24127153"/>
              <a:gd name="connsiteY56" fmla="*/ 11605847 h 14466277"/>
              <a:gd name="connsiteX57" fmla="*/ 10692507 w 24127153"/>
              <a:gd name="connsiteY57" fmla="*/ 11629293 h 14466277"/>
              <a:gd name="connsiteX58" fmla="*/ 10575276 w 24127153"/>
              <a:gd name="connsiteY58" fmla="*/ 11769970 h 14466277"/>
              <a:gd name="connsiteX59" fmla="*/ 10715953 w 24127153"/>
              <a:gd name="connsiteY59" fmla="*/ 11957539 h 14466277"/>
              <a:gd name="connsiteX60" fmla="*/ 11536568 w 24127153"/>
              <a:gd name="connsiteY60" fmla="*/ 11957539 h 14466277"/>
              <a:gd name="connsiteX61" fmla="*/ 12122722 w 24127153"/>
              <a:gd name="connsiteY61" fmla="*/ 11887200 h 14466277"/>
              <a:gd name="connsiteX62" fmla="*/ 12052384 w 24127153"/>
              <a:gd name="connsiteY62" fmla="*/ 11676185 h 14466277"/>
              <a:gd name="connsiteX63" fmla="*/ 11864815 w 24127153"/>
              <a:gd name="connsiteY63" fmla="*/ 11699631 h 14466277"/>
              <a:gd name="connsiteX64" fmla="*/ 11466230 w 24127153"/>
              <a:gd name="connsiteY64" fmla="*/ 11418277 h 14466277"/>
              <a:gd name="connsiteX65" fmla="*/ 11395892 w 24127153"/>
              <a:gd name="connsiteY65" fmla="*/ 11019693 h 14466277"/>
              <a:gd name="connsiteX66" fmla="*/ 11489676 w 24127153"/>
              <a:gd name="connsiteY66" fmla="*/ 10410093 h 14466277"/>
              <a:gd name="connsiteX67" fmla="*/ 11489676 w 24127153"/>
              <a:gd name="connsiteY67" fmla="*/ 10199077 h 14466277"/>
              <a:gd name="connsiteX68" fmla="*/ 11536568 w 24127153"/>
              <a:gd name="connsiteY68" fmla="*/ 10128739 h 14466277"/>
              <a:gd name="connsiteX69" fmla="*/ 11325553 w 24127153"/>
              <a:gd name="connsiteY69" fmla="*/ 10081847 h 14466277"/>
              <a:gd name="connsiteX70" fmla="*/ 11325553 w 24127153"/>
              <a:gd name="connsiteY70" fmla="*/ 9495693 h 14466277"/>
              <a:gd name="connsiteX71" fmla="*/ 11348999 w 24127153"/>
              <a:gd name="connsiteY71" fmla="*/ 9308123 h 14466277"/>
              <a:gd name="connsiteX72" fmla="*/ 11536568 w 24127153"/>
              <a:gd name="connsiteY72" fmla="*/ 9167447 h 14466277"/>
              <a:gd name="connsiteX73" fmla="*/ 11231768 w 24127153"/>
              <a:gd name="connsiteY73" fmla="*/ 9190893 h 14466277"/>
              <a:gd name="connsiteX74" fmla="*/ 11044199 w 24127153"/>
              <a:gd name="connsiteY74" fmla="*/ 8839200 h 14466277"/>
              <a:gd name="connsiteX75" fmla="*/ 10762845 w 24127153"/>
              <a:gd name="connsiteY75" fmla="*/ 8604739 h 14466277"/>
              <a:gd name="connsiteX76" fmla="*/ 10692507 w 24127153"/>
              <a:gd name="connsiteY76" fmla="*/ 8299939 h 14466277"/>
              <a:gd name="connsiteX77" fmla="*/ 10598722 w 24127153"/>
              <a:gd name="connsiteY77" fmla="*/ 8088923 h 14466277"/>
              <a:gd name="connsiteX78" fmla="*/ 10575276 w 24127153"/>
              <a:gd name="connsiteY78" fmla="*/ 7690339 h 14466277"/>
              <a:gd name="connsiteX79" fmla="*/ 10669061 w 24127153"/>
              <a:gd name="connsiteY79" fmla="*/ 7549662 h 14466277"/>
              <a:gd name="connsiteX80" fmla="*/ 10575276 w 24127153"/>
              <a:gd name="connsiteY80" fmla="*/ 7197970 h 14466277"/>
              <a:gd name="connsiteX81" fmla="*/ 10387707 w 24127153"/>
              <a:gd name="connsiteY81" fmla="*/ 7174523 h 14466277"/>
              <a:gd name="connsiteX82" fmla="*/ 10340815 w 24127153"/>
              <a:gd name="connsiteY82" fmla="*/ 7010400 h 14466277"/>
              <a:gd name="connsiteX83" fmla="*/ 10387707 w 24127153"/>
              <a:gd name="connsiteY83" fmla="*/ 6869723 h 14466277"/>
              <a:gd name="connsiteX84" fmla="*/ 10551830 w 24127153"/>
              <a:gd name="connsiteY84" fmla="*/ 7033847 h 14466277"/>
              <a:gd name="connsiteX85" fmla="*/ 10669061 w 24127153"/>
              <a:gd name="connsiteY85" fmla="*/ 7033847 h 14466277"/>
              <a:gd name="connsiteX86" fmla="*/ 11184876 w 24127153"/>
              <a:gd name="connsiteY86" fmla="*/ 7221416 h 14466277"/>
              <a:gd name="connsiteX87" fmla="*/ 11372445 w 24127153"/>
              <a:gd name="connsiteY87" fmla="*/ 7291754 h 14466277"/>
              <a:gd name="connsiteX88" fmla="*/ 11489676 w 24127153"/>
              <a:gd name="connsiteY88" fmla="*/ 7338647 h 14466277"/>
              <a:gd name="connsiteX89" fmla="*/ 11841368 w 24127153"/>
              <a:gd name="connsiteY89" fmla="*/ 7127631 h 14466277"/>
              <a:gd name="connsiteX90" fmla="*/ 12286845 w 24127153"/>
              <a:gd name="connsiteY90" fmla="*/ 7057293 h 14466277"/>
              <a:gd name="connsiteX91" fmla="*/ 12404076 w 24127153"/>
              <a:gd name="connsiteY91" fmla="*/ 7244862 h 14466277"/>
              <a:gd name="connsiteX92" fmla="*/ 12450968 w 24127153"/>
              <a:gd name="connsiteY92" fmla="*/ 7479323 h 14466277"/>
              <a:gd name="connsiteX93" fmla="*/ 12193061 w 24127153"/>
              <a:gd name="connsiteY93" fmla="*/ 7643447 h 14466277"/>
              <a:gd name="connsiteX94" fmla="*/ 12450968 w 24127153"/>
              <a:gd name="connsiteY94" fmla="*/ 8042031 h 14466277"/>
              <a:gd name="connsiteX95" fmla="*/ 12638538 w 24127153"/>
              <a:gd name="connsiteY95" fmla="*/ 8393723 h 14466277"/>
              <a:gd name="connsiteX96" fmla="*/ 12615092 w 24127153"/>
              <a:gd name="connsiteY96" fmla="*/ 8721970 h 14466277"/>
              <a:gd name="connsiteX97" fmla="*/ 12826107 w 24127153"/>
              <a:gd name="connsiteY97" fmla="*/ 8698523 h 14466277"/>
              <a:gd name="connsiteX98" fmla="*/ 12943338 w 24127153"/>
              <a:gd name="connsiteY98" fmla="*/ 8487508 h 14466277"/>
              <a:gd name="connsiteX99" fmla="*/ 13295030 w 24127153"/>
              <a:gd name="connsiteY99" fmla="*/ 8487508 h 14466277"/>
              <a:gd name="connsiteX100" fmla="*/ 13623276 w 24127153"/>
              <a:gd name="connsiteY100" fmla="*/ 8510954 h 14466277"/>
              <a:gd name="connsiteX101" fmla="*/ 14045307 w 24127153"/>
              <a:gd name="connsiteY101" fmla="*/ 8628185 h 14466277"/>
              <a:gd name="connsiteX102" fmla="*/ 14725245 w 24127153"/>
              <a:gd name="connsiteY102" fmla="*/ 8698523 h 14466277"/>
              <a:gd name="connsiteX103" fmla="*/ 15053492 w 24127153"/>
              <a:gd name="connsiteY103" fmla="*/ 8721970 h 14466277"/>
              <a:gd name="connsiteX104" fmla="*/ 15405184 w 24127153"/>
              <a:gd name="connsiteY104" fmla="*/ 8956431 h 14466277"/>
              <a:gd name="connsiteX105" fmla="*/ 15545861 w 24127153"/>
              <a:gd name="connsiteY105" fmla="*/ 8979877 h 14466277"/>
              <a:gd name="connsiteX106" fmla="*/ 16132015 w 24127153"/>
              <a:gd name="connsiteY106" fmla="*/ 8745416 h 14466277"/>
              <a:gd name="connsiteX107" fmla="*/ 16624384 w 24127153"/>
              <a:gd name="connsiteY107" fmla="*/ 8299939 h 14466277"/>
              <a:gd name="connsiteX108" fmla="*/ 17444999 w 24127153"/>
              <a:gd name="connsiteY108" fmla="*/ 8135816 h 14466277"/>
              <a:gd name="connsiteX109" fmla="*/ 17726353 w 24127153"/>
              <a:gd name="connsiteY109" fmla="*/ 7995139 h 14466277"/>
              <a:gd name="connsiteX110" fmla="*/ 17163645 w 24127153"/>
              <a:gd name="connsiteY110" fmla="*/ 7971693 h 14466277"/>
              <a:gd name="connsiteX111" fmla="*/ 16600938 w 24127153"/>
              <a:gd name="connsiteY111" fmla="*/ 8018585 h 14466277"/>
              <a:gd name="connsiteX112" fmla="*/ 16413368 w 24127153"/>
              <a:gd name="connsiteY112" fmla="*/ 7854462 h 14466277"/>
              <a:gd name="connsiteX113" fmla="*/ 16600938 w 24127153"/>
              <a:gd name="connsiteY113" fmla="*/ 7432431 h 14466277"/>
              <a:gd name="connsiteX114" fmla="*/ 16671276 w 24127153"/>
              <a:gd name="connsiteY114" fmla="*/ 6963508 h 14466277"/>
              <a:gd name="connsiteX115" fmla="*/ 17468445 w 24127153"/>
              <a:gd name="connsiteY115" fmla="*/ 6564923 h 14466277"/>
              <a:gd name="connsiteX116" fmla="*/ 18007707 w 24127153"/>
              <a:gd name="connsiteY116" fmla="*/ 6236677 h 14466277"/>
              <a:gd name="connsiteX117" fmla="*/ 19273799 w 24127153"/>
              <a:gd name="connsiteY117" fmla="*/ 5884985 h 14466277"/>
              <a:gd name="connsiteX118" fmla="*/ 20399215 w 24127153"/>
              <a:gd name="connsiteY118" fmla="*/ 5134708 h 14466277"/>
              <a:gd name="connsiteX119" fmla="*/ 20633676 w 24127153"/>
              <a:gd name="connsiteY119" fmla="*/ 4759570 h 14466277"/>
              <a:gd name="connsiteX120" fmla="*/ 20727461 w 24127153"/>
              <a:gd name="connsiteY120" fmla="*/ 4572000 h 14466277"/>
              <a:gd name="connsiteX121" fmla="*/ 21430845 w 24127153"/>
              <a:gd name="connsiteY121" fmla="*/ 4806462 h 14466277"/>
              <a:gd name="connsiteX122" fmla="*/ 21008815 w 24127153"/>
              <a:gd name="connsiteY122" fmla="*/ 4501662 h 14466277"/>
              <a:gd name="connsiteX123" fmla="*/ 20821245 w 24127153"/>
              <a:gd name="connsiteY123" fmla="*/ 4360985 h 14466277"/>
              <a:gd name="connsiteX124" fmla="*/ 20657122 w 24127153"/>
              <a:gd name="connsiteY124" fmla="*/ 4337539 h 14466277"/>
              <a:gd name="connsiteX125" fmla="*/ 20750907 w 24127153"/>
              <a:gd name="connsiteY125" fmla="*/ 3845170 h 14466277"/>
              <a:gd name="connsiteX126" fmla="*/ 20891584 w 24127153"/>
              <a:gd name="connsiteY126" fmla="*/ 3798277 h 14466277"/>
              <a:gd name="connsiteX127" fmla="*/ 20680568 w 24127153"/>
              <a:gd name="connsiteY127" fmla="*/ 3634154 h 14466277"/>
              <a:gd name="connsiteX128" fmla="*/ 20774353 w 24127153"/>
              <a:gd name="connsiteY128" fmla="*/ 3048000 h 14466277"/>
              <a:gd name="connsiteX129" fmla="*/ 20821245 w 24127153"/>
              <a:gd name="connsiteY129" fmla="*/ 2766647 h 14466277"/>
              <a:gd name="connsiteX130" fmla="*/ 20727461 w 24127153"/>
              <a:gd name="connsiteY130" fmla="*/ 2203939 h 14466277"/>
              <a:gd name="connsiteX131" fmla="*/ 20797799 w 24127153"/>
              <a:gd name="connsiteY131" fmla="*/ 1969477 h 14466277"/>
              <a:gd name="connsiteX132" fmla="*/ 20704015 w 24127153"/>
              <a:gd name="connsiteY132" fmla="*/ 1547447 h 14466277"/>
              <a:gd name="connsiteX133" fmla="*/ 21102599 w 24127153"/>
              <a:gd name="connsiteY133" fmla="*/ 1242647 h 14466277"/>
              <a:gd name="connsiteX134" fmla="*/ 21618415 w 24127153"/>
              <a:gd name="connsiteY134" fmla="*/ 961293 h 14466277"/>
              <a:gd name="connsiteX135" fmla="*/ 22298353 w 24127153"/>
              <a:gd name="connsiteY135" fmla="*/ 773723 h 14466277"/>
              <a:gd name="connsiteX136" fmla="*/ 23353430 w 24127153"/>
              <a:gd name="connsiteY136" fmla="*/ 492370 h 14466277"/>
              <a:gd name="connsiteX137" fmla="*/ 24127153 w 24127153"/>
              <a:gd name="connsiteY137" fmla="*/ 0 h 14466277"/>
              <a:gd name="connsiteX138" fmla="*/ 24056815 w 24127153"/>
              <a:gd name="connsiteY138" fmla="*/ 14466277 h 14466277"/>
              <a:gd name="connsiteX139" fmla="*/ 1377944 w 24127153"/>
              <a:gd name="connsiteY139" fmla="*/ 14449270 h 14466277"/>
              <a:gd name="connsiteX0" fmla="*/ 1368055 w 24117264"/>
              <a:gd name="connsiteY0" fmla="*/ 14449270 h 14466277"/>
              <a:gd name="connsiteX1" fmla="*/ 2570249 w 24117264"/>
              <a:gd name="connsiteY1" fmla="*/ 14302154 h 14466277"/>
              <a:gd name="connsiteX2" fmla="*/ 3109510 w 24117264"/>
              <a:gd name="connsiteY2" fmla="*/ 14091139 h 14466277"/>
              <a:gd name="connsiteX3" fmla="*/ 2992279 w 24117264"/>
              <a:gd name="connsiteY3" fmla="*/ 13809785 h 14466277"/>
              <a:gd name="connsiteX4" fmla="*/ 2710926 w 24117264"/>
              <a:gd name="connsiteY4" fmla="*/ 13575323 h 14466277"/>
              <a:gd name="connsiteX5" fmla="*/ 3226741 w 24117264"/>
              <a:gd name="connsiteY5" fmla="*/ 13364308 h 14466277"/>
              <a:gd name="connsiteX6" fmla="*/ 3039172 w 24117264"/>
              <a:gd name="connsiteY6" fmla="*/ 13059508 h 14466277"/>
              <a:gd name="connsiteX7" fmla="*/ 2546803 w 24117264"/>
              <a:gd name="connsiteY7" fmla="*/ 12942277 h 14466277"/>
              <a:gd name="connsiteX8" fmla="*/ 2242003 w 24117264"/>
              <a:gd name="connsiteY8" fmla="*/ 12848493 h 14466277"/>
              <a:gd name="connsiteX9" fmla="*/ 1679295 w 24117264"/>
              <a:gd name="connsiteY9" fmla="*/ 12871939 h 14466277"/>
              <a:gd name="connsiteX10" fmla="*/ 1655849 w 24117264"/>
              <a:gd name="connsiteY10" fmla="*/ 12520247 h 14466277"/>
              <a:gd name="connsiteX11" fmla="*/ 1608956 w 24117264"/>
              <a:gd name="connsiteY11" fmla="*/ 12192000 h 14466277"/>
              <a:gd name="connsiteX12" fmla="*/ 2195110 w 24117264"/>
              <a:gd name="connsiteY12" fmla="*/ 12004431 h 14466277"/>
              <a:gd name="connsiteX13" fmla="*/ 2570249 w 24117264"/>
              <a:gd name="connsiteY13" fmla="*/ 11769970 h 14466277"/>
              <a:gd name="connsiteX14" fmla="*/ 2968833 w 24117264"/>
              <a:gd name="connsiteY14" fmla="*/ 11535508 h 14466277"/>
              <a:gd name="connsiteX15" fmla="*/ 3132956 w 24117264"/>
              <a:gd name="connsiteY15" fmla="*/ 11723077 h 14466277"/>
              <a:gd name="connsiteX16" fmla="*/ 3625326 w 24117264"/>
              <a:gd name="connsiteY16" fmla="*/ 11558954 h 14466277"/>
              <a:gd name="connsiteX17" fmla="*/ 4047356 w 24117264"/>
              <a:gd name="connsiteY17" fmla="*/ 11371385 h 14466277"/>
              <a:gd name="connsiteX18" fmla="*/ 4141141 w 24117264"/>
              <a:gd name="connsiteY18" fmla="*/ 11558954 h 14466277"/>
              <a:gd name="connsiteX19" fmla="*/ 4399049 w 24117264"/>
              <a:gd name="connsiteY19" fmla="*/ 11793416 h 14466277"/>
              <a:gd name="connsiteX20" fmla="*/ 4469387 w 24117264"/>
              <a:gd name="connsiteY20" fmla="*/ 11535508 h 14466277"/>
              <a:gd name="connsiteX21" fmla="*/ 4680403 w 24117264"/>
              <a:gd name="connsiteY21" fmla="*/ 11441723 h 14466277"/>
              <a:gd name="connsiteX22" fmla="*/ 5032095 w 24117264"/>
              <a:gd name="connsiteY22" fmla="*/ 11582400 h 14466277"/>
              <a:gd name="connsiteX23" fmla="*/ 5243110 w 24117264"/>
              <a:gd name="connsiteY23" fmla="*/ 11676185 h 14466277"/>
              <a:gd name="connsiteX24" fmla="*/ 5313449 w 24117264"/>
              <a:gd name="connsiteY24" fmla="*/ 11512062 h 14466277"/>
              <a:gd name="connsiteX25" fmla="*/ 5313449 w 24117264"/>
              <a:gd name="connsiteY25" fmla="*/ 11254154 h 14466277"/>
              <a:gd name="connsiteX26" fmla="*/ 5547910 w 24117264"/>
              <a:gd name="connsiteY26" fmla="*/ 10972800 h 14466277"/>
              <a:gd name="connsiteX27" fmla="*/ 5852710 w 24117264"/>
              <a:gd name="connsiteY27" fmla="*/ 11019693 h 14466277"/>
              <a:gd name="connsiteX28" fmla="*/ 6438864 w 24117264"/>
              <a:gd name="connsiteY28" fmla="*/ 10785231 h 14466277"/>
              <a:gd name="connsiteX29" fmla="*/ 6579541 w 24117264"/>
              <a:gd name="connsiteY29" fmla="*/ 10925908 h 14466277"/>
              <a:gd name="connsiteX30" fmla="*/ 6931233 w 24117264"/>
              <a:gd name="connsiteY30" fmla="*/ 10785231 h 14466277"/>
              <a:gd name="connsiteX31" fmla="*/ 6860895 w 24117264"/>
              <a:gd name="connsiteY31" fmla="*/ 11043139 h 14466277"/>
              <a:gd name="connsiteX32" fmla="*/ 7071910 w 24117264"/>
              <a:gd name="connsiteY32" fmla="*/ 11043139 h 14466277"/>
              <a:gd name="connsiteX33" fmla="*/ 7048464 w 24117264"/>
              <a:gd name="connsiteY33" fmla="*/ 11230708 h 14466277"/>
              <a:gd name="connsiteX34" fmla="*/ 7236033 w 24117264"/>
              <a:gd name="connsiteY34" fmla="*/ 11324493 h 14466277"/>
              <a:gd name="connsiteX35" fmla="*/ 7329818 w 24117264"/>
              <a:gd name="connsiteY35" fmla="*/ 11324493 h 14466277"/>
              <a:gd name="connsiteX36" fmla="*/ 7329818 w 24117264"/>
              <a:gd name="connsiteY36" fmla="*/ 11488616 h 14466277"/>
              <a:gd name="connsiteX37" fmla="*/ 7564279 w 24117264"/>
              <a:gd name="connsiteY37" fmla="*/ 11723077 h 14466277"/>
              <a:gd name="connsiteX38" fmla="*/ 7681510 w 24117264"/>
              <a:gd name="connsiteY38" fmla="*/ 12051323 h 14466277"/>
              <a:gd name="connsiteX39" fmla="*/ 7892526 w 24117264"/>
              <a:gd name="connsiteY39" fmla="*/ 12285785 h 14466277"/>
              <a:gd name="connsiteX40" fmla="*/ 8056649 w 24117264"/>
              <a:gd name="connsiteY40" fmla="*/ 12449908 h 14466277"/>
              <a:gd name="connsiteX41" fmla="*/ 8244218 w 24117264"/>
              <a:gd name="connsiteY41" fmla="*/ 12215447 h 14466277"/>
              <a:gd name="connsiteX42" fmla="*/ 8431787 w 24117264"/>
              <a:gd name="connsiteY42" fmla="*/ 11957539 h 14466277"/>
              <a:gd name="connsiteX43" fmla="*/ 8549018 w 24117264"/>
              <a:gd name="connsiteY43" fmla="*/ 11957539 h 14466277"/>
              <a:gd name="connsiteX44" fmla="*/ 8783479 w 24117264"/>
              <a:gd name="connsiteY44" fmla="*/ 11816862 h 14466277"/>
              <a:gd name="connsiteX45" fmla="*/ 8994495 w 24117264"/>
              <a:gd name="connsiteY45" fmla="*/ 11793416 h 14466277"/>
              <a:gd name="connsiteX46" fmla="*/ 9182064 w 24117264"/>
              <a:gd name="connsiteY46" fmla="*/ 11652739 h 14466277"/>
              <a:gd name="connsiteX47" fmla="*/ 9135172 w 24117264"/>
              <a:gd name="connsiteY47" fmla="*/ 11887200 h 14466277"/>
              <a:gd name="connsiteX48" fmla="*/ 9346187 w 24117264"/>
              <a:gd name="connsiteY48" fmla="*/ 11816862 h 14466277"/>
              <a:gd name="connsiteX49" fmla="*/ 9486864 w 24117264"/>
              <a:gd name="connsiteY49" fmla="*/ 12074770 h 14466277"/>
              <a:gd name="connsiteX50" fmla="*/ 9650987 w 24117264"/>
              <a:gd name="connsiteY50" fmla="*/ 12004431 h 14466277"/>
              <a:gd name="connsiteX51" fmla="*/ 9744772 w 24117264"/>
              <a:gd name="connsiteY51" fmla="*/ 11863754 h 14466277"/>
              <a:gd name="connsiteX52" fmla="*/ 10026126 w 24117264"/>
              <a:gd name="connsiteY52" fmla="*/ 11934093 h 14466277"/>
              <a:gd name="connsiteX53" fmla="*/ 10143356 w 24117264"/>
              <a:gd name="connsiteY53" fmla="*/ 12473354 h 14466277"/>
              <a:gd name="connsiteX54" fmla="*/ 10330926 w 24117264"/>
              <a:gd name="connsiteY54" fmla="*/ 12168554 h 14466277"/>
              <a:gd name="connsiteX55" fmla="*/ 10073018 w 24117264"/>
              <a:gd name="connsiteY55" fmla="*/ 11840308 h 14466277"/>
              <a:gd name="connsiteX56" fmla="*/ 10354372 w 24117264"/>
              <a:gd name="connsiteY56" fmla="*/ 11605847 h 14466277"/>
              <a:gd name="connsiteX57" fmla="*/ 10682618 w 24117264"/>
              <a:gd name="connsiteY57" fmla="*/ 11629293 h 14466277"/>
              <a:gd name="connsiteX58" fmla="*/ 10565387 w 24117264"/>
              <a:gd name="connsiteY58" fmla="*/ 11769970 h 14466277"/>
              <a:gd name="connsiteX59" fmla="*/ 10706064 w 24117264"/>
              <a:gd name="connsiteY59" fmla="*/ 11957539 h 14466277"/>
              <a:gd name="connsiteX60" fmla="*/ 11526679 w 24117264"/>
              <a:gd name="connsiteY60" fmla="*/ 11957539 h 14466277"/>
              <a:gd name="connsiteX61" fmla="*/ 12112833 w 24117264"/>
              <a:gd name="connsiteY61" fmla="*/ 11887200 h 14466277"/>
              <a:gd name="connsiteX62" fmla="*/ 12042495 w 24117264"/>
              <a:gd name="connsiteY62" fmla="*/ 11676185 h 14466277"/>
              <a:gd name="connsiteX63" fmla="*/ 11854926 w 24117264"/>
              <a:gd name="connsiteY63" fmla="*/ 11699631 h 14466277"/>
              <a:gd name="connsiteX64" fmla="*/ 11456341 w 24117264"/>
              <a:gd name="connsiteY64" fmla="*/ 11418277 h 14466277"/>
              <a:gd name="connsiteX65" fmla="*/ 11386003 w 24117264"/>
              <a:gd name="connsiteY65" fmla="*/ 11019693 h 14466277"/>
              <a:gd name="connsiteX66" fmla="*/ 11479787 w 24117264"/>
              <a:gd name="connsiteY66" fmla="*/ 10410093 h 14466277"/>
              <a:gd name="connsiteX67" fmla="*/ 11479787 w 24117264"/>
              <a:gd name="connsiteY67" fmla="*/ 10199077 h 14466277"/>
              <a:gd name="connsiteX68" fmla="*/ 11526679 w 24117264"/>
              <a:gd name="connsiteY68" fmla="*/ 10128739 h 14466277"/>
              <a:gd name="connsiteX69" fmla="*/ 11315664 w 24117264"/>
              <a:gd name="connsiteY69" fmla="*/ 10081847 h 14466277"/>
              <a:gd name="connsiteX70" fmla="*/ 11315664 w 24117264"/>
              <a:gd name="connsiteY70" fmla="*/ 9495693 h 14466277"/>
              <a:gd name="connsiteX71" fmla="*/ 11339110 w 24117264"/>
              <a:gd name="connsiteY71" fmla="*/ 9308123 h 14466277"/>
              <a:gd name="connsiteX72" fmla="*/ 11526679 w 24117264"/>
              <a:gd name="connsiteY72" fmla="*/ 9167447 h 14466277"/>
              <a:gd name="connsiteX73" fmla="*/ 11221879 w 24117264"/>
              <a:gd name="connsiteY73" fmla="*/ 9190893 h 14466277"/>
              <a:gd name="connsiteX74" fmla="*/ 11034310 w 24117264"/>
              <a:gd name="connsiteY74" fmla="*/ 8839200 h 14466277"/>
              <a:gd name="connsiteX75" fmla="*/ 10752956 w 24117264"/>
              <a:gd name="connsiteY75" fmla="*/ 8604739 h 14466277"/>
              <a:gd name="connsiteX76" fmla="*/ 10682618 w 24117264"/>
              <a:gd name="connsiteY76" fmla="*/ 8299939 h 14466277"/>
              <a:gd name="connsiteX77" fmla="*/ 10588833 w 24117264"/>
              <a:gd name="connsiteY77" fmla="*/ 8088923 h 14466277"/>
              <a:gd name="connsiteX78" fmla="*/ 10565387 w 24117264"/>
              <a:gd name="connsiteY78" fmla="*/ 7690339 h 14466277"/>
              <a:gd name="connsiteX79" fmla="*/ 10659172 w 24117264"/>
              <a:gd name="connsiteY79" fmla="*/ 7549662 h 14466277"/>
              <a:gd name="connsiteX80" fmla="*/ 10565387 w 24117264"/>
              <a:gd name="connsiteY80" fmla="*/ 7197970 h 14466277"/>
              <a:gd name="connsiteX81" fmla="*/ 10377818 w 24117264"/>
              <a:gd name="connsiteY81" fmla="*/ 7174523 h 14466277"/>
              <a:gd name="connsiteX82" fmla="*/ 10330926 w 24117264"/>
              <a:gd name="connsiteY82" fmla="*/ 7010400 h 14466277"/>
              <a:gd name="connsiteX83" fmla="*/ 10377818 w 24117264"/>
              <a:gd name="connsiteY83" fmla="*/ 6869723 h 14466277"/>
              <a:gd name="connsiteX84" fmla="*/ 10541941 w 24117264"/>
              <a:gd name="connsiteY84" fmla="*/ 7033847 h 14466277"/>
              <a:gd name="connsiteX85" fmla="*/ 10659172 w 24117264"/>
              <a:gd name="connsiteY85" fmla="*/ 7033847 h 14466277"/>
              <a:gd name="connsiteX86" fmla="*/ 11174987 w 24117264"/>
              <a:gd name="connsiteY86" fmla="*/ 7221416 h 14466277"/>
              <a:gd name="connsiteX87" fmla="*/ 11362556 w 24117264"/>
              <a:gd name="connsiteY87" fmla="*/ 7291754 h 14466277"/>
              <a:gd name="connsiteX88" fmla="*/ 11479787 w 24117264"/>
              <a:gd name="connsiteY88" fmla="*/ 7338647 h 14466277"/>
              <a:gd name="connsiteX89" fmla="*/ 11831479 w 24117264"/>
              <a:gd name="connsiteY89" fmla="*/ 7127631 h 14466277"/>
              <a:gd name="connsiteX90" fmla="*/ 12276956 w 24117264"/>
              <a:gd name="connsiteY90" fmla="*/ 7057293 h 14466277"/>
              <a:gd name="connsiteX91" fmla="*/ 12394187 w 24117264"/>
              <a:gd name="connsiteY91" fmla="*/ 7244862 h 14466277"/>
              <a:gd name="connsiteX92" fmla="*/ 12441079 w 24117264"/>
              <a:gd name="connsiteY92" fmla="*/ 7479323 h 14466277"/>
              <a:gd name="connsiteX93" fmla="*/ 12183172 w 24117264"/>
              <a:gd name="connsiteY93" fmla="*/ 7643447 h 14466277"/>
              <a:gd name="connsiteX94" fmla="*/ 12441079 w 24117264"/>
              <a:gd name="connsiteY94" fmla="*/ 8042031 h 14466277"/>
              <a:gd name="connsiteX95" fmla="*/ 12628649 w 24117264"/>
              <a:gd name="connsiteY95" fmla="*/ 8393723 h 14466277"/>
              <a:gd name="connsiteX96" fmla="*/ 12605203 w 24117264"/>
              <a:gd name="connsiteY96" fmla="*/ 8721970 h 14466277"/>
              <a:gd name="connsiteX97" fmla="*/ 12816218 w 24117264"/>
              <a:gd name="connsiteY97" fmla="*/ 8698523 h 14466277"/>
              <a:gd name="connsiteX98" fmla="*/ 12933449 w 24117264"/>
              <a:gd name="connsiteY98" fmla="*/ 8487508 h 14466277"/>
              <a:gd name="connsiteX99" fmla="*/ 13285141 w 24117264"/>
              <a:gd name="connsiteY99" fmla="*/ 8487508 h 14466277"/>
              <a:gd name="connsiteX100" fmla="*/ 13613387 w 24117264"/>
              <a:gd name="connsiteY100" fmla="*/ 8510954 h 14466277"/>
              <a:gd name="connsiteX101" fmla="*/ 14035418 w 24117264"/>
              <a:gd name="connsiteY101" fmla="*/ 8628185 h 14466277"/>
              <a:gd name="connsiteX102" fmla="*/ 14715356 w 24117264"/>
              <a:gd name="connsiteY102" fmla="*/ 8698523 h 14466277"/>
              <a:gd name="connsiteX103" fmla="*/ 15043603 w 24117264"/>
              <a:gd name="connsiteY103" fmla="*/ 8721970 h 14466277"/>
              <a:gd name="connsiteX104" fmla="*/ 15395295 w 24117264"/>
              <a:gd name="connsiteY104" fmla="*/ 8956431 h 14466277"/>
              <a:gd name="connsiteX105" fmla="*/ 15535972 w 24117264"/>
              <a:gd name="connsiteY105" fmla="*/ 8979877 h 14466277"/>
              <a:gd name="connsiteX106" fmla="*/ 16122126 w 24117264"/>
              <a:gd name="connsiteY106" fmla="*/ 8745416 h 14466277"/>
              <a:gd name="connsiteX107" fmla="*/ 16614495 w 24117264"/>
              <a:gd name="connsiteY107" fmla="*/ 8299939 h 14466277"/>
              <a:gd name="connsiteX108" fmla="*/ 17435110 w 24117264"/>
              <a:gd name="connsiteY108" fmla="*/ 8135816 h 14466277"/>
              <a:gd name="connsiteX109" fmla="*/ 17716464 w 24117264"/>
              <a:gd name="connsiteY109" fmla="*/ 7995139 h 14466277"/>
              <a:gd name="connsiteX110" fmla="*/ 17153756 w 24117264"/>
              <a:gd name="connsiteY110" fmla="*/ 7971693 h 14466277"/>
              <a:gd name="connsiteX111" fmla="*/ 16591049 w 24117264"/>
              <a:gd name="connsiteY111" fmla="*/ 8018585 h 14466277"/>
              <a:gd name="connsiteX112" fmla="*/ 16403479 w 24117264"/>
              <a:gd name="connsiteY112" fmla="*/ 7854462 h 14466277"/>
              <a:gd name="connsiteX113" fmla="*/ 16591049 w 24117264"/>
              <a:gd name="connsiteY113" fmla="*/ 7432431 h 14466277"/>
              <a:gd name="connsiteX114" fmla="*/ 16661387 w 24117264"/>
              <a:gd name="connsiteY114" fmla="*/ 6963508 h 14466277"/>
              <a:gd name="connsiteX115" fmla="*/ 17458556 w 24117264"/>
              <a:gd name="connsiteY115" fmla="*/ 6564923 h 14466277"/>
              <a:gd name="connsiteX116" fmla="*/ 17997818 w 24117264"/>
              <a:gd name="connsiteY116" fmla="*/ 6236677 h 14466277"/>
              <a:gd name="connsiteX117" fmla="*/ 19263910 w 24117264"/>
              <a:gd name="connsiteY117" fmla="*/ 5884985 h 14466277"/>
              <a:gd name="connsiteX118" fmla="*/ 20389326 w 24117264"/>
              <a:gd name="connsiteY118" fmla="*/ 5134708 h 14466277"/>
              <a:gd name="connsiteX119" fmla="*/ 20623787 w 24117264"/>
              <a:gd name="connsiteY119" fmla="*/ 4759570 h 14466277"/>
              <a:gd name="connsiteX120" fmla="*/ 20717572 w 24117264"/>
              <a:gd name="connsiteY120" fmla="*/ 4572000 h 14466277"/>
              <a:gd name="connsiteX121" fmla="*/ 21420956 w 24117264"/>
              <a:gd name="connsiteY121" fmla="*/ 4806462 h 14466277"/>
              <a:gd name="connsiteX122" fmla="*/ 20998926 w 24117264"/>
              <a:gd name="connsiteY122" fmla="*/ 4501662 h 14466277"/>
              <a:gd name="connsiteX123" fmla="*/ 20811356 w 24117264"/>
              <a:gd name="connsiteY123" fmla="*/ 4360985 h 14466277"/>
              <a:gd name="connsiteX124" fmla="*/ 20647233 w 24117264"/>
              <a:gd name="connsiteY124" fmla="*/ 4337539 h 14466277"/>
              <a:gd name="connsiteX125" fmla="*/ 20741018 w 24117264"/>
              <a:gd name="connsiteY125" fmla="*/ 3845170 h 14466277"/>
              <a:gd name="connsiteX126" fmla="*/ 20881695 w 24117264"/>
              <a:gd name="connsiteY126" fmla="*/ 3798277 h 14466277"/>
              <a:gd name="connsiteX127" fmla="*/ 20670679 w 24117264"/>
              <a:gd name="connsiteY127" fmla="*/ 3634154 h 14466277"/>
              <a:gd name="connsiteX128" fmla="*/ 20764464 w 24117264"/>
              <a:gd name="connsiteY128" fmla="*/ 3048000 h 14466277"/>
              <a:gd name="connsiteX129" fmla="*/ 20811356 w 24117264"/>
              <a:gd name="connsiteY129" fmla="*/ 2766647 h 14466277"/>
              <a:gd name="connsiteX130" fmla="*/ 20717572 w 24117264"/>
              <a:gd name="connsiteY130" fmla="*/ 2203939 h 14466277"/>
              <a:gd name="connsiteX131" fmla="*/ 20787910 w 24117264"/>
              <a:gd name="connsiteY131" fmla="*/ 1969477 h 14466277"/>
              <a:gd name="connsiteX132" fmla="*/ 20694126 w 24117264"/>
              <a:gd name="connsiteY132" fmla="*/ 1547447 h 14466277"/>
              <a:gd name="connsiteX133" fmla="*/ 21092710 w 24117264"/>
              <a:gd name="connsiteY133" fmla="*/ 1242647 h 14466277"/>
              <a:gd name="connsiteX134" fmla="*/ 21608526 w 24117264"/>
              <a:gd name="connsiteY134" fmla="*/ 961293 h 14466277"/>
              <a:gd name="connsiteX135" fmla="*/ 22288464 w 24117264"/>
              <a:gd name="connsiteY135" fmla="*/ 773723 h 14466277"/>
              <a:gd name="connsiteX136" fmla="*/ 23343541 w 24117264"/>
              <a:gd name="connsiteY136" fmla="*/ 492370 h 14466277"/>
              <a:gd name="connsiteX137" fmla="*/ 24117264 w 24117264"/>
              <a:gd name="connsiteY137" fmla="*/ 0 h 14466277"/>
              <a:gd name="connsiteX138" fmla="*/ 24046926 w 24117264"/>
              <a:gd name="connsiteY138" fmla="*/ 14466277 h 14466277"/>
              <a:gd name="connsiteX139" fmla="*/ 1368055 w 24117264"/>
              <a:gd name="connsiteY139" fmla="*/ 14449270 h 14466277"/>
              <a:gd name="connsiteX0" fmla="*/ 1239206 w 23988415"/>
              <a:gd name="connsiteY0" fmla="*/ 14449270 h 14466277"/>
              <a:gd name="connsiteX1" fmla="*/ 2980661 w 23988415"/>
              <a:gd name="connsiteY1" fmla="*/ 14091139 h 14466277"/>
              <a:gd name="connsiteX2" fmla="*/ 2863430 w 23988415"/>
              <a:gd name="connsiteY2" fmla="*/ 13809785 h 14466277"/>
              <a:gd name="connsiteX3" fmla="*/ 2582077 w 23988415"/>
              <a:gd name="connsiteY3" fmla="*/ 13575323 h 14466277"/>
              <a:gd name="connsiteX4" fmla="*/ 3097892 w 23988415"/>
              <a:gd name="connsiteY4" fmla="*/ 13364308 h 14466277"/>
              <a:gd name="connsiteX5" fmla="*/ 2910323 w 23988415"/>
              <a:gd name="connsiteY5" fmla="*/ 13059508 h 14466277"/>
              <a:gd name="connsiteX6" fmla="*/ 2417954 w 23988415"/>
              <a:gd name="connsiteY6" fmla="*/ 12942277 h 14466277"/>
              <a:gd name="connsiteX7" fmla="*/ 2113154 w 23988415"/>
              <a:gd name="connsiteY7" fmla="*/ 12848493 h 14466277"/>
              <a:gd name="connsiteX8" fmla="*/ 1550446 w 23988415"/>
              <a:gd name="connsiteY8" fmla="*/ 12871939 h 14466277"/>
              <a:gd name="connsiteX9" fmla="*/ 1527000 w 23988415"/>
              <a:gd name="connsiteY9" fmla="*/ 12520247 h 14466277"/>
              <a:gd name="connsiteX10" fmla="*/ 1480107 w 23988415"/>
              <a:gd name="connsiteY10" fmla="*/ 12192000 h 14466277"/>
              <a:gd name="connsiteX11" fmla="*/ 2066261 w 23988415"/>
              <a:gd name="connsiteY11" fmla="*/ 12004431 h 14466277"/>
              <a:gd name="connsiteX12" fmla="*/ 2441400 w 23988415"/>
              <a:gd name="connsiteY12" fmla="*/ 11769970 h 14466277"/>
              <a:gd name="connsiteX13" fmla="*/ 2839984 w 23988415"/>
              <a:gd name="connsiteY13" fmla="*/ 11535508 h 14466277"/>
              <a:gd name="connsiteX14" fmla="*/ 3004107 w 23988415"/>
              <a:gd name="connsiteY14" fmla="*/ 11723077 h 14466277"/>
              <a:gd name="connsiteX15" fmla="*/ 3496477 w 23988415"/>
              <a:gd name="connsiteY15" fmla="*/ 11558954 h 14466277"/>
              <a:gd name="connsiteX16" fmla="*/ 3918507 w 23988415"/>
              <a:gd name="connsiteY16" fmla="*/ 11371385 h 14466277"/>
              <a:gd name="connsiteX17" fmla="*/ 4012292 w 23988415"/>
              <a:gd name="connsiteY17" fmla="*/ 11558954 h 14466277"/>
              <a:gd name="connsiteX18" fmla="*/ 4270200 w 23988415"/>
              <a:gd name="connsiteY18" fmla="*/ 11793416 h 14466277"/>
              <a:gd name="connsiteX19" fmla="*/ 4340538 w 23988415"/>
              <a:gd name="connsiteY19" fmla="*/ 11535508 h 14466277"/>
              <a:gd name="connsiteX20" fmla="*/ 4551554 w 23988415"/>
              <a:gd name="connsiteY20" fmla="*/ 11441723 h 14466277"/>
              <a:gd name="connsiteX21" fmla="*/ 4903246 w 23988415"/>
              <a:gd name="connsiteY21" fmla="*/ 11582400 h 14466277"/>
              <a:gd name="connsiteX22" fmla="*/ 5114261 w 23988415"/>
              <a:gd name="connsiteY22" fmla="*/ 11676185 h 14466277"/>
              <a:gd name="connsiteX23" fmla="*/ 5184600 w 23988415"/>
              <a:gd name="connsiteY23" fmla="*/ 11512062 h 14466277"/>
              <a:gd name="connsiteX24" fmla="*/ 5184600 w 23988415"/>
              <a:gd name="connsiteY24" fmla="*/ 11254154 h 14466277"/>
              <a:gd name="connsiteX25" fmla="*/ 5419061 w 23988415"/>
              <a:gd name="connsiteY25" fmla="*/ 10972800 h 14466277"/>
              <a:gd name="connsiteX26" fmla="*/ 5723861 w 23988415"/>
              <a:gd name="connsiteY26" fmla="*/ 11019693 h 14466277"/>
              <a:gd name="connsiteX27" fmla="*/ 6310015 w 23988415"/>
              <a:gd name="connsiteY27" fmla="*/ 10785231 h 14466277"/>
              <a:gd name="connsiteX28" fmla="*/ 6450692 w 23988415"/>
              <a:gd name="connsiteY28" fmla="*/ 10925908 h 14466277"/>
              <a:gd name="connsiteX29" fmla="*/ 6802384 w 23988415"/>
              <a:gd name="connsiteY29" fmla="*/ 10785231 h 14466277"/>
              <a:gd name="connsiteX30" fmla="*/ 6732046 w 23988415"/>
              <a:gd name="connsiteY30" fmla="*/ 11043139 h 14466277"/>
              <a:gd name="connsiteX31" fmla="*/ 6943061 w 23988415"/>
              <a:gd name="connsiteY31" fmla="*/ 11043139 h 14466277"/>
              <a:gd name="connsiteX32" fmla="*/ 6919615 w 23988415"/>
              <a:gd name="connsiteY32" fmla="*/ 11230708 h 14466277"/>
              <a:gd name="connsiteX33" fmla="*/ 7107184 w 23988415"/>
              <a:gd name="connsiteY33" fmla="*/ 11324493 h 14466277"/>
              <a:gd name="connsiteX34" fmla="*/ 7200969 w 23988415"/>
              <a:gd name="connsiteY34" fmla="*/ 11324493 h 14466277"/>
              <a:gd name="connsiteX35" fmla="*/ 7200969 w 23988415"/>
              <a:gd name="connsiteY35" fmla="*/ 11488616 h 14466277"/>
              <a:gd name="connsiteX36" fmla="*/ 7435430 w 23988415"/>
              <a:gd name="connsiteY36" fmla="*/ 11723077 h 14466277"/>
              <a:gd name="connsiteX37" fmla="*/ 7552661 w 23988415"/>
              <a:gd name="connsiteY37" fmla="*/ 12051323 h 14466277"/>
              <a:gd name="connsiteX38" fmla="*/ 7763677 w 23988415"/>
              <a:gd name="connsiteY38" fmla="*/ 12285785 h 14466277"/>
              <a:gd name="connsiteX39" fmla="*/ 7927800 w 23988415"/>
              <a:gd name="connsiteY39" fmla="*/ 12449908 h 14466277"/>
              <a:gd name="connsiteX40" fmla="*/ 8115369 w 23988415"/>
              <a:gd name="connsiteY40" fmla="*/ 12215447 h 14466277"/>
              <a:gd name="connsiteX41" fmla="*/ 8302938 w 23988415"/>
              <a:gd name="connsiteY41" fmla="*/ 11957539 h 14466277"/>
              <a:gd name="connsiteX42" fmla="*/ 8420169 w 23988415"/>
              <a:gd name="connsiteY42" fmla="*/ 11957539 h 14466277"/>
              <a:gd name="connsiteX43" fmla="*/ 8654630 w 23988415"/>
              <a:gd name="connsiteY43" fmla="*/ 11816862 h 14466277"/>
              <a:gd name="connsiteX44" fmla="*/ 8865646 w 23988415"/>
              <a:gd name="connsiteY44" fmla="*/ 11793416 h 14466277"/>
              <a:gd name="connsiteX45" fmla="*/ 9053215 w 23988415"/>
              <a:gd name="connsiteY45" fmla="*/ 11652739 h 14466277"/>
              <a:gd name="connsiteX46" fmla="*/ 9006323 w 23988415"/>
              <a:gd name="connsiteY46" fmla="*/ 11887200 h 14466277"/>
              <a:gd name="connsiteX47" fmla="*/ 9217338 w 23988415"/>
              <a:gd name="connsiteY47" fmla="*/ 11816862 h 14466277"/>
              <a:gd name="connsiteX48" fmla="*/ 9358015 w 23988415"/>
              <a:gd name="connsiteY48" fmla="*/ 12074770 h 14466277"/>
              <a:gd name="connsiteX49" fmla="*/ 9522138 w 23988415"/>
              <a:gd name="connsiteY49" fmla="*/ 12004431 h 14466277"/>
              <a:gd name="connsiteX50" fmla="*/ 9615923 w 23988415"/>
              <a:gd name="connsiteY50" fmla="*/ 11863754 h 14466277"/>
              <a:gd name="connsiteX51" fmla="*/ 9897277 w 23988415"/>
              <a:gd name="connsiteY51" fmla="*/ 11934093 h 14466277"/>
              <a:gd name="connsiteX52" fmla="*/ 10014507 w 23988415"/>
              <a:gd name="connsiteY52" fmla="*/ 12473354 h 14466277"/>
              <a:gd name="connsiteX53" fmla="*/ 10202077 w 23988415"/>
              <a:gd name="connsiteY53" fmla="*/ 12168554 h 14466277"/>
              <a:gd name="connsiteX54" fmla="*/ 9944169 w 23988415"/>
              <a:gd name="connsiteY54" fmla="*/ 11840308 h 14466277"/>
              <a:gd name="connsiteX55" fmla="*/ 10225523 w 23988415"/>
              <a:gd name="connsiteY55" fmla="*/ 11605847 h 14466277"/>
              <a:gd name="connsiteX56" fmla="*/ 10553769 w 23988415"/>
              <a:gd name="connsiteY56" fmla="*/ 11629293 h 14466277"/>
              <a:gd name="connsiteX57" fmla="*/ 10436538 w 23988415"/>
              <a:gd name="connsiteY57" fmla="*/ 11769970 h 14466277"/>
              <a:gd name="connsiteX58" fmla="*/ 10577215 w 23988415"/>
              <a:gd name="connsiteY58" fmla="*/ 11957539 h 14466277"/>
              <a:gd name="connsiteX59" fmla="*/ 11397830 w 23988415"/>
              <a:gd name="connsiteY59" fmla="*/ 11957539 h 14466277"/>
              <a:gd name="connsiteX60" fmla="*/ 11983984 w 23988415"/>
              <a:gd name="connsiteY60" fmla="*/ 11887200 h 14466277"/>
              <a:gd name="connsiteX61" fmla="*/ 11913646 w 23988415"/>
              <a:gd name="connsiteY61" fmla="*/ 11676185 h 14466277"/>
              <a:gd name="connsiteX62" fmla="*/ 11726077 w 23988415"/>
              <a:gd name="connsiteY62" fmla="*/ 11699631 h 14466277"/>
              <a:gd name="connsiteX63" fmla="*/ 11327492 w 23988415"/>
              <a:gd name="connsiteY63" fmla="*/ 11418277 h 14466277"/>
              <a:gd name="connsiteX64" fmla="*/ 11257154 w 23988415"/>
              <a:gd name="connsiteY64" fmla="*/ 11019693 h 14466277"/>
              <a:gd name="connsiteX65" fmla="*/ 11350938 w 23988415"/>
              <a:gd name="connsiteY65" fmla="*/ 10410093 h 14466277"/>
              <a:gd name="connsiteX66" fmla="*/ 11350938 w 23988415"/>
              <a:gd name="connsiteY66" fmla="*/ 10199077 h 14466277"/>
              <a:gd name="connsiteX67" fmla="*/ 11397830 w 23988415"/>
              <a:gd name="connsiteY67" fmla="*/ 10128739 h 14466277"/>
              <a:gd name="connsiteX68" fmla="*/ 11186815 w 23988415"/>
              <a:gd name="connsiteY68" fmla="*/ 10081847 h 14466277"/>
              <a:gd name="connsiteX69" fmla="*/ 11186815 w 23988415"/>
              <a:gd name="connsiteY69" fmla="*/ 9495693 h 14466277"/>
              <a:gd name="connsiteX70" fmla="*/ 11210261 w 23988415"/>
              <a:gd name="connsiteY70" fmla="*/ 9308123 h 14466277"/>
              <a:gd name="connsiteX71" fmla="*/ 11397830 w 23988415"/>
              <a:gd name="connsiteY71" fmla="*/ 9167447 h 14466277"/>
              <a:gd name="connsiteX72" fmla="*/ 11093030 w 23988415"/>
              <a:gd name="connsiteY72" fmla="*/ 9190893 h 14466277"/>
              <a:gd name="connsiteX73" fmla="*/ 10905461 w 23988415"/>
              <a:gd name="connsiteY73" fmla="*/ 8839200 h 14466277"/>
              <a:gd name="connsiteX74" fmla="*/ 10624107 w 23988415"/>
              <a:gd name="connsiteY74" fmla="*/ 8604739 h 14466277"/>
              <a:gd name="connsiteX75" fmla="*/ 10553769 w 23988415"/>
              <a:gd name="connsiteY75" fmla="*/ 8299939 h 14466277"/>
              <a:gd name="connsiteX76" fmla="*/ 10459984 w 23988415"/>
              <a:gd name="connsiteY76" fmla="*/ 8088923 h 14466277"/>
              <a:gd name="connsiteX77" fmla="*/ 10436538 w 23988415"/>
              <a:gd name="connsiteY77" fmla="*/ 7690339 h 14466277"/>
              <a:gd name="connsiteX78" fmla="*/ 10530323 w 23988415"/>
              <a:gd name="connsiteY78" fmla="*/ 7549662 h 14466277"/>
              <a:gd name="connsiteX79" fmla="*/ 10436538 w 23988415"/>
              <a:gd name="connsiteY79" fmla="*/ 7197970 h 14466277"/>
              <a:gd name="connsiteX80" fmla="*/ 10248969 w 23988415"/>
              <a:gd name="connsiteY80" fmla="*/ 7174523 h 14466277"/>
              <a:gd name="connsiteX81" fmla="*/ 10202077 w 23988415"/>
              <a:gd name="connsiteY81" fmla="*/ 7010400 h 14466277"/>
              <a:gd name="connsiteX82" fmla="*/ 10248969 w 23988415"/>
              <a:gd name="connsiteY82" fmla="*/ 6869723 h 14466277"/>
              <a:gd name="connsiteX83" fmla="*/ 10413092 w 23988415"/>
              <a:gd name="connsiteY83" fmla="*/ 7033847 h 14466277"/>
              <a:gd name="connsiteX84" fmla="*/ 10530323 w 23988415"/>
              <a:gd name="connsiteY84" fmla="*/ 7033847 h 14466277"/>
              <a:gd name="connsiteX85" fmla="*/ 11046138 w 23988415"/>
              <a:gd name="connsiteY85" fmla="*/ 7221416 h 14466277"/>
              <a:gd name="connsiteX86" fmla="*/ 11233707 w 23988415"/>
              <a:gd name="connsiteY86" fmla="*/ 7291754 h 14466277"/>
              <a:gd name="connsiteX87" fmla="*/ 11350938 w 23988415"/>
              <a:gd name="connsiteY87" fmla="*/ 7338647 h 14466277"/>
              <a:gd name="connsiteX88" fmla="*/ 11702630 w 23988415"/>
              <a:gd name="connsiteY88" fmla="*/ 7127631 h 14466277"/>
              <a:gd name="connsiteX89" fmla="*/ 12148107 w 23988415"/>
              <a:gd name="connsiteY89" fmla="*/ 7057293 h 14466277"/>
              <a:gd name="connsiteX90" fmla="*/ 12265338 w 23988415"/>
              <a:gd name="connsiteY90" fmla="*/ 7244862 h 14466277"/>
              <a:gd name="connsiteX91" fmla="*/ 12312230 w 23988415"/>
              <a:gd name="connsiteY91" fmla="*/ 7479323 h 14466277"/>
              <a:gd name="connsiteX92" fmla="*/ 12054323 w 23988415"/>
              <a:gd name="connsiteY92" fmla="*/ 7643447 h 14466277"/>
              <a:gd name="connsiteX93" fmla="*/ 12312230 w 23988415"/>
              <a:gd name="connsiteY93" fmla="*/ 8042031 h 14466277"/>
              <a:gd name="connsiteX94" fmla="*/ 12499800 w 23988415"/>
              <a:gd name="connsiteY94" fmla="*/ 8393723 h 14466277"/>
              <a:gd name="connsiteX95" fmla="*/ 12476354 w 23988415"/>
              <a:gd name="connsiteY95" fmla="*/ 8721970 h 14466277"/>
              <a:gd name="connsiteX96" fmla="*/ 12687369 w 23988415"/>
              <a:gd name="connsiteY96" fmla="*/ 8698523 h 14466277"/>
              <a:gd name="connsiteX97" fmla="*/ 12804600 w 23988415"/>
              <a:gd name="connsiteY97" fmla="*/ 8487508 h 14466277"/>
              <a:gd name="connsiteX98" fmla="*/ 13156292 w 23988415"/>
              <a:gd name="connsiteY98" fmla="*/ 8487508 h 14466277"/>
              <a:gd name="connsiteX99" fmla="*/ 13484538 w 23988415"/>
              <a:gd name="connsiteY99" fmla="*/ 8510954 h 14466277"/>
              <a:gd name="connsiteX100" fmla="*/ 13906569 w 23988415"/>
              <a:gd name="connsiteY100" fmla="*/ 8628185 h 14466277"/>
              <a:gd name="connsiteX101" fmla="*/ 14586507 w 23988415"/>
              <a:gd name="connsiteY101" fmla="*/ 8698523 h 14466277"/>
              <a:gd name="connsiteX102" fmla="*/ 14914754 w 23988415"/>
              <a:gd name="connsiteY102" fmla="*/ 8721970 h 14466277"/>
              <a:gd name="connsiteX103" fmla="*/ 15266446 w 23988415"/>
              <a:gd name="connsiteY103" fmla="*/ 8956431 h 14466277"/>
              <a:gd name="connsiteX104" fmla="*/ 15407123 w 23988415"/>
              <a:gd name="connsiteY104" fmla="*/ 8979877 h 14466277"/>
              <a:gd name="connsiteX105" fmla="*/ 15993277 w 23988415"/>
              <a:gd name="connsiteY105" fmla="*/ 8745416 h 14466277"/>
              <a:gd name="connsiteX106" fmla="*/ 16485646 w 23988415"/>
              <a:gd name="connsiteY106" fmla="*/ 8299939 h 14466277"/>
              <a:gd name="connsiteX107" fmla="*/ 17306261 w 23988415"/>
              <a:gd name="connsiteY107" fmla="*/ 8135816 h 14466277"/>
              <a:gd name="connsiteX108" fmla="*/ 17587615 w 23988415"/>
              <a:gd name="connsiteY108" fmla="*/ 7995139 h 14466277"/>
              <a:gd name="connsiteX109" fmla="*/ 17024907 w 23988415"/>
              <a:gd name="connsiteY109" fmla="*/ 7971693 h 14466277"/>
              <a:gd name="connsiteX110" fmla="*/ 16462200 w 23988415"/>
              <a:gd name="connsiteY110" fmla="*/ 8018585 h 14466277"/>
              <a:gd name="connsiteX111" fmla="*/ 16274630 w 23988415"/>
              <a:gd name="connsiteY111" fmla="*/ 7854462 h 14466277"/>
              <a:gd name="connsiteX112" fmla="*/ 16462200 w 23988415"/>
              <a:gd name="connsiteY112" fmla="*/ 7432431 h 14466277"/>
              <a:gd name="connsiteX113" fmla="*/ 16532538 w 23988415"/>
              <a:gd name="connsiteY113" fmla="*/ 6963508 h 14466277"/>
              <a:gd name="connsiteX114" fmla="*/ 17329707 w 23988415"/>
              <a:gd name="connsiteY114" fmla="*/ 6564923 h 14466277"/>
              <a:gd name="connsiteX115" fmla="*/ 17868969 w 23988415"/>
              <a:gd name="connsiteY115" fmla="*/ 6236677 h 14466277"/>
              <a:gd name="connsiteX116" fmla="*/ 19135061 w 23988415"/>
              <a:gd name="connsiteY116" fmla="*/ 5884985 h 14466277"/>
              <a:gd name="connsiteX117" fmla="*/ 20260477 w 23988415"/>
              <a:gd name="connsiteY117" fmla="*/ 5134708 h 14466277"/>
              <a:gd name="connsiteX118" fmla="*/ 20494938 w 23988415"/>
              <a:gd name="connsiteY118" fmla="*/ 4759570 h 14466277"/>
              <a:gd name="connsiteX119" fmla="*/ 20588723 w 23988415"/>
              <a:gd name="connsiteY119" fmla="*/ 4572000 h 14466277"/>
              <a:gd name="connsiteX120" fmla="*/ 21292107 w 23988415"/>
              <a:gd name="connsiteY120" fmla="*/ 4806462 h 14466277"/>
              <a:gd name="connsiteX121" fmla="*/ 20870077 w 23988415"/>
              <a:gd name="connsiteY121" fmla="*/ 4501662 h 14466277"/>
              <a:gd name="connsiteX122" fmla="*/ 20682507 w 23988415"/>
              <a:gd name="connsiteY122" fmla="*/ 4360985 h 14466277"/>
              <a:gd name="connsiteX123" fmla="*/ 20518384 w 23988415"/>
              <a:gd name="connsiteY123" fmla="*/ 4337539 h 14466277"/>
              <a:gd name="connsiteX124" fmla="*/ 20612169 w 23988415"/>
              <a:gd name="connsiteY124" fmla="*/ 3845170 h 14466277"/>
              <a:gd name="connsiteX125" fmla="*/ 20752846 w 23988415"/>
              <a:gd name="connsiteY125" fmla="*/ 3798277 h 14466277"/>
              <a:gd name="connsiteX126" fmla="*/ 20541830 w 23988415"/>
              <a:gd name="connsiteY126" fmla="*/ 3634154 h 14466277"/>
              <a:gd name="connsiteX127" fmla="*/ 20635615 w 23988415"/>
              <a:gd name="connsiteY127" fmla="*/ 3048000 h 14466277"/>
              <a:gd name="connsiteX128" fmla="*/ 20682507 w 23988415"/>
              <a:gd name="connsiteY128" fmla="*/ 2766647 h 14466277"/>
              <a:gd name="connsiteX129" fmla="*/ 20588723 w 23988415"/>
              <a:gd name="connsiteY129" fmla="*/ 2203939 h 14466277"/>
              <a:gd name="connsiteX130" fmla="*/ 20659061 w 23988415"/>
              <a:gd name="connsiteY130" fmla="*/ 1969477 h 14466277"/>
              <a:gd name="connsiteX131" fmla="*/ 20565277 w 23988415"/>
              <a:gd name="connsiteY131" fmla="*/ 1547447 h 14466277"/>
              <a:gd name="connsiteX132" fmla="*/ 20963861 w 23988415"/>
              <a:gd name="connsiteY132" fmla="*/ 1242647 h 14466277"/>
              <a:gd name="connsiteX133" fmla="*/ 21479677 w 23988415"/>
              <a:gd name="connsiteY133" fmla="*/ 961293 h 14466277"/>
              <a:gd name="connsiteX134" fmla="*/ 22159615 w 23988415"/>
              <a:gd name="connsiteY134" fmla="*/ 773723 h 14466277"/>
              <a:gd name="connsiteX135" fmla="*/ 23214692 w 23988415"/>
              <a:gd name="connsiteY135" fmla="*/ 492370 h 14466277"/>
              <a:gd name="connsiteX136" fmla="*/ 23988415 w 23988415"/>
              <a:gd name="connsiteY136" fmla="*/ 0 h 14466277"/>
              <a:gd name="connsiteX137" fmla="*/ 23918077 w 23988415"/>
              <a:gd name="connsiteY137" fmla="*/ 14466277 h 14466277"/>
              <a:gd name="connsiteX138" fmla="*/ 1239206 w 23988415"/>
              <a:gd name="connsiteY138" fmla="*/ 14449270 h 14466277"/>
              <a:gd name="connsiteX0" fmla="*/ 1615522 w 24364731"/>
              <a:gd name="connsiteY0" fmla="*/ 14449270 h 14466277"/>
              <a:gd name="connsiteX1" fmla="*/ 2373064 w 24364731"/>
              <a:gd name="connsiteY1" fmla="*/ 14324940 h 14466277"/>
              <a:gd name="connsiteX2" fmla="*/ 3356977 w 24364731"/>
              <a:gd name="connsiteY2" fmla="*/ 14091139 h 14466277"/>
              <a:gd name="connsiteX3" fmla="*/ 3239746 w 24364731"/>
              <a:gd name="connsiteY3" fmla="*/ 13809785 h 14466277"/>
              <a:gd name="connsiteX4" fmla="*/ 2958393 w 24364731"/>
              <a:gd name="connsiteY4" fmla="*/ 13575323 h 14466277"/>
              <a:gd name="connsiteX5" fmla="*/ 3474208 w 24364731"/>
              <a:gd name="connsiteY5" fmla="*/ 13364308 h 14466277"/>
              <a:gd name="connsiteX6" fmla="*/ 3286639 w 24364731"/>
              <a:gd name="connsiteY6" fmla="*/ 13059508 h 14466277"/>
              <a:gd name="connsiteX7" fmla="*/ 2794270 w 24364731"/>
              <a:gd name="connsiteY7" fmla="*/ 12942277 h 14466277"/>
              <a:gd name="connsiteX8" fmla="*/ 2489470 w 24364731"/>
              <a:gd name="connsiteY8" fmla="*/ 12848493 h 14466277"/>
              <a:gd name="connsiteX9" fmla="*/ 1926762 w 24364731"/>
              <a:gd name="connsiteY9" fmla="*/ 12871939 h 14466277"/>
              <a:gd name="connsiteX10" fmla="*/ 1903316 w 24364731"/>
              <a:gd name="connsiteY10" fmla="*/ 12520247 h 14466277"/>
              <a:gd name="connsiteX11" fmla="*/ 1856423 w 24364731"/>
              <a:gd name="connsiteY11" fmla="*/ 12192000 h 14466277"/>
              <a:gd name="connsiteX12" fmla="*/ 2442577 w 24364731"/>
              <a:gd name="connsiteY12" fmla="*/ 12004431 h 14466277"/>
              <a:gd name="connsiteX13" fmla="*/ 2817716 w 24364731"/>
              <a:gd name="connsiteY13" fmla="*/ 11769970 h 14466277"/>
              <a:gd name="connsiteX14" fmla="*/ 3216300 w 24364731"/>
              <a:gd name="connsiteY14" fmla="*/ 11535508 h 14466277"/>
              <a:gd name="connsiteX15" fmla="*/ 3380423 w 24364731"/>
              <a:gd name="connsiteY15" fmla="*/ 11723077 h 14466277"/>
              <a:gd name="connsiteX16" fmla="*/ 3872793 w 24364731"/>
              <a:gd name="connsiteY16" fmla="*/ 11558954 h 14466277"/>
              <a:gd name="connsiteX17" fmla="*/ 4294823 w 24364731"/>
              <a:gd name="connsiteY17" fmla="*/ 11371385 h 14466277"/>
              <a:gd name="connsiteX18" fmla="*/ 4388608 w 24364731"/>
              <a:gd name="connsiteY18" fmla="*/ 11558954 h 14466277"/>
              <a:gd name="connsiteX19" fmla="*/ 4646516 w 24364731"/>
              <a:gd name="connsiteY19" fmla="*/ 11793416 h 14466277"/>
              <a:gd name="connsiteX20" fmla="*/ 4716854 w 24364731"/>
              <a:gd name="connsiteY20" fmla="*/ 11535508 h 14466277"/>
              <a:gd name="connsiteX21" fmla="*/ 4927870 w 24364731"/>
              <a:gd name="connsiteY21" fmla="*/ 11441723 h 14466277"/>
              <a:gd name="connsiteX22" fmla="*/ 5279562 w 24364731"/>
              <a:gd name="connsiteY22" fmla="*/ 11582400 h 14466277"/>
              <a:gd name="connsiteX23" fmla="*/ 5490577 w 24364731"/>
              <a:gd name="connsiteY23" fmla="*/ 11676185 h 14466277"/>
              <a:gd name="connsiteX24" fmla="*/ 5560916 w 24364731"/>
              <a:gd name="connsiteY24" fmla="*/ 11512062 h 14466277"/>
              <a:gd name="connsiteX25" fmla="*/ 5560916 w 24364731"/>
              <a:gd name="connsiteY25" fmla="*/ 11254154 h 14466277"/>
              <a:gd name="connsiteX26" fmla="*/ 5795377 w 24364731"/>
              <a:gd name="connsiteY26" fmla="*/ 10972800 h 14466277"/>
              <a:gd name="connsiteX27" fmla="*/ 6100177 w 24364731"/>
              <a:gd name="connsiteY27" fmla="*/ 11019693 h 14466277"/>
              <a:gd name="connsiteX28" fmla="*/ 6686331 w 24364731"/>
              <a:gd name="connsiteY28" fmla="*/ 10785231 h 14466277"/>
              <a:gd name="connsiteX29" fmla="*/ 6827008 w 24364731"/>
              <a:gd name="connsiteY29" fmla="*/ 10925908 h 14466277"/>
              <a:gd name="connsiteX30" fmla="*/ 7178700 w 24364731"/>
              <a:gd name="connsiteY30" fmla="*/ 10785231 h 14466277"/>
              <a:gd name="connsiteX31" fmla="*/ 7108362 w 24364731"/>
              <a:gd name="connsiteY31" fmla="*/ 11043139 h 14466277"/>
              <a:gd name="connsiteX32" fmla="*/ 7319377 w 24364731"/>
              <a:gd name="connsiteY32" fmla="*/ 11043139 h 14466277"/>
              <a:gd name="connsiteX33" fmla="*/ 7295931 w 24364731"/>
              <a:gd name="connsiteY33" fmla="*/ 11230708 h 14466277"/>
              <a:gd name="connsiteX34" fmla="*/ 7483500 w 24364731"/>
              <a:gd name="connsiteY34" fmla="*/ 11324493 h 14466277"/>
              <a:gd name="connsiteX35" fmla="*/ 7577285 w 24364731"/>
              <a:gd name="connsiteY35" fmla="*/ 11324493 h 14466277"/>
              <a:gd name="connsiteX36" fmla="*/ 7577285 w 24364731"/>
              <a:gd name="connsiteY36" fmla="*/ 11488616 h 14466277"/>
              <a:gd name="connsiteX37" fmla="*/ 7811746 w 24364731"/>
              <a:gd name="connsiteY37" fmla="*/ 11723077 h 14466277"/>
              <a:gd name="connsiteX38" fmla="*/ 7928977 w 24364731"/>
              <a:gd name="connsiteY38" fmla="*/ 12051323 h 14466277"/>
              <a:gd name="connsiteX39" fmla="*/ 8139993 w 24364731"/>
              <a:gd name="connsiteY39" fmla="*/ 12285785 h 14466277"/>
              <a:gd name="connsiteX40" fmla="*/ 8304116 w 24364731"/>
              <a:gd name="connsiteY40" fmla="*/ 12449908 h 14466277"/>
              <a:gd name="connsiteX41" fmla="*/ 8491685 w 24364731"/>
              <a:gd name="connsiteY41" fmla="*/ 12215447 h 14466277"/>
              <a:gd name="connsiteX42" fmla="*/ 8679254 w 24364731"/>
              <a:gd name="connsiteY42" fmla="*/ 11957539 h 14466277"/>
              <a:gd name="connsiteX43" fmla="*/ 8796485 w 24364731"/>
              <a:gd name="connsiteY43" fmla="*/ 11957539 h 14466277"/>
              <a:gd name="connsiteX44" fmla="*/ 9030946 w 24364731"/>
              <a:gd name="connsiteY44" fmla="*/ 11816862 h 14466277"/>
              <a:gd name="connsiteX45" fmla="*/ 9241962 w 24364731"/>
              <a:gd name="connsiteY45" fmla="*/ 11793416 h 14466277"/>
              <a:gd name="connsiteX46" fmla="*/ 9429531 w 24364731"/>
              <a:gd name="connsiteY46" fmla="*/ 11652739 h 14466277"/>
              <a:gd name="connsiteX47" fmla="*/ 9382639 w 24364731"/>
              <a:gd name="connsiteY47" fmla="*/ 11887200 h 14466277"/>
              <a:gd name="connsiteX48" fmla="*/ 9593654 w 24364731"/>
              <a:gd name="connsiteY48" fmla="*/ 11816862 h 14466277"/>
              <a:gd name="connsiteX49" fmla="*/ 9734331 w 24364731"/>
              <a:gd name="connsiteY49" fmla="*/ 12074770 h 14466277"/>
              <a:gd name="connsiteX50" fmla="*/ 9898454 w 24364731"/>
              <a:gd name="connsiteY50" fmla="*/ 12004431 h 14466277"/>
              <a:gd name="connsiteX51" fmla="*/ 9992239 w 24364731"/>
              <a:gd name="connsiteY51" fmla="*/ 11863754 h 14466277"/>
              <a:gd name="connsiteX52" fmla="*/ 10273593 w 24364731"/>
              <a:gd name="connsiteY52" fmla="*/ 11934093 h 14466277"/>
              <a:gd name="connsiteX53" fmla="*/ 10390823 w 24364731"/>
              <a:gd name="connsiteY53" fmla="*/ 12473354 h 14466277"/>
              <a:gd name="connsiteX54" fmla="*/ 10578393 w 24364731"/>
              <a:gd name="connsiteY54" fmla="*/ 12168554 h 14466277"/>
              <a:gd name="connsiteX55" fmla="*/ 10320485 w 24364731"/>
              <a:gd name="connsiteY55" fmla="*/ 11840308 h 14466277"/>
              <a:gd name="connsiteX56" fmla="*/ 10601839 w 24364731"/>
              <a:gd name="connsiteY56" fmla="*/ 11605847 h 14466277"/>
              <a:gd name="connsiteX57" fmla="*/ 10930085 w 24364731"/>
              <a:gd name="connsiteY57" fmla="*/ 11629293 h 14466277"/>
              <a:gd name="connsiteX58" fmla="*/ 10812854 w 24364731"/>
              <a:gd name="connsiteY58" fmla="*/ 11769970 h 14466277"/>
              <a:gd name="connsiteX59" fmla="*/ 10953531 w 24364731"/>
              <a:gd name="connsiteY59" fmla="*/ 11957539 h 14466277"/>
              <a:gd name="connsiteX60" fmla="*/ 11774146 w 24364731"/>
              <a:gd name="connsiteY60" fmla="*/ 11957539 h 14466277"/>
              <a:gd name="connsiteX61" fmla="*/ 12360300 w 24364731"/>
              <a:gd name="connsiteY61" fmla="*/ 11887200 h 14466277"/>
              <a:gd name="connsiteX62" fmla="*/ 12289962 w 24364731"/>
              <a:gd name="connsiteY62" fmla="*/ 11676185 h 14466277"/>
              <a:gd name="connsiteX63" fmla="*/ 12102393 w 24364731"/>
              <a:gd name="connsiteY63" fmla="*/ 11699631 h 14466277"/>
              <a:gd name="connsiteX64" fmla="*/ 11703808 w 24364731"/>
              <a:gd name="connsiteY64" fmla="*/ 11418277 h 14466277"/>
              <a:gd name="connsiteX65" fmla="*/ 11633470 w 24364731"/>
              <a:gd name="connsiteY65" fmla="*/ 11019693 h 14466277"/>
              <a:gd name="connsiteX66" fmla="*/ 11727254 w 24364731"/>
              <a:gd name="connsiteY66" fmla="*/ 10410093 h 14466277"/>
              <a:gd name="connsiteX67" fmla="*/ 11727254 w 24364731"/>
              <a:gd name="connsiteY67" fmla="*/ 10199077 h 14466277"/>
              <a:gd name="connsiteX68" fmla="*/ 11774146 w 24364731"/>
              <a:gd name="connsiteY68" fmla="*/ 10128739 h 14466277"/>
              <a:gd name="connsiteX69" fmla="*/ 11563131 w 24364731"/>
              <a:gd name="connsiteY69" fmla="*/ 10081847 h 14466277"/>
              <a:gd name="connsiteX70" fmla="*/ 11563131 w 24364731"/>
              <a:gd name="connsiteY70" fmla="*/ 9495693 h 14466277"/>
              <a:gd name="connsiteX71" fmla="*/ 11586577 w 24364731"/>
              <a:gd name="connsiteY71" fmla="*/ 9308123 h 14466277"/>
              <a:gd name="connsiteX72" fmla="*/ 11774146 w 24364731"/>
              <a:gd name="connsiteY72" fmla="*/ 9167447 h 14466277"/>
              <a:gd name="connsiteX73" fmla="*/ 11469346 w 24364731"/>
              <a:gd name="connsiteY73" fmla="*/ 9190893 h 14466277"/>
              <a:gd name="connsiteX74" fmla="*/ 11281777 w 24364731"/>
              <a:gd name="connsiteY74" fmla="*/ 8839200 h 14466277"/>
              <a:gd name="connsiteX75" fmla="*/ 11000423 w 24364731"/>
              <a:gd name="connsiteY75" fmla="*/ 8604739 h 14466277"/>
              <a:gd name="connsiteX76" fmla="*/ 10930085 w 24364731"/>
              <a:gd name="connsiteY76" fmla="*/ 8299939 h 14466277"/>
              <a:gd name="connsiteX77" fmla="*/ 10836300 w 24364731"/>
              <a:gd name="connsiteY77" fmla="*/ 8088923 h 14466277"/>
              <a:gd name="connsiteX78" fmla="*/ 10812854 w 24364731"/>
              <a:gd name="connsiteY78" fmla="*/ 7690339 h 14466277"/>
              <a:gd name="connsiteX79" fmla="*/ 10906639 w 24364731"/>
              <a:gd name="connsiteY79" fmla="*/ 7549662 h 14466277"/>
              <a:gd name="connsiteX80" fmla="*/ 10812854 w 24364731"/>
              <a:gd name="connsiteY80" fmla="*/ 7197970 h 14466277"/>
              <a:gd name="connsiteX81" fmla="*/ 10625285 w 24364731"/>
              <a:gd name="connsiteY81" fmla="*/ 7174523 h 14466277"/>
              <a:gd name="connsiteX82" fmla="*/ 10578393 w 24364731"/>
              <a:gd name="connsiteY82" fmla="*/ 7010400 h 14466277"/>
              <a:gd name="connsiteX83" fmla="*/ 10625285 w 24364731"/>
              <a:gd name="connsiteY83" fmla="*/ 6869723 h 14466277"/>
              <a:gd name="connsiteX84" fmla="*/ 10789408 w 24364731"/>
              <a:gd name="connsiteY84" fmla="*/ 7033847 h 14466277"/>
              <a:gd name="connsiteX85" fmla="*/ 10906639 w 24364731"/>
              <a:gd name="connsiteY85" fmla="*/ 7033847 h 14466277"/>
              <a:gd name="connsiteX86" fmla="*/ 11422454 w 24364731"/>
              <a:gd name="connsiteY86" fmla="*/ 7221416 h 14466277"/>
              <a:gd name="connsiteX87" fmla="*/ 11610023 w 24364731"/>
              <a:gd name="connsiteY87" fmla="*/ 7291754 h 14466277"/>
              <a:gd name="connsiteX88" fmla="*/ 11727254 w 24364731"/>
              <a:gd name="connsiteY88" fmla="*/ 7338647 h 14466277"/>
              <a:gd name="connsiteX89" fmla="*/ 12078946 w 24364731"/>
              <a:gd name="connsiteY89" fmla="*/ 7127631 h 14466277"/>
              <a:gd name="connsiteX90" fmla="*/ 12524423 w 24364731"/>
              <a:gd name="connsiteY90" fmla="*/ 7057293 h 14466277"/>
              <a:gd name="connsiteX91" fmla="*/ 12641654 w 24364731"/>
              <a:gd name="connsiteY91" fmla="*/ 7244862 h 14466277"/>
              <a:gd name="connsiteX92" fmla="*/ 12688546 w 24364731"/>
              <a:gd name="connsiteY92" fmla="*/ 7479323 h 14466277"/>
              <a:gd name="connsiteX93" fmla="*/ 12430639 w 24364731"/>
              <a:gd name="connsiteY93" fmla="*/ 7643447 h 14466277"/>
              <a:gd name="connsiteX94" fmla="*/ 12688546 w 24364731"/>
              <a:gd name="connsiteY94" fmla="*/ 8042031 h 14466277"/>
              <a:gd name="connsiteX95" fmla="*/ 12876116 w 24364731"/>
              <a:gd name="connsiteY95" fmla="*/ 8393723 h 14466277"/>
              <a:gd name="connsiteX96" fmla="*/ 12852670 w 24364731"/>
              <a:gd name="connsiteY96" fmla="*/ 8721970 h 14466277"/>
              <a:gd name="connsiteX97" fmla="*/ 13063685 w 24364731"/>
              <a:gd name="connsiteY97" fmla="*/ 8698523 h 14466277"/>
              <a:gd name="connsiteX98" fmla="*/ 13180916 w 24364731"/>
              <a:gd name="connsiteY98" fmla="*/ 8487508 h 14466277"/>
              <a:gd name="connsiteX99" fmla="*/ 13532608 w 24364731"/>
              <a:gd name="connsiteY99" fmla="*/ 8487508 h 14466277"/>
              <a:gd name="connsiteX100" fmla="*/ 13860854 w 24364731"/>
              <a:gd name="connsiteY100" fmla="*/ 8510954 h 14466277"/>
              <a:gd name="connsiteX101" fmla="*/ 14282885 w 24364731"/>
              <a:gd name="connsiteY101" fmla="*/ 8628185 h 14466277"/>
              <a:gd name="connsiteX102" fmla="*/ 14962823 w 24364731"/>
              <a:gd name="connsiteY102" fmla="*/ 8698523 h 14466277"/>
              <a:gd name="connsiteX103" fmla="*/ 15291070 w 24364731"/>
              <a:gd name="connsiteY103" fmla="*/ 8721970 h 14466277"/>
              <a:gd name="connsiteX104" fmla="*/ 15642762 w 24364731"/>
              <a:gd name="connsiteY104" fmla="*/ 8956431 h 14466277"/>
              <a:gd name="connsiteX105" fmla="*/ 15783439 w 24364731"/>
              <a:gd name="connsiteY105" fmla="*/ 8979877 h 14466277"/>
              <a:gd name="connsiteX106" fmla="*/ 16369593 w 24364731"/>
              <a:gd name="connsiteY106" fmla="*/ 8745416 h 14466277"/>
              <a:gd name="connsiteX107" fmla="*/ 16861962 w 24364731"/>
              <a:gd name="connsiteY107" fmla="*/ 8299939 h 14466277"/>
              <a:gd name="connsiteX108" fmla="*/ 17682577 w 24364731"/>
              <a:gd name="connsiteY108" fmla="*/ 8135816 h 14466277"/>
              <a:gd name="connsiteX109" fmla="*/ 17963931 w 24364731"/>
              <a:gd name="connsiteY109" fmla="*/ 7995139 h 14466277"/>
              <a:gd name="connsiteX110" fmla="*/ 17401223 w 24364731"/>
              <a:gd name="connsiteY110" fmla="*/ 7971693 h 14466277"/>
              <a:gd name="connsiteX111" fmla="*/ 16838516 w 24364731"/>
              <a:gd name="connsiteY111" fmla="*/ 8018585 h 14466277"/>
              <a:gd name="connsiteX112" fmla="*/ 16650946 w 24364731"/>
              <a:gd name="connsiteY112" fmla="*/ 7854462 h 14466277"/>
              <a:gd name="connsiteX113" fmla="*/ 16838516 w 24364731"/>
              <a:gd name="connsiteY113" fmla="*/ 7432431 h 14466277"/>
              <a:gd name="connsiteX114" fmla="*/ 16908854 w 24364731"/>
              <a:gd name="connsiteY114" fmla="*/ 6963508 h 14466277"/>
              <a:gd name="connsiteX115" fmla="*/ 17706023 w 24364731"/>
              <a:gd name="connsiteY115" fmla="*/ 6564923 h 14466277"/>
              <a:gd name="connsiteX116" fmla="*/ 18245285 w 24364731"/>
              <a:gd name="connsiteY116" fmla="*/ 6236677 h 14466277"/>
              <a:gd name="connsiteX117" fmla="*/ 19511377 w 24364731"/>
              <a:gd name="connsiteY117" fmla="*/ 5884985 h 14466277"/>
              <a:gd name="connsiteX118" fmla="*/ 20636793 w 24364731"/>
              <a:gd name="connsiteY118" fmla="*/ 5134708 h 14466277"/>
              <a:gd name="connsiteX119" fmla="*/ 20871254 w 24364731"/>
              <a:gd name="connsiteY119" fmla="*/ 4759570 h 14466277"/>
              <a:gd name="connsiteX120" fmla="*/ 20965039 w 24364731"/>
              <a:gd name="connsiteY120" fmla="*/ 4572000 h 14466277"/>
              <a:gd name="connsiteX121" fmla="*/ 21668423 w 24364731"/>
              <a:gd name="connsiteY121" fmla="*/ 4806462 h 14466277"/>
              <a:gd name="connsiteX122" fmla="*/ 21246393 w 24364731"/>
              <a:gd name="connsiteY122" fmla="*/ 4501662 h 14466277"/>
              <a:gd name="connsiteX123" fmla="*/ 21058823 w 24364731"/>
              <a:gd name="connsiteY123" fmla="*/ 4360985 h 14466277"/>
              <a:gd name="connsiteX124" fmla="*/ 20894700 w 24364731"/>
              <a:gd name="connsiteY124" fmla="*/ 4337539 h 14466277"/>
              <a:gd name="connsiteX125" fmla="*/ 20988485 w 24364731"/>
              <a:gd name="connsiteY125" fmla="*/ 3845170 h 14466277"/>
              <a:gd name="connsiteX126" fmla="*/ 21129162 w 24364731"/>
              <a:gd name="connsiteY126" fmla="*/ 3798277 h 14466277"/>
              <a:gd name="connsiteX127" fmla="*/ 20918146 w 24364731"/>
              <a:gd name="connsiteY127" fmla="*/ 3634154 h 14466277"/>
              <a:gd name="connsiteX128" fmla="*/ 21011931 w 24364731"/>
              <a:gd name="connsiteY128" fmla="*/ 3048000 h 14466277"/>
              <a:gd name="connsiteX129" fmla="*/ 21058823 w 24364731"/>
              <a:gd name="connsiteY129" fmla="*/ 2766647 h 14466277"/>
              <a:gd name="connsiteX130" fmla="*/ 20965039 w 24364731"/>
              <a:gd name="connsiteY130" fmla="*/ 2203939 h 14466277"/>
              <a:gd name="connsiteX131" fmla="*/ 21035377 w 24364731"/>
              <a:gd name="connsiteY131" fmla="*/ 1969477 h 14466277"/>
              <a:gd name="connsiteX132" fmla="*/ 20941593 w 24364731"/>
              <a:gd name="connsiteY132" fmla="*/ 1547447 h 14466277"/>
              <a:gd name="connsiteX133" fmla="*/ 21340177 w 24364731"/>
              <a:gd name="connsiteY133" fmla="*/ 1242647 h 14466277"/>
              <a:gd name="connsiteX134" fmla="*/ 21855993 w 24364731"/>
              <a:gd name="connsiteY134" fmla="*/ 961293 h 14466277"/>
              <a:gd name="connsiteX135" fmla="*/ 22535931 w 24364731"/>
              <a:gd name="connsiteY135" fmla="*/ 773723 h 14466277"/>
              <a:gd name="connsiteX136" fmla="*/ 23591008 w 24364731"/>
              <a:gd name="connsiteY136" fmla="*/ 492370 h 14466277"/>
              <a:gd name="connsiteX137" fmla="*/ 24364731 w 24364731"/>
              <a:gd name="connsiteY137" fmla="*/ 0 h 14466277"/>
              <a:gd name="connsiteX138" fmla="*/ 24294393 w 24364731"/>
              <a:gd name="connsiteY138" fmla="*/ 14466277 h 14466277"/>
              <a:gd name="connsiteX139" fmla="*/ 1615522 w 24364731"/>
              <a:gd name="connsiteY139" fmla="*/ 14449270 h 14466277"/>
              <a:gd name="connsiteX0" fmla="*/ 22437970 w 22508308"/>
              <a:gd name="connsiteY0" fmla="*/ 14466277 h 14466277"/>
              <a:gd name="connsiteX1" fmla="*/ 516641 w 22508308"/>
              <a:gd name="connsiteY1" fmla="*/ 14324940 h 14466277"/>
              <a:gd name="connsiteX2" fmla="*/ 1500554 w 22508308"/>
              <a:gd name="connsiteY2" fmla="*/ 14091139 h 14466277"/>
              <a:gd name="connsiteX3" fmla="*/ 1383323 w 22508308"/>
              <a:gd name="connsiteY3" fmla="*/ 13809785 h 14466277"/>
              <a:gd name="connsiteX4" fmla="*/ 1101970 w 22508308"/>
              <a:gd name="connsiteY4" fmla="*/ 13575323 h 14466277"/>
              <a:gd name="connsiteX5" fmla="*/ 1617785 w 22508308"/>
              <a:gd name="connsiteY5" fmla="*/ 13364308 h 14466277"/>
              <a:gd name="connsiteX6" fmla="*/ 1430216 w 22508308"/>
              <a:gd name="connsiteY6" fmla="*/ 13059508 h 14466277"/>
              <a:gd name="connsiteX7" fmla="*/ 937847 w 22508308"/>
              <a:gd name="connsiteY7" fmla="*/ 12942277 h 14466277"/>
              <a:gd name="connsiteX8" fmla="*/ 633047 w 22508308"/>
              <a:gd name="connsiteY8" fmla="*/ 12848493 h 14466277"/>
              <a:gd name="connsiteX9" fmla="*/ 70339 w 22508308"/>
              <a:gd name="connsiteY9" fmla="*/ 12871939 h 14466277"/>
              <a:gd name="connsiteX10" fmla="*/ 46893 w 22508308"/>
              <a:gd name="connsiteY10" fmla="*/ 12520247 h 14466277"/>
              <a:gd name="connsiteX11" fmla="*/ 0 w 22508308"/>
              <a:gd name="connsiteY11" fmla="*/ 12192000 h 14466277"/>
              <a:gd name="connsiteX12" fmla="*/ 586154 w 22508308"/>
              <a:gd name="connsiteY12" fmla="*/ 12004431 h 14466277"/>
              <a:gd name="connsiteX13" fmla="*/ 961293 w 22508308"/>
              <a:gd name="connsiteY13" fmla="*/ 11769970 h 14466277"/>
              <a:gd name="connsiteX14" fmla="*/ 1359877 w 22508308"/>
              <a:gd name="connsiteY14" fmla="*/ 11535508 h 14466277"/>
              <a:gd name="connsiteX15" fmla="*/ 1524000 w 22508308"/>
              <a:gd name="connsiteY15" fmla="*/ 11723077 h 14466277"/>
              <a:gd name="connsiteX16" fmla="*/ 2016370 w 22508308"/>
              <a:gd name="connsiteY16" fmla="*/ 11558954 h 14466277"/>
              <a:gd name="connsiteX17" fmla="*/ 2438400 w 22508308"/>
              <a:gd name="connsiteY17" fmla="*/ 11371385 h 14466277"/>
              <a:gd name="connsiteX18" fmla="*/ 2532185 w 22508308"/>
              <a:gd name="connsiteY18" fmla="*/ 11558954 h 14466277"/>
              <a:gd name="connsiteX19" fmla="*/ 2790093 w 22508308"/>
              <a:gd name="connsiteY19" fmla="*/ 11793416 h 14466277"/>
              <a:gd name="connsiteX20" fmla="*/ 2860431 w 22508308"/>
              <a:gd name="connsiteY20" fmla="*/ 11535508 h 14466277"/>
              <a:gd name="connsiteX21" fmla="*/ 3071447 w 22508308"/>
              <a:gd name="connsiteY21" fmla="*/ 11441723 h 14466277"/>
              <a:gd name="connsiteX22" fmla="*/ 3423139 w 22508308"/>
              <a:gd name="connsiteY22" fmla="*/ 11582400 h 14466277"/>
              <a:gd name="connsiteX23" fmla="*/ 3634154 w 22508308"/>
              <a:gd name="connsiteY23" fmla="*/ 11676185 h 14466277"/>
              <a:gd name="connsiteX24" fmla="*/ 3704493 w 22508308"/>
              <a:gd name="connsiteY24" fmla="*/ 11512062 h 14466277"/>
              <a:gd name="connsiteX25" fmla="*/ 3704493 w 22508308"/>
              <a:gd name="connsiteY25" fmla="*/ 11254154 h 14466277"/>
              <a:gd name="connsiteX26" fmla="*/ 3938954 w 22508308"/>
              <a:gd name="connsiteY26" fmla="*/ 10972800 h 14466277"/>
              <a:gd name="connsiteX27" fmla="*/ 4243754 w 22508308"/>
              <a:gd name="connsiteY27" fmla="*/ 11019693 h 14466277"/>
              <a:gd name="connsiteX28" fmla="*/ 4829908 w 22508308"/>
              <a:gd name="connsiteY28" fmla="*/ 10785231 h 14466277"/>
              <a:gd name="connsiteX29" fmla="*/ 4970585 w 22508308"/>
              <a:gd name="connsiteY29" fmla="*/ 10925908 h 14466277"/>
              <a:gd name="connsiteX30" fmla="*/ 5322277 w 22508308"/>
              <a:gd name="connsiteY30" fmla="*/ 10785231 h 14466277"/>
              <a:gd name="connsiteX31" fmla="*/ 5251939 w 22508308"/>
              <a:gd name="connsiteY31" fmla="*/ 11043139 h 14466277"/>
              <a:gd name="connsiteX32" fmla="*/ 5462954 w 22508308"/>
              <a:gd name="connsiteY32" fmla="*/ 11043139 h 14466277"/>
              <a:gd name="connsiteX33" fmla="*/ 5439508 w 22508308"/>
              <a:gd name="connsiteY33" fmla="*/ 11230708 h 14466277"/>
              <a:gd name="connsiteX34" fmla="*/ 5627077 w 22508308"/>
              <a:gd name="connsiteY34" fmla="*/ 11324493 h 14466277"/>
              <a:gd name="connsiteX35" fmla="*/ 5720862 w 22508308"/>
              <a:gd name="connsiteY35" fmla="*/ 11324493 h 14466277"/>
              <a:gd name="connsiteX36" fmla="*/ 5720862 w 22508308"/>
              <a:gd name="connsiteY36" fmla="*/ 11488616 h 14466277"/>
              <a:gd name="connsiteX37" fmla="*/ 5955323 w 22508308"/>
              <a:gd name="connsiteY37" fmla="*/ 11723077 h 14466277"/>
              <a:gd name="connsiteX38" fmla="*/ 6072554 w 22508308"/>
              <a:gd name="connsiteY38" fmla="*/ 12051323 h 14466277"/>
              <a:gd name="connsiteX39" fmla="*/ 6283570 w 22508308"/>
              <a:gd name="connsiteY39" fmla="*/ 12285785 h 14466277"/>
              <a:gd name="connsiteX40" fmla="*/ 6447693 w 22508308"/>
              <a:gd name="connsiteY40" fmla="*/ 12449908 h 14466277"/>
              <a:gd name="connsiteX41" fmla="*/ 6635262 w 22508308"/>
              <a:gd name="connsiteY41" fmla="*/ 12215447 h 14466277"/>
              <a:gd name="connsiteX42" fmla="*/ 6822831 w 22508308"/>
              <a:gd name="connsiteY42" fmla="*/ 11957539 h 14466277"/>
              <a:gd name="connsiteX43" fmla="*/ 6940062 w 22508308"/>
              <a:gd name="connsiteY43" fmla="*/ 11957539 h 14466277"/>
              <a:gd name="connsiteX44" fmla="*/ 7174523 w 22508308"/>
              <a:gd name="connsiteY44" fmla="*/ 11816862 h 14466277"/>
              <a:gd name="connsiteX45" fmla="*/ 7385539 w 22508308"/>
              <a:gd name="connsiteY45" fmla="*/ 11793416 h 14466277"/>
              <a:gd name="connsiteX46" fmla="*/ 7573108 w 22508308"/>
              <a:gd name="connsiteY46" fmla="*/ 11652739 h 14466277"/>
              <a:gd name="connsiteX47" fmla="*/ 7526216 w 22508308"/>
              <a:gd name="connsiteY47" fmla="*/ 11887200 h 14466277"/>
              <a:gd name="connsiteX48" fmla="*/ 7737231 w 22508308"/>
              <a:gd name="connsiteY48" fmla="*/ 11816862 h 14466277"/>
              <a:gd name="connsiteX49" fmla="*/ 7877908 w 22508308"/>
              <a:gd name="connsiteY49" fmla="*/ 12074770 h 14466277"/>
              <a:gd name="connsiteX50" fmla="*/ 8042031 w 22508308"/>
              <a:gd name="connsiteY50" fmla="*/ 12004431 h 14466277"/>
              <a:gd name="connsiteX51" fmla="*/ 8135816 w 22508308"/>
              <a:gd name="connsiteY51" fmla="*/ 11863754 h 14466277"/>
              <a:gd name="connsiteX52" fmla="*/ 8417170 w 22508308"/>
              <a:gd name="connsiteY52" fmla="*/ 11934093 h 14466277"/>
              <a:gd name="connsiteX53" fmla="*/ 8534400 w 22508308"/>
              <a:gd name="connsiteY53" fmla="*/ 12473354 h 14466277"/>
              <a:gd name="connsiteX54" fmla="*/ 8721970 w 22508308"/>
              <a:gd name="connsiteY54" fmla="*/ 12168554 h 14466277"/>
              <a:gd name="connsiteX55" fmla="*/ 8464062 w 22508308"/>
              <a:gd name="connsiteY55" fmla="*/ 11840308 h 14466277"/>
              <a:gd name="connsiteX56" fmla="*/ 8745416 w 22508308"/>
              <a:gd name="connsiteY56" fmla="*/ 11605847 h 14466277"/>
              <a:gd name="connsiteX57" fmla="*/ 9073662 w 22508308"/>
              <a:gd name="connsiteY57" fmla="*/ 11629293 h 14466277"/>
              <a:gd name="connsiteX58" fmla="*/ 8956431 w 22508308"/>
              <a:gd name="connsiteY58" fmla="*/ 11769970 h 14466277"/>
              <a:gd name="connsiteX59" fmla="*/ 9097108 w 22508308"/>
              <a:gd name="connsiteY59" fmla="*/ 11957539 h 14466277"/>
              <a:gd name="connsiteX60" fmla="*/ 9917723 w 22508308"/>
              <a:gd name="connsiteY60" fmla="*/ 11957539 h 14466277"/>
              <a:gd name="connsiteX61" fmla="*/ 10503877 w 22508308"/>
              <a:gd name="connsiteY61" fmla="*/ 11887200 h 14466277"/>
              <a:gd name="connsiteX62" fmla="*/ 10433539 w 22508308"/>
              <a:gd name="connsiteY62" fmla="*/ 11676185 h 14466277"/>
              <a:gd name="connsiteX63" fmla="*/ 10245970 w 22508308"/>
              <a:gd name="connsiteY63" fmla="*/ 11699631 h 14466277"/>
              <a:gd name="connsiteX64" fmla="*/ 9847385 w 22508308"/>
              <a:gd name="connsiteY64" fmla="*/ 11418277 h 14466277"/>
              <a:gd name="connsiteX65" fmla="*/ 9777047 w 22508308"/>
              <a:gd name="connsiteY65" fmla="*/ 11019693 h 14466277"/>
              <a:gd name="connsiteX66" fmla="*/ 9870831 w 22508308"/>
              <a:gd name="connsiteY66" fmla="*/ 10410093 h 14466277"/>
              <a:gd name="connsiteX67" fmla="*/ 9870831 w 22508308"/>
              <a:gd name="connsiteY67" fmla="*/ 10199077 h 14466277"/>
              <a:gd name="connsiteX68" fmla="*/ 9917723 w 22508308"/>
              <a:gd name="connsiteY68" fmla="*/ 10128739 h 14466277"/>
              <a:gd name="connsiteX69" fmla="*/ 9706708 w 22508308"/>
              <a:gd name="connsiteY69" fmla="*/ 10081847 h 14466277"/>
              <a:gd name="connsiteX70" fmla="*/ 9706708 w 22508308"/>
              <a:gd name="connsiteY70" fmla="*/ 9495693 h 14466277"/>
              <a:gd name="connsiteX71" fmla="*/ 9730154 w 22508308"/>
              <a:gd name="connsiteY71" fmla="*/ 9308123 h 14466277"/>
              <a:gd name="connsiteX72" fmla="*/ 9917723 w 22508308"/>
              <a:gd name="connsiteY72" fmla="*/ 9167447 h 14466277"/>
              <a:gd name="connsiteX73" fmla="*/ 9612923 w 22508308"/>
              <a:gd name="connsiteY73" fmla="*/ 9190893 h 14466277"/>
              <a:gd name="connsiteX74" fmla="*/ 9425354 w 22508308"/>
              <a:gd name="connsiteY74" fmla="*/ 8839200 h 14466277"/>
              <a:gd name="connsiteX75" fmla="*/ 9144000 w 22508308"/>
              <a:gd name="connsiteY75" fmla="*/ 8604739 h 14466277"/>
              <a:gd name="connsiteX76" fmla="*/ 9073662 w 22508308"/>
              <a:gd name="connsiteY76" fmla="*/ 8299939 h 14466277"/>
              <a:gd name="connsiteX77" fmla="*/ 8979877 w 22508308"/>
              <a:gd name="connsiteY77" fmla="*/ 8088923 h 14466277"/>
              <a:gd name="connsiteX78" fmla="*/ 8956431 w 22508308"/>
              <a:gd name="connsiteY78" fmla="*/ 7690339 h 14466277"/>
              <a:gd name="connsiteX79" fmla="*/ 9050216 w 22508308"/>
              <a:gd name="connsiteY79" fmla="*/ 7549662 h 14466277"/>
              <a:gd name="connsiteX80" fmla="*/ 8956431 w 22508308"/>
              <a:gd name="connsiteY80" fmla="*/ 7197970 h 14466277"/>
              <a:gd name="connsiteX81" fmla="*/ 8768862 w 22508308"/>
              <a:gd name="connsiteY81" fmla="*/ 7174523 h 14466277"/>
              <a:gd name="connsiteX82" fmla="*/ 8721970 w 22508308"/>
              <a:gd name="connsiteY82" fmla="*/ 7010400 h 14466277"/>
              <a:gd name="connsiteX83" fmla="*/ 8768862 w 22508308"/>
              <a:gd name="connsiteY83" fmla="*/ 6869723 h 14466277"/>
              <a:gd name="connsiteX84" fmla="*/ 8932985 w 22508308"/>
              <a:gd name="connsiteY84" fmla="*/ 7033847 h 14466277"/>
              <a:gd name="connsiteX85" fmla="*/ 9050216 w 22508308"/>
              <a:gd name="connsiteY85" fmla="*/ 7033847 h 14466277"/>
              <a:gd name="connsiteX86" fmla="*/ 9566031 w 22508308"/>
              <a:gd name="connsiteY86" fmla="*/ 7221416 h 14466277"/>
              <a:gd name="connsiteX87" fmla="*/ 9753600 w 22508308"/>
              <a:gd name="connsiteY87" fmla="*/ 7291754 h 14466277"/>
              <a:gd name="connsiteX88" fmla="*/ 9870831 w 22508308"/>
              <a:gd name="connsiteY88" fmla="*/ 7338647 h 14466277"/>
              <a:gd name="connsiteX89" fmla="*/ 10222523 w 22508308"/>
              <a:gd name="connsiteY89" fmla="*/ 7127631 h 14466277"/>
              <a:gd name="connsiteX90" fmla="*/ 10668000 w 22508308"/>
              <a:gd name="connsiteY90" fmla="*/ 7057293 h 14466277"/>
              <a:gd name="connsiteX91" fmla="*/ 10785231 w 22508308"/>
              <a:gd name="connsiteY91" fmla="*/ 7244862 h 14466277"/>
              <a:gd name="connsiteX92" fmla="*/ 10832123 w 22508308"/>
              <a:gd name="connsiteY92" fmla="*/ 7479323 h 14466277"/>
              <a:gd name="connsiteX93" fmla="*/ 10574216 w 22508308"/>
              <a:gd name="connsiteY93" fmla="*/ 7643447 h 14466277"/>
              <a:gd name="connsiteX94" fmla="*/ 10832123 w 22508308"/>
              <a:gd name="connsiteY94" fmla="*/ 8042031 h 14466277"/>
              <a:gd name="connsiteX95" fmla="*/ 11019693 w 22508308"/>
              <a:gd name="connsiteY95" fmla="*/ 8393723 h 14466277"/>
              <a:gd name="connsiteX96" fmla="*/ 10996247 w 22508308"/>
              <a:gd name="connsiteY96" fmla="*/ 8721970 h 14466277"/>
              <a:gd name="connsiteX97" fmla="*/ 11207262 w 22508308"/>
              <a:gd name="connsiteY97" fmla="*/ 8698523 h 14466277"/>
              <a:gd name="connsiteX98" fmla="*/ 11324493 w 22508308"/>
              <a:gd name="connsiteY98" fmla="*/ 8487508 h 14466277"/>
              <a:gd name="connsiteX99" fmla="*/ 11676185 w 22508308"/>
              <a:gd name="connsiteY99" fmla="*/ 8487508 h 14466277"/>
              <a:gd name="connsiteX100" fmla="*/ 12004431 w 22508308"/>
              <a:gd name="connsiteY100" fmla="*/ 8510954 h 14466277"/>
              <a:gd name="connsiteX101" fmla="*/ 12426462 w 22508308"/>
              <a:gd name="connsiteY101" fmla="*/ 8628185 h 14466277"/>
              <a:gd name="connsiteX102" fmla="*/ 13106400 w 22508308"/>
              <a:gd name="connsiteY102" fmla="*/ 8698523 h 14466277"/>
              <a:gd name="connsiteX103" fmla="*/ 13434647 w 22508308"/>
              <a:gd name="connsiteY103" fmla="*/ 8721970 h 14466277"/>
              <a:gd name="connsiteX104" fmla="*/ 13786339 w 22508308"/>
              <a:gd name="connsiteY104" fmla="*/ 8956431 h 14466277"/>
              <a:gd name="connsiteX105" fmla="*/ 13927016 w 22508308"/>
              <a:gd name="connsiteY105" fmla="*/ 8979877 h 14466277"/>
              <a:gd name="connsiteX106" fmla="*/ 14513170 w 22508308"/>
              <a:gd name="connsiteY106" fmla="*/ 8745416 h 14466277"/>
              <a:gd name="connsiteX107" fmla="*/ 15005539 w 22508308"/>
              <a:gd name="connsiteY107" fmla="*/ 8299939 h 14466277"/>
              <a:gd name="connsiteX108" fmla="*/ 15826154 w 22508308"/>
              <a:gd name="connsiteY108" fmla="*/ 8135816 h 14466277"/>
              <a:gd name="connsiteX109" fmla="*/ 16107508 w 22508308"/>
              <a:gd name="connsiteY109" fmla="*/ 7995139 h 14466277"/>
              <a:gd name="connsiteX110" fmla="*/ 15544800 w 22508308"/>
              <a:gd name="connsiteY110" fmla="*/ 7971693 h 14466277"/>
              <a:gd name="connsiteX111" fmla="*/ 14982093 w 22508308"/>
              <a:gd name="connsiteY111" fmla="*/ 8018585 h 14466277"/>
              <a:gd name="connsiteX112" fmla="*/ 14794523 w 22508308"/>
              <a:gd name="connsiteY112" fmla="*/ 7854462 h 14466277"/>
              <a:gd name="connsiteX113" fmla="*/ 14982093 w 22508308"/>
              <a:gd name="connsiteY113" fmla="*/ 7432431 h 14466277"/>
              <a:gd name="connsiteX114" fmla="*/ 15052431 w 22508308"/>
              <a:gd name="connsiteY114" fmla="*/ 6963508 h 14466277"/>
              <a:gd name="connsiteX115" fmla="*/ 15849600 w 22508308"/>
              <a:gd name="connsiteY115" fmla="*/ 6564923 h 14466277"/>
              <a:gd name="connsiteX116" fmla="*/ 16388862 w 22508308"/>
              <a:gd name="connsiteY116" fmla="*/ 6236677 h 14466277"/>
              <a:gd name="connsiteX117" fmla="*/ 17654954 w 22508308"/>
              <a:gd name="connsiteY117" fmla="*/ 5884985 h 14466277"/>
              <a:gd name="connsiteX118" fmla="*/ 18780370 w 22508308"/>
              <a:gd name="connsiteY118" fmla="*/ 5134708 h 14466277"/>
              <a:gd name="connsiteX119" fmla="*/ 19014831 w 22508308"/>
              <a:gd name="connsiteY119" fmla="*/ 4759570 h 14466277"/>
              <a:gd name="connsiteX120" fmla="*/ 19108616 w 22508308"/>
              <a:gd name="connsiteY120" fmla="*/ 4572000 h 14466277"/>
              <a:gd name="connsiteX121" fmla="*/ 19812000 w 22508308"/>
              <a:gd name="connsiteY121" fmla="*/ 4806462 h 14466277"/>
              <a:gd name="connsiteX122" fmla="*/ 19389970 w 22508308"/>
              <a:gd name="connsiteY122" fmla="*/ 4501662 h 14466277"/>
              <a:gd name="connsiteX123" fmla="*/ 19202400 w 22508308"/>
              <a:gd name="connsiteY123" fmla="*/ 4360985 h 14466277"/>
              <a:gd name="connsiteX124" fmla="*/ 19038277 w 22508308"/>
              <a:gd name="connsiteY124" fmla="*/ 4337539 h 14466277"/>
              <a:gd name="connsiteX125" fmla="*/ 19132062 w 22508308"/>
              <a:gd name="connsiteY125" fmla="*/ 3845170 h 14466277"/>
              <a:gd name="connsiteX126" fmla="*/ 19272739 w 22508308"/>
              <a:gd name="connsiteY126" fmla="*/ 3798277 h 14466277"/>
              <a:gd name="connsiteX127" fmla="*/ 19061723 w 22508308"/>
              <a:gd name="connsiteY127" fmla="*/ 3634154 h 14466277"/>
              <a:gd name="connsiteX128" fmla="*/ 19155508 w 22508308"/>
              <a:gd name="connsiteY128" fmla="*/ 3048000 h 14466277"/>
              <a:gd name="connsiteX129" fmla="*/ 19202400 w 22508308"/>
              <a:gd name="connsiteY129" fmla="*/ 2766647 h 14466277"/>
              <a:gd name="connsiteX130" fmla="*/ 19108616 w 22508308"/>
              <a:gd name="connsiteY130" fmla="*/ 2203939 h 14466277"/>
              <a:gd name="connsiteX131" fmla="*/ 19178954 w 22508308"/>
              <a:gd name="connsiteY131" fmla="*/ 1969477 h 14466277"/>
              <a:gd name="connsiteX132" fmla="*/ 19085170 w 22508308"/>
              <a:gd name="connsiteY132" fmla="*/ 1547447 h 14466277"/>
              <a:gd name="connsiteX133" fmla="*/ 19483754 w 22508308"/>
              <a:gd name="connsiteY133" fmla="*/ 1242647 h 14466277"/>
              <a:gd name="connsiteX134" fmla="*/ 19999570 w 22508308"/>
              <a:gd name="connsiteY134" fmla="*/ 961293 h 14466277"/>
              <a:gd name="connsiteX135" fmla="*/ 20679508 w 22508308"/>
              <a:gd name="connsiteY135" fmla="*/ 773723 h 14466277"/>
              <a:gd name="connsiteX136" fmla="*/ 21734585 w 22508308"/>
              <a:gd name="connsiteY136" fmla="*/ 492370 h 14466277"/>
              <a:gd name="connsiteX137" fmla="*/ 22508308 w 22508308"/>
              <a:gd name="connsiteY137" fmla="*/ 0 h 14466277"/>
              <a:gd name="connsiteX138" fmla="*/ 22437970 w 22508308"/>
              <a:gd name="connsiteY138" fmla="*/ 14466277 h 1446627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617785 w 22508308"/>
              <a:gd name="connsiteY5" fmla="*/ 13364308 h 14466607"/>
              <a:gd name="connsiteX6" fmla="*/ 1430216 w 22508308"/>
              <a:gd name="connsiteY6" fmla="*/ 13059508 h 14466607"/>
              <a:gd name="connsiteX7" fmla="*/ 937847 w 22508308"/>
              <a:gd name="connsiteY7" fmla="*/ 12942277 h 14466607"/>
              <a:gd name="connsiteX8" fmla="*/ 633047 w 22508308"/>
              <a:gd name="connsiteY8" fmla="*/ 12848493 h 14466607"/>
              <a:gd name="connsiteX9" fmla="*/ 70339 w 22508308"/>
              <a:gd name="connsiteY9" fmla="*/ 12871939 h 14466607"/>
              <a:gd name="connsiteX10" fmla="*/ 46893 w 22508308"/>
              <a:gd name="connsiteY10" fmla="*/ 12520247 h 14466607"/>
              <a:gd name="connsiteX11" fmla="*/ 0 w 22508308"/>
              <a:gd name="connsiteY11" fmla="*/ 12192000 h 14466607"/>
              <a:gd name="connsiteX12" fmla="*/ 586154 w 22508308"/>
              <a:gd name="connsiteY12" fmla="*/ 12004431 h 14466607"/>
              <a:gd name="connsiteX13" fmla="*/ 961293 w 22508308"/>
              <a:gd name="connsiteY13" fmla="*/ 11769970 h 14466607"/>
              <a:gd name="connsiteX14" fmla="*/ 1359877 w 22508308"/>
              <a:gd name="connsiteY14" fmla="*/ 11535508 h 14466607"/>
              <a:gd name="connsiteX15" fmla="*/ 1524000 w 22508308"/>
              <a:gd name="connsiteY15" fmla="*/ 11723077 h 14466607"/>
              <a:gd name="connsiteX16" fmla="*/ 2016370 w 22508308"/>
              <a:gd name="connsiteY16" fmla="*/ 11558954 h 14466607"/>
              <a:gd name="connsiteX17" fmla="*/ 2438400 w 22508308"/>
              <a:gd name="connsiteY17" fmla="*/ 11371385 h 14466607"/>
              <a:gd name="connsiteX18" fmla="*/ 2532185 w 22508308"/>
              <a:gd name="connsiteY18" fmla="*/ 11558954 h 14466607"/>
              <a:gd name="connsiteX19" fmla="*/ 2790093 w 22508308"/>
              <a:gd name="connsiteY19" fmla="*/ 11793416 h 14466607"/>
              <a:gd name="connsiteX20" fmla="*/ 2860431 w 22508308"/>
              <a:gd name="connsiteY20" fmla="*/ 11535508 h 14466607"/>
              <a:gd name="connsiteX21" fmla="*/ 3071447 w 22508308"/>
              <a:gd name="connsiteY21" fmla="*/ 11441723 h 14466607"/>
              <a:gd name="connsiteX22" fmla="*/ 3423139 w 22508308"/>
              <a:gd name="connsiteY22" fmla="*/ 11582400 h 14466607"/>
              <a:gd name="connsiteX23" fmla="*/ 3634154 w 22508308"/>
              <a:gd name="connsiteY23" fmla="*/ 11676185 h 14466607"/>
              <a:gd name="connsiteX24" fmla="*/ 3704493 w 22508308"/>
              <a:gd name="connsiteY24" fmla="*/ 11512062 h 14466607"/>
              <a:gd name="connsiteX25" fmla="*/ 3704493 w 22508308"/>
              <a:gd name="connsiteY25" fmla="*/ 11254154 h 14466607"/>
              <a:gd name="connsiteX26" fmla="*/ 3938954 w 22508308"/>
              <a:gd name="connsiteY26" fmla="*/ 10972800 h 14466607"/>
              <a:gd name="connsiteX27" fmla="*/ 4243754 w 22508308"/>
              <a:gd name="connsiteY27" fmla="*/ 11019693 h 14466607"/>
              <a:gd name="connsiteX28" fmla="*/ 4829908 w 22508308"/>
              <a:gd name="connsiteY28" fmla="*/ 10785231 h 14466607"/>
              <a:gd name="connsiteX29" fmla="*/ 4970585 w 22508308"/>
              <a:gd name="connsiteY29" fmla="*/ 10925908 h 14466607"/>
              <a:gd name="connsiteX30" fmla="*/ 5322277 w 22508308"/>
              <a:gd name="connsiteY30" fmla="*/ 10785231 h 14466607"/>
              <a:gd name="connsiteX31" fmla="*/ 5251939 w 22508308"/>
              <a:gd name="connsiteY31" fmla="*/ 11043139 h 14466607"/>
              <a:gd name="connsiteX32" fmla="*/ 5462954 w 22508308"/>
              <a:gd name="connsiteY32" fmla="*/ 11043139 h 14466607"/>
              <a:gd name="connsiteX33" fmla="*/ 5439508 w 22508308"/>
              <a:gd name="connsiteY33" fmla="*/ 11230708 h 14466607"/>
              <a:gd name="connsiteX34" fmla="*/ 5627077 w 22508308"/>
              <a:gd name="connsiteY34" fmla="*/ 11324493 h 14466607"/>
              <a:gd name="connsiteX35" fmla="*/ 5720862 w 22508308"/>
              <a:gd name="connsiteY35" fmla="*/ 11324493 h 14466607"/>
              <a:gd name="connsiteX36" fmla="*/ 5720862 w 22508308"/>
              <a:gd name="connsiteY36" fmla="*/ 11488616 h 14466607"/>
              <a:gd name="connsiteX37" fmla="*/ 5955323 w 22508308"/>
              <a:gd name="connsiteY37" fmla="*/ 11723077 h 14466607"/>
              <a:gd name="connsiteX38" fmla="*/ 6072554 w 22508308"/>
              <a:gd name="connsiteY38" fmla="*/ 12051323 h 14466607"/>
              <a:gd name="connsiteX39" fmla="*/ 6283570 w 22508308"/>
              <a:gd name="connsiteY39" fmla="*/ 12285785 h 14466607"/>
              <a:gd name="connsiteX40" fmla="*/ 6447693 w 22508308"/>
              <a:gd name="connsiteY40" fmla="*/ 12449908 h 14466607"/>
              <a:gd name="connsiteX41" fmla="*/ 6635262 w 22508308"/>
              <a:gd name="connsiteY41" fmla="*/ 12215447 h 14466607"/>
              <a:gd name="connsiteX42" fmla="*/ 6822831 w 22508308"/>
              <a:gd name="connsiteY42" fmla="*/ 11957539 h 14466607"/>
              <a:gd name="connsiteX43" fmla="*/ 6940062 w 22508308"/>
              <a:gd name="connsiteY43" fmla="*/ 11957539 h 14466607"/>
              <a:gd name="connsiteX44" fmla="*/ 7174523 w 22508308"/>
              <a:gd name="connsiteY44" fmla="*/ 11816862 h 14466607"/>
              <a:gd name="connsiteX45" fmla="*/ 7385539 w 22508308"/>
              <a:gd name="connsiteY45" fmla="*/ 11793416 h 14466607"/>
              <a:gd name="connsiteX46" fmla="*/ 7573108 w 22508308"/>
              <a:gd name="connsiteY46" fmla="*/ 11652739 h 14466607"/>
              <a:gd name="connsiteX47" fmla="*/ 7526216 w 22508308"/>
              <a:gd name="connsiteY47" fmla="*/ 11887200 h 14466607"/>
              <a:gd name="connsiteX48" fmla="*/ 7737231 w 22508308"/>
              <a:gd name="connsiteY48" fmla="*/ 11816862 h 14466607"/>
              <a:gd name="connsiteX49" fmla="*/ 7877908 w 22508308"/>
              <a:gd name="connsiteY49" fmla="*/ 12074770 h 14466607"/>
              <a:gd name="connsiteX50" fmla="*/ 8042031 w 22508308"/>
              <a:gd name="connsiteY50" fmla="*/ 12004431 h 14466607"/>
              <a:gd name="connsiteX51" fmla="*/ 8135816 w 22508308"/>
              <a:gd name="connsiteY51" fmla="*/ 11863754 h 14466607"/>
              <a:gd name="connsiteX52" fmla="*/ 8417170 w 22508308"/>
              <a:gd name="connsiteY52" fmla="*/ 11934093 h 14466607"/>
              <a:gd name="connsiteX53" fmla="*/ 8534400 w 22508308"/>
              <a:gd name="connsiteY53" fmla="*/ 12473354 h 14466607"/>
              <a:gd name="connsiteX54" fmla="*/ 8721970 w 22508308"/>
              <a:gd name="connsiteY54" fmla="*/ 12168554 h 14466607"/>
              <a:gd name="connsiteX55" fmla="*/ 8464062 w 22508308"/>
              <a:gd name="connsiteY55" fmla="*/ 11840308 h 14466607"/>
              <a:gd name="connsiteX56" fmla="*/ 8745416 w 22508308"/>
              <a:gd name="connsiteY56" fmla="*/ 11605847 h 14466607"/>
              <a:gd name="connsiteX57" fmla="*/ 9073662 w 22508308"/>
              <a:gd name="connsiteY57" fmla="*/ 11629293 h 14466607"/>
              <a:gd name="connsiteX58" fmla="*/ 8956431 w 22508308"/>
              <a:gd name="connsiteY58" fmla="*/ 11769970 h 14466607"/>
              <a:gd name="connsiteX59" fmla="*/ 9097108 w 22508308"/>
              <a:gd name="connsiteY59" fmla="*/ 11957539 h 14466607"/>
              <a:gd name="connsiteX60" fmla="*/ 9917723 w 22508308"/>
              <a:gd name="connsiteY60" fmla="*/ 11957539 h 14466607"/>
              <a:gd name="connsiteX61" fmla="*/ 10503877 w 22508308"/>
              <a:gd name="connsiteY61" fmla="*/ 11887200 h 14466607"/>
              <a:gd name="connsiteX62" fmla="*/ 10433539 w 22508308"/>
              <a:gd name="connsiteY62" fmla="*/ 11676185 h 14466607"/>
              <a:gd name="connsiteX63" fmla="*/ 10245970 w 22508308"/>
              <a:gd name="connsiteY63" fmla="*/ 11699631 h 14466607"/>
              <a:gd name="connsiteX64" fmla="*/ 9847385 w 22508308"/>
              <a:gd name="connsiteY64" fmla="*/ 11418277 h 14466607"/>
              <a:gd name="connsiteX65" fmla="*/ 9777047 w 22508308"/>
              <a:gd name="connsiteY65" fmla="*/ 11019693 h 14466607"/>
              <a:gd name="connsiteX66" fmla="*/ 9870831 w 22508308"/>
              <a:gd name="connsiteY66" fmla="*/ 10410093 h 14466607"/>
              <a:gd name="connsiteX67" fmla="*/ 9870831 w 22508308"/>
              <a:gd name="connsiteY67" fmla="*/ 10199077 h 14466607"/>
              <a:gd name="connsiteX68" fmla="*/ 9917723 w 22508308"/>
              <a:gd name="connsiteY68" fmla="*/ 10128739 h 14466607"/>
              <a:gd name="connsiteX69" fmla="*/ 9706708 w 22508308"/>
              <a:gd name="connsiteY69" fmla="*/ 10081847 h 14466607"/>
              <a:gd name="connsiteX70" fmla="*/ 9706708 w 22508308"/>
              <a:gd name="connsiteY70" fmla="*/ 9495693 h 14466607"/>
              <a:gd name="connsiteX71" fmla="*/ 9730154 w 22508308"/>
              <a:gd name="connsiteY71" fmla="*/ 9308123 h 14466607"/>
              <a:gd name="connsiteX72" fmla="*/ 9917723 w 22508308"/>
              <a:gd name="connsiteY72" fmla="*/ 9167447 h 14466607"/>
              <a:gd name="connsiteX73" fmla="*/ 9612923 w 22508308"/>
              <a:gd name="connsiteY73" fmla="*/ 9190893 h 14466607"/>
              <a:gd name="connsiteX74" fmla="*/ 9425354 w 22508308"/>
              <a:gd name="connsiteY74" fmla="*/ 8839200 h 14466607"/>
              <a:gd name="connsiteX75" fmla="*/ 9144000 w 22508308"/>
              <a:gd name="connsiteY75" fmla="*/ 8604739 h 14466607"/>
              <a:gd name="connsiteX76" fmla="*/ 9073662 w 22508308"/>
              <a:gd name="connsiteY76" fmla="*/ 8299939 h 14466607"/>
              <a:gd name="connsiteX77" fmla="*/ 8979877 w 22508308"/>
              <a:gd name="connsiteY77" fmla="*/ 8088923 h 14466607"/>
              <a:gd name="connsiteX78" fmla="*/ 8956431 w 22508308"/>
              <a:gd name="connsiteY78" fmla="*/ 7690339 h 14466607"/>
              <a:gd name="connsiteX79" fmla="*/ 9050216 w 22508308"/>
              <a:gd name="connsiteY79" fmla="*/ 7549662 h 14466607"/>
              <a:gd name="connsiteX80" fmla="*/ 8956431 w 22508308"/>
              <a:gd name="connsiteY80" fmla="*/ 7197970 h 14466607"/>
              <a:gd name="connsiteX81" fmla="*/ 8768862 w 22508308"/>
              <a:gd name="connsiteY81" fmla="*/ 7174523 h 14466607"/>
              <a:gd name="connsiteX82" fmla="*/ 8721970 w 22508308"/>
              <a:gd name="connsiteY82" fmla="*/ 7010400 h 14466607"/>
              <a:gd name="connsiteX83" fmla="*/ 8768862 w 22508308"/>
              <a:gd name="connsiteY83" fmla="*/ 6869723 h 14466607"/>
              <a:gd name="connsiteX84" fmla="*/ 8932985 w 22508308"/>
              <a:gd name="connsiteY84" fmla="*/ 7033847 h 14466607"/>
              <a:gd name="connsiteX85" fmla="*/ 9050216 w 22508308"/>
              <a:gd name="connsiteY85" fmla="*/ 7033847 h 14466607"/>
              <a:gd name="connsiteX86" fmla="*/ 9566031 w 22508308"/>
              <a:gd name="connsiteY86" fmla="*/ 7221416 h 14466607"/>
              <a:gd name="connsiteX87" fmla="*/ 9753600 w 22508308"/>
              <a:gd name="connsiteY87" fmla="*/ 7291754 h 14466607"/>
              <a:gd name="connsiteX88" fmla="*/ 9870831 w 22508308"/>
              <a:gd name="connsiteY88" fmla="*/ 7338647 h 14466607"/>
              <a:gd name="connsiteX89" fmla="*/ 10222523 w 22508308"/>
              <a:gd name="connsiteY89" fmla="*/ 7127631 h 14466607"/>
              <a:gd name="connsiteX90" fmla="*/ 10668000 w 22508308"/>
              <a:gd name="connsiteY90" fmla="*/ 7057293 h 14466607"/>
              <a:gd name="connsiteX91" fmla="*/ 10785231 w 22508308"/>
              <a:gd name="connsiteY91" fmla="*/ 7244862 h 14466607"/>
              <a:gd name="connsiteX92" fmla="*/ 10832123 w 22508308"/>
              <a:gd name="connsiteY92" fmla="*/ 7479323 h 14466607"/>
              <a:gd name="connsiteX93" fmla="*/ 10574216 w 22508308"/>
              <a:gd name="connsiteY93" fmla="*/ 7643447 h 14466607"/>
              <a:gd name="connsiteX94" fmla="*/ 10832123 w 22508308"/>
              <a:gd name="connsiteY94" fmla="*/ 8042031 h 14466607"/>
              <a:gd name="connsiteX95" fmla="*/ 11019693 w 22508308"/>
              <a:gd name="connsiteY95" fmla="*/ 8393723 h 14466607"/>
              <a:gd name="connsiteX96" fmla="*/ 10996247 w 22508308"/>
              <a:gd name="connsiteY96" fmla="*/ 8721970 h 14466607"/>
              <a:gd name="connsiteX97" fmla="*/ 11207262 w 22508308"/>
              <a:gd name="connsiteY97" fmla="*/ 8698523 h 14466607"/>
              <a:gd name="connsiteX98" fmla="*/ 11324493 w 22508308"/>
              <a:gd name="connsiteY98" fmla="*/ 8487508 h 14466607"/>
              <a:gd name="connsiteX99" fmla="*/ 11676185 w 22508308"/>
              <a:gd name="connsiteY99" fmla="*/ 8487508 h 14466607"/>
              <a:gd name="connsiteX100" fmla="*/ 12004431 w 22508308"/>
              <a:gd name="connsiteY100" fmla="*/ 8510954 h 14466607"/>
              <a:gd name="connsiteX101" fmla="*/ 12426462 w 22508308"/>
              <a:gd name="connsiteY101" fmla="*/ 8628185 h 14466607"/>
              <a:gd name="connsiteX102" fmla="*/ 13106400 w 22508308"/>
              <a:gd name="connsiteY102" fmla="*/ 8698523 h 14466607"/>
              <a:gd name="connsiteX103" fmla="*/ 13434647 w 22508308"/>
              <a:gd name="connsiteY103" fmla="*/ 8721970 h 14466607"/>
              <a:gd name="connsiteX104" fmla="*/ 13786339 w 22508308"/>
              <a:gd name="connsiteY104" fmla="*/ 8956431 h 14466607"/>
              <a:gd name="connsiteX105" fmla="*/ 13927016 w 22508308"/>
              <a:gd name="connsiteY105" fmla="*/ 8979877 h 14466607"/>
              <a:gd name="connsiteX106" fmla="*/ 14513170 w 22508308"/>
              <a:gd name="connsiteY106" fmla="*/ 8745416 h 14466607"/>
              <a:gd name="connsiteX107" fmla="*/ 15005539 w 22508308"/>
              <a:gd name="connsiteY107" fmla="*/ 8299939 h 14466607"/>
              <a:gd name="connsiteX108" fmla="*/ 15826154 w 22508308"/>
              <a:gd name="connsiteY108" fmla="*/ 8135816 h 14466607"/>
              <a:gd name="connsiteX109" fmla="*/ 16107508 w 22508308"/>
              <a:gd name="connsiteY109" fmla="*/ 7995139 h 14466607"/>
              <a:gd name="connsiteX110" fmla="*/ 15544800 w 22508308"/>
              <a:gd name="connsiteY110" fmla="*/ 7971693 h 14466607"/>
              <a:gd name="connsiteX111" fmla="*/ 14982093 w 22508308"/>
              <a:gd name="connsiteY111" fmla="*/ 8018585 h 14466607"/>
              <a:gd name="connsiteX112" fmla="*/ 14794523 w 22508308"/>
              <a:gd name="connsiteY112" fmla="*/ 7854462 h 14466607"/>
              <a:gd name="connsiteX113" fmla="*/ 14982093 w 22508308"/>
              <a:gd name="connsiteY113" fmla="*/ 7432431 h 14466607"/>
              <a:gd name="connsiteX114" fmla="*/ 15052431 w 22508308"/>
              <a:gd name="connsiteY114" fmla="*/ 6963508 h 14466607"/>
              <a:gd name="connsiteX115" fmla="*/ 15849600 w 22508308"/>
              <a:gd name="connsiteY115" fmla="*/ 6564923 h 14466607"/>
              <a:gd name="connsiteX116" fmla="*/ 16388862 w 22508308"/>
              <a:gd name="connsiteY116" fmla="*/ 6236677 h 14466607"/>
              <a:gd name="connsiteX117" fmla="*/ 17654954 w 22508308"/>
              <a:gd name="connsiteY117" fmla="*/ 5884985 h 14466607"/>
              <a:gd name="connsiteX118" fmla="*/ 18780370 w 22508308"/>
              <a:gd name="connsiteY118" fmla="*/ 5134708 h 14466607"/>
              <a:gd name="connsiteX119" fmla="*/ 19014831 w 22508308"/>
              <a:gd name="connsiteY119" fmla="*/ 4759570 h 14466607"/>
              <a:gd name="connsiteX120" fmla="*/ 19108616 w 22508308"/>
              <a:gd name="connsiteY120" fmla="*/ 4572000 h 14466607"/>
              <a:gd name="connsiteX121" fmla="*/ 19812000 w 22508308"/>
              <a:gd name="connsiteY121" fmla="*/ 4806462 h 14466607"/>
              <a:gd name="connsiteX122" fmla="*/ 19389970 w 22508308"/>
              <a:gd name="connsiteY122" fmla="*/ 4501662 h 14466607"/>
              <a:gd name="connsiteX123" fmla="*/ 19202400 w 22508308"/>
              <a:gd name="connsiteY123" fmla="*/ 4360985 h 14466607"/>
              <a:gd name="connsiteX124" fmla="*/ 19038277 w 22508308"/>
              <a:gd name="connsiteY124" fmla="*/ 4337539 h 14466607"/>
              <a:gd name="connsiteX125" fmla="*/ 19132062 w 22508308"/>
              <a:gd name="connsiteY125" fmla="*/ 3845170 h 14466607"/>
              <a:gd name="connsiteX126" fmla="*/ 19272739 w 22508308"/>
              <a:gd name="connsiteY126" fmla="*/ 3798277 h 14466607"/>
              <a:gd name="connsiteX127" fmla="*/ 19061723 w 22508308"/>
              <a:gd name="connsiteY127" fmla="*/ 3634154 h 14466607"/>
              <a:gd name="connsiteX128" fmla="*/ 19155508 w 22508308"/>
              <a:gd name="connsiteY128" fmla="*/ 3048000 h 14466607"/>
              <a:gd name="connsiteX129" fmla="*/ 19202400 w 22508308"/>
              <a:gd name="connsiteY129" fmla="*/ 2766647 h 14466607"/>
              <a:gd name="connsiteX130" fmla="*/ 19108616 w 22508308"/>
              <a:gd name="connsiteY130" fmla="*/ 2203939 h 14466607"/>
              <a:gd name="connsiteX131" fmla="*/ 19178954 w 22508308"/>
              <a:gd name="connsiteY131" fmla="*/ 1969477 h 14466607"/>
              <a:gd name="connsiteX132" fmla="*/ 19085170 w 22508308"/>
              <a:gd name="connsiteY132" fmla="*/ 1547447 h 14466607"/>
              <a:gd name="connsiteX133" fmla="*/ 19483754 w 22508308"/>
              <a:gd name="connsiteY133" fmla="*/ 1242647 h 14466607"/>
              <a:gd name="connsiteX134" fmla="*/ 19999570 w 22508308"/>
              <a:gd name="connsiteY134" fmla="*/ 961293 h 14466607"/>
              <a:gd name="connsiteX135" fmla="*/ 20679508 w 22508308"/>
              <a:gd name="connsiteY135" fmla="*/ 773723 h 14466607"/>
              <a:gd name="connsiteX136" fmla="*/ 21734585 w 22508308"/>
              <a:gd name="connsiteY136" fmla="*/ 492370 h 14466607"/>
              <a:gd name="connsiteX137" fmla="*/ 22508308 w 22508308"/>
              <a:gd name="connsiteY137" fmla="*/ 0 h 14466607"/>
              <a:gd name="connsiteX138" fmla="*/ 22437970 w 22508308"/>
              <a:gd name="connsiteY138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617785 w 22508308"/>
              <a:gd name="connsiteY5" fmla="*/ 13364308 h 14466607"/>
              <a:gd name="connsiteX6" fmla="*/ 1430216 w 22508308"/>
              <a:gd name="connsiteY6" fmla="*/ 13059508 h 14466607"/>
              <a:gd name="connsiteX7" fmla="*/ 937847 w 22508308"/>
              <a:gd name="connsiteY7" fmla="*/ 12942277 h 14466607"/>
              <a:gd name="connsiteX8" fmla="*/ 633047 w 22508308"/>
              <a:gd name="connsiteY8" fmla="*/ 12848493 h 14466607"/>
              <a:gd name="connsiteX9" fmla="*/ 70339 w 22508308"/>
              <a:gd name="connsiteY9" fmla="*/ 12871939 h 14466607"/>
              <a:gd name="connsiteX10" fmla="*/ 46893 w 22508308"/>
              <a:gd name="connsiteY10" fmla="*/ 12520247 h 14466607"/>
              <a:gd name="connsiteX11" fmla="*/ 0 w 22508308"/>
              <a:gd name="connsiteY11" fmla="*/ 12192000 h 14466607"/>
              <a:gd name="connsiteX12" fmla="*/ 586154 w 22508308"/>
              <a:gd name="connsiteY12" fmla="*/ 12004431 h 14466607"/>
              <a:gd name="connsiteX13" fmla="*/ 961293 w 22508308"/>
              <a:gd name="connsiteY13" fmla="*/ 11769970 h 14466607"/>
              <a:gd name="connsiteX14" fmla="*/ 1359877 w 22508308"/>
              <a:gd name="connsiteY14" fmla="*/ 11535508 h 14466607"/>
              <a:gd name="connsiteX15" fmla="*/ 1524000 w 22508308"/>
              <a:gd name="connsiteY15" fmla="*/ 11723077 h 14466607"/>
              <a:gd name="connsiteX16" fmla="*/ 2016370 w 22508308"/>
              <a:gd name="connsiteY16" fmla="*/ 11558954 h 14466607"/>
              <a:gd name="connsiteX17" fmla="*/ 2438400 w 22508308"/>
              <a:gd name="connsiteY17" fmla="*/ 11371385 h 14466607"/>
              <a:gd name="connsiteX18" fmla="*/ 2532185 w 22508308"/>
              <a:gd name="connsiteY18" fmla="*/ 11558954 h 14466607"/>
              <a:gd name="connsiteX19" fmla="*/ 2790093 w 22508308"/>
              <a:gd name="connsiteY19" fmla="*/ 11793416 h 14466607"/>
              <a:gd name="connsiteX20" fmla="*/ 2860431 w 22508308"/>
              <a:gd name="connsiteY20" fmla="*/ 11535508 h 14466607"/>
              <a:gd name="connsiteX21" fmla="*/ 3071447 w 22508308"/>
              <a:gd name="connsiteY21" fmla="*/ 11441723 h 14466607"/>
              <a:gd name="connsiteX22" fmla="*/ 3423139 w 22508308"/>
              <a:gd name="connsiteY22" fmla="*/ 11582400 h 14466607"/>
              <a:gd name="connsiteX23" fmla="*/ 3634154 w 22508308"/>
              <a:gd name="connsiteY23" fmla="*/ 11676185 h 14466607"/>
              <a:gd name="connsiteX24" fmla="*/ 3704493 w 22508308"/>
              <a:gd name="connsiteY24" fmla="*/ 11512062 h 14466607"/>
              <a:gd name="connsiteX25" fmla="*/ 3704493 w 22508308"/>
              <a:gd name="connsiteY25" fmla="*/ 11254154 h 14466607"/>
              <a:gd name="connsiteX26" fmla="*/ 3938954 w 22508308"/>
              <a:gd name="connsiteY26" fmla="*/ 10972800 h 14466607"/>
              <a:gd name="connsiteX27" fmla="*/ 4243754 w 22508308"/>
              <a:gd name="connsiteY27" fmla="*/ 11019693 h 14466607"/>
              <a:gd name="connsiteX28" fmla="*/ 4829908 w 22508308"/>
              <a:gd name="connsiteY28" fmla="*/ 10785231 h 14466607"/>
              <a:gd name="connsiteX29" fmla="*/ 4970585 w 22508308"/>
              <a:gd name="connsiteY29" fmla="*/ 10925908 h 14466607"/>
              <a:gd name="connsiteX30" fmla="*/ 5322277 w 22508308"/>
              <a:gd name="connsiteY30" fmla="*/ 10785231 h 14466607"/>
              <a:gd name="connsiteX31" fmla="*/ 5251939 w 22508308"/>
              <a:gd name="connsiteY31" fmla="*/ 11043139 h 14466607"/>
              <a:gd name="connsiteX32" fmla="*/ 5462954 w 22508308"/>
              <a:gd name="connsiteY32" fmla="*/ 11043139 h 14466607"/>
              <a:gd name="connsiteX33" fmla="*/ 5439508 w 22508308"/>
              <a:gd name="connsiteY33" fmla="*/ 11230708 h 14466607"/>
              <a:gd name="connsiteX34" fmla="*/ 5627077 w 22508308"/>
              <a:gd name="connsiteY34" fmla="*/ 11324493 h 14466607"/>
              <a:gd name="connsiteX35" fmla="*/ 5720862 w 22508308"/>
              <a:gd name="connsiteY35" fmla="*/ 11324493 h 14466607"/>
              <a:gd name="connsiteX36" fmla="*/ 5720862 w 22508308"/>
              <a:gd name="connsiteY36" fmla="*/ 11488616 h 14466607"/>
              <a:gd name="connsiteX37" fmla="*/ 5955323 w 22508308"/>
              <a:gd name="connsiteY37" fmla="*/ 11723077 h 14466607"/>
              <a:gd name="connsiteX38" fmla="*/ 6072554 w 22508308"/>
              <a:gd name="connsiteY38" fmla="*/ 12051323 h 14466607"/>
              <a:gd name="connsiteX39" fmla="*/ 6283570 w 22508308"/>
              <a:gd name="connsiteY39" fmla="*/ 12285785 h 14466607"/>
              <a:gd name="connsiteX40" fmla="*/ 6447693 w 22508308"/>
              <a:gd name="connsiteY40" fmla="*/ 12449908 h 14466607"/>
              <a:gd name="connsiteX41" fmla="*/ 6635262 w 22508308"/>
              <a:gd name="connsiteY41" fmla="*/ 12215447 h 14466607"/>
              <a:gd name="connsiteX42" fmla="*/ 6822831 w 22508308"/>
              <a:gd name="connsiteY42" fmla="*/ 11957539 h 14466607"/>
              <a:gd name="connsiteX43" fmla="*/ 6940062 w 22508308"/>
              <a:gd name="connsiteY43" fmla="*/ 11957539 h 14466607"/>
              <a:gd name="connsiteX44" fmla="*/ 7174523 w 22508308"/>
              <a:gd name="connsiteY44" fmla="*/ 11816862 h 14466607"/>
              <a:gd name="connsiteX45" fmla="*/ 7385539 w 22508308"/>
              <a:gd name="connsiteY45" fmla="*/ 11793416 h 14466607"/>
              <a:gd name="connsiteX46" fmla="*/ 7573108 w 22508308"/>
              <a:gd name="connsiteY46" fmla="*/ 11652739 h 14466607"/>
              <a:gd name="connsiteX47" fmla="*/ 7526216 w 22508308"/>
              <a:gd name="connsiteY47" fmla="*/ 11887200 h 14466607"/>
              <a:gd name="connsiteX48" fmla="*/ 7737231 w 22508308"/>
              <a:gd name="connsiteY48" fmla="*/ 11816862 h 14466607"/>
              <a:gd name="connsiteX49" fmla="*/ 7877908 w 22508308"/>
              <a:gd name="connsiteY49" fmla="*/ 12074770 h 14466607"/>
              <a:gd name="connsiteX50" fmla="*/ 8042031 w 22508308"/>
              <a:gd name="connsiteY50" fmla="*/ 12004431 h 14466607"/>
              <a:gd name="connsiteX51" fmla="*/ 8135816 w 22508308"/>
              <a:gd name="connsiteY51" fmla="*/ 11863754 h 14466607"/>
              <a:gd name="connsiteX52" fmla="*/ 8417170 w 22508308"/>
              <a:gd name="connsiteY52" fmla="*/ 11934093 h 14466607"/>
              <a:gd name="connsiteX53" fmla="*/ 8534400 w 22508308"/>
              <a:gd name="connsiteY53" fmla="*/ 12473354 h 14466607"/>
              <a:gd name="connsiteX54" fmla="*/ 8721970 w 22508308"/>
              <a:gd name="connsiteY54" fmla="*/ 12168554 h 14466607"/>
              <a:gd name="connsiteX55" fmla="*/ 8464062 w 22508308"/>
              <a:gd name="connsiteY55" fmla="*/ 11840308 h 14466607"/>
              <a:gd name="connsiteX56" fmla="*/ 8745416 w 22508308"/>
              <a:gd name="connsiteY56" fmla="*/ 11605847 h 14466607"/>
              <a:gd name="connsiteX57" fmla="*/ 9073662 w 22508308"/>
              <a:gd name="connsiteY57" fmla="*/ 11629293 h 14466607"/>
              <a:gd name="connsiteX58" fmla="*/ 8956431 w 22508308"/>
              <a:gd name="connsiteY58" fmla="*/ 11769970 h 14466607"/>
              <a:gd name="connsiteX59" fmla="*/ 9097108 w 22508308"/>
              <a:gd name="connsiteY59" fmla="*/ 11957539 h 14466607"/>
              <a:gd name="connsiteX60" fmla="*/ 9917723 w 22508308"/>
              <a:gd name="connsiteY60" fmla="*/ 11957539 h 14466607"/>
              <a:gd name="connsiteX61" fmla="*/ 10503877 w 22508308"/>
              <a:gd name="connsiteY61" fmla="*/ 11887200 h 14466607"/>
              <a:gd name="connsiteX62" fmla="*/ 10433539 w 22508308"/>
              <a:gd name="connsiteY62" fmla="*/ 11676185 h 14466607"/>
              <a:gd name="connsiteX63" fmla="*/ 10245970 w 22508308"/>
              <a:gd name="connsiteY63" fmla="*/ 11699631 h 14466607"/>
              <a:gd name="connsiteX64" fmla="*/ 9847385 w 22508308"/>
              <a:gd name="connsiteY64" fmla="*/ 11418277 h 14466607"/>
              <a:gd name="connsiteX65" fmla="*/ 9777047 w 22508308"/>
              <a:gd name="connsiteY65" fmla="*/ 11019693 h 14466607"/>
              <a:gd name="connsiteX66" fmla="*/ 9870831 w 22508308"/>
              <a:gd name="connsiteY66" fmla="*/ 10410093 h 14466607"/>
              <a:gd name="connsiteX67" fmla="*/ 9870831 w 22508308"/>
              <a:gd name="connsiteY67" fmla="*/ 10199077 h 14466607"/>
              <a:gd name="connsiteX68" fmla="*/ 9917723 w 22508308"/>
              <a:gd name="connsiteY68" fmla="*/ 10128739 h 14466607"/>
              <a:gd name="connsiteX69" fmla="*/ 9706708 w 22508308"/>
              <a:gd name="connsiteY69" fmla="*/ 10081847 h 14466607"/>
              <a:gd name="connsiteX70" fmla="*/ 9706708 w 22508308"/>
              <a:gd name="connsiteY70" fmla="*/ 9495693 h 14466607"/>
              <a:gd name="connsiteX71" fmla="*/ 9730154 w 22508308"/>
              <a:gd name="connsiteY71" fmla="*/ 9308123 h 14466607"/>
              <a:gd name="connsiteX72" fmla="*/ 9917723 w 22508308"/>
              <a:gd name="connsiteY72" fmla="*/ 9167447 h 14466607"/>
              <a:gd name="connsiteX73" fmla="*/ 9612923 w 22508308"/>
              <a:gd name="connsiteY73" fmla="*/ 9190893 h 14466607"/>
              <a:gd name="connsiteX74" fmla="*/ 9425354 w 22508308"/>
              <a:gd name="connsiteY74" fmla="*/ 8839200 h 14466607"/>
              <a:gd name="connsiteX75" fmla="*/ 9144000 w 22508308"/>
              <a:gd name="connsiteY75" fmla="*/ 8604739 h 14466607"/>
              <a:gd name="connsiteX76" fmla="*/ 9073662 w 22508308"/>
              <a:gd name="connsiteY76" fmla="*/ 8299939 h 14466607"/>
              <a:gd name="connsiteX77" fmla="*/ 8979877 w 22508308"/>
              <a:gd name="connsiteY77" fmla="*/ 8088923 h 14466607"/>
              <a:gd name="connsiteX78" fmla="*/ 8956431 w 22508308"/>
              <a:gd name="connsiteY78" fmla="*/ 7690339 h 14466607"/>
              <a:gd name="connsiteX79" fmla="*/ 9050216 w 22508308"/>
              <a:gd name="connsiteY79" fmla="*/ 7549662 h 14466607"/>
              <a:gd name="connsiteX80" fmla="*/ 8956431 w 22508308"/>
              <a:gd name="connsiteY80" fmla="*/ 7197970 h 14466607"/>
              <a:gd name="connsiteX81" fmla="*/ 8768862 w 22508308"/>
              <a:gd name="connsiteY81" fmla="*/ 7174523 h 14466607"/>
              <a:gd name="connsiteX82" fmla="*/ 8721970 w 22508308"/>
              <a:gd name="connsiteY82" fmla="*/ 7010400 h 14466607"/>
              <a:gd name="connsiteX83" fmla="*/ 8768862 w 22508308"/>
              <a:gd name="connsiteY83" fmla="*/ 6869723 h 14466607"/>
              <a:gd name="connsiteX84" fmla="*/ 8932985 w 22508308"/>
              <a:gd name="connsiteY84" fmla="*/ 7033847 h 14466607"/>
              <a:gd name="connsiteX85" fmla="*/ 9050216 w 22508308"/>
              <a:gd name="connsiteY85" fmla="*/ 7033847 h 14466607"/>
              <a:gd name="connsiteX86" fmla="*/ 9566031 w 22508308"/>
              <a:gd name="connsiteY86" fmla="*/ 7221416 h 14466607"/>
              <a:gd name="connsiteX87" fmla="*/ 9753600 w 22508308"/>
              <a:gd name="connsiteY87" fmla="*/ 7291754 h 14466607"/>
              <a:gd name="connsiteX88" fmla="*/ 9870831 w 22508308"/>
              <a:gd name="connsiteY88" fmla="*/ 7338647 h 14466607"/>
              <a:gd name="connsiteX89" fmla="*/ 10222523 w 22508308"/>
              <a:gd name="connsiteY89" fmla="*/ 7127631 h 14466607"/>
              <a:gd name="connsiteX90" fmla="*/ 10668000 w 22508308"/>
              <a:gd name="connsiteY90" fmla="*/ 7057293 h 14466607"/>
              <a:gd name="connsiteX91" fmla="*/ 10785231 w 22508308"/>
              <a:gd name="connsiteY91" fmla="*/ 7244862 h 14466607"/>
              <a:gd name="connsiteX92" fmla="*/ 10832123 w 22508308"/>
              <a:gd name="connsiteY92" fmla="*/ 7479323 h 14466607"/>
              <a:gd name="connsiteX93" fmla="*/ 10574216 w 22508308"/>
              <a:gd name="connsiteY93" fmla="*/ 7643447 h 14466607"/>
              <a:gd name="connsiteX94" fmla="*/ 10832123 w 22508308"/>
              <a:gd name="connsiteY94" fmla="*/ 8042031 h 14466607"/>
              <a:gd name="connsiteX95" fmla="*/ 11019693 w 22508308"/>
              <a:gd name="connsiteY95" fmla="*/ 8393723 h 14466607"/>
              <a:gd name="connsiteX96" fmla="*/ 10996247 w 22508308"/>
              <a:gd name="connsiteY96" fmla="*/ 8721970 h 14466607"/>
              <a:gd name="connsiteX97" fmla="*/ 11207262 w 22508308"/>
              <a:gd name="connsiteY97" fmla="*/ 8698523 h 14466607"/>
              <a:gd name="connsiteX98" fmla="*/ 11324493 w 22508308"/>
              <a:gd name="connsiteY98" fmla="*/ 8487508 h 14466607"/>
              <a:gd name="connsiteX99" fmla="*/ 11676185 w 22508308"/>
              <a:gd name="connsiteY99" fmla="*/ 8487508 h 14466607"/>
              <a:gd name="connsiteX100" fmla="*/ 12004431 w 22508308"/>
              <a:gd name="connsiteY100" fmla="*/ 8510954 h 14466607"/>
              <a:gd name="connsiteX101" fmla="*/ 12426462 w 22508308"/>
              <a:gd name="connsiteY101" fmla="*/ 8628185 h 14466607"/>
              <a:gd name="connsiteX102" fmla="*/ 13106400 w 22508308"/>
              <a:gd name="connsiteY102" fmla="*/ 8698523 h 14466607"/>
              <a:gd name="connsiteX103" fmla="*/ 13434647 w 22508308"/>
              <a:gd name="connsiteY103" fmla="*/ 8721970 h 14466607"/>
              <a:gd name="connsiteX104" fmla="*/ 13786339 w 22508308"/>
              <a:gd name="connsiteY104" fmla="*/ 8956431 h 14466607"/>
              <a:gd name="connsiteX105" fmla="*/ 13927016 w 22508308"/>
              <a:gd name="connsiteY105" fmla="*/ 8979877 h 14466607"/>
              <a:gd name="connsiteX106" fmla="*/ 14513170 w 22508308"/>
              <a:gd name="connsiteY106" fmla="*/ 8745416 h 14466607"/>
              <a:gd name="connsiteX107" fmla="*/ 15005539 w 22508308"/>
              <a:gd name="connsiteY107" fmla="*/ 8299939 h 14466607"/>
              <a:gd name="connsiteX108" fmla="*/ 15826154 w 22508308"/>
              <a:gd name="connsiteY108" fmla="*/ 8135816 h 14466607"/>
              <a:gd name="connsiteX109" fmla="*/ 16107508 w 22508308"/>
              <a:gd name="connsiteY109" fmla="*/ 7995139 h 14466607"/>
              <a:gd name="connsiteX110" fmla="*/ 15544800 w 22508308"/>
              <a:gd name="connsiteY110" fmla="*/ 7971693 h 14466607"/>
              <a:gd name="connsiteX111" fmla="*/ 14982093 w 22508308"/>
              <a:gd name="connsiteY111" fmla="*/ 8018585 h 14466607"/>
              <a:gd name="connsiteX112" fmla="*/ 14794523 w 22508308"/>
              <a:gd name="connsiteY112" fmla="*/ 7854462 h 14466607"/>
              <a:gd name="connsiteX113" fmla="*/ 14982093 w 22508308"/>
              <a:gd name="connsiteY113" fmla="*/ 7432431 h 14466607"/>
              <a:gd name="connsiteX114" fmla="*/ 15052431 w 22508308"/>
              <a:gd name="connsiteY114" fmla="*/ 6963508 h 14466607"/>
              <a:gd name="connsiteX115" fmla="*/ 15849600 w 22508308"/>
              <a:gd name="connsiteY115" fmla="*/ 6564923 h 14466607"/>
              <a:gd name="connsiteX116" fmla="*/ 16388862 w 22508308"/>
              <a:gd name="connsiteY116" fmla="*/ 6236677 h 14466607"/>
              <a:gd name="connsiteX117" fmla="*/ 17654954 w 22508308"/>
              <a:gd name="connsiteY117" fmla="*/ 5884985 h 14466607"/>
              <a:gd name="connsiteX118" fmla="*/ 18780370 w 22508308"/>
              <a:gd name="connsiteY118" fmla="*/ 5134708 h 14466607"/>
              <a:gd name="connsiteX119" fmla="*/ 19014831 w 22508308"/>
              <a:gd name="connsiteY119" fmla="*/ 4759570 h 14466607"/>
              <a:gd name="connsiteX120" fmla="*/ 19108616 w 22508308"/>
              <a:gd name="connsiteY120" fmla="*/ 4572000 h 14466607"/>
              <a:gd name="connsiteX121" fmla="*/ 19812000 w 22508308"/>
              <a:gd name="connsiteY121" fmla="*/ 4806462 h 14466607"/>
              <a:gd name="connsiteX122" fmla="*/ 19389970 w 22508308"/>
              <a:gd name="connsiteY122" fmla="*/ 4501662 h 14466607"/>
              <a:gd name="connsiteX123" fmla="*/ 19202400 w 22508308"/>
              <a:gd name="connsiteY123" fmla="*/ 4360985 h 14466607"/>
              <a:gd name="connsiteX124" fmla="*/ 19038277 w 22508308"/>
              <a:gd name="connsiteY124" fmla="*/ 4337539 h 14466607"/>
              <a:gd name="connsiteX125" fmla="*/ 19132062 w 22508308"/>
              <a:gd name="connsiteY125" fmla="*/ 3845170 h 14466607"/>
              <a:gd name="connsiteX126" fmla="*/ 19272739 w 22508308"/>
              <a:gd name="connsiteY126" fmla="*/ 3798277 h 14466607"/>
              <a:gd name="connsiteX127" fmla="*/ 19061723 w 22508308"/>
              <a:gd name="connsiteY127" fmla="*/ 3634154 h 14466607"/>
              <a:gd name="connsiteX128" fmla="*/ 19155508 w 22508308"/>
              <a:gd name="connsiteY128" fmla="*/ 3048000 h 14466607"/>
              <a:gd name="connsiteX129" fmla="*/ 19202400 w 22508308"/>
              <a:gd name="connsiteY129" fmla="*/ 2766647 h 14466607"/>
              <a:gd name="connsiteX130" fmla="*/ 19108616 w 22508308"/>
              <a:gd name="connsiteY130" fmla="*/ 2203939 h 14466607"/>
              <a:gd name="connsiteX131" fmla="*/ 19178954 w 22508308"/>
              <a:gd name="connsiteY131" fmla="*/ 1969477 h 14466607"/>
              <a:gd name="connsiteX132" fmla="*/ 19085170 w 22508308"/>
              <a:gd name="connsiteY132" fmla="*/ 1547447 h 14466607"/>
              <a:gd name="connsiteX133" fmla="*/ 19483754 w 22508308"/>
              <a:gd name="connsiteY133" fmla="*/ 1242647 h 14466607"/>
              <a:gd name="connsiteX134" fmla="*/ 19999570 w 22508308"/>
              <a:gd name="connsiteY134" fmla="*/ 961293 h 14466607"/>
              <a:gd name="connsiteX135" fmla="*/ 20679508 w 22508308"/>
              <a:gd name="connsiteY135" fmla="*/ 773723 h 14466607"/>
              <a:gd name="connsiteX136" fmla="*/ 21734585 w 22508308"/>
              <a:gd name="connsiteY136" fmla="*/ 492370 h 14466607"/>
              <a:gd name="connsiteX137" fmla="*/ 22508308 w 22508308"/>
              <a:gd name="connsiteY137" fmla="*/ 0 h 14466607"/>
              <a:gd name="connsiteX138" fmla="*/ 22437970 w 22508308"/>
              <a:gd name="connsiteY138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714376 w 22508308"/>
              <a:gd name="connsiteY5" fmla="*/ 13267716 h 14466607"/>
              <a:gd name="connsiteX6" fmla="*/ 1430216 w 22508308"/>
              <a:gd name="connsiteY6" fmla="*/ 13059508 h 14466607"/>
              <a:gd name="connsiteX7" fmla="*/ 937847 w 22508308"/>
              <a:gd name="connsiteY7" fmla="*/ 12942277 h 14466607"/>
              <a:gd name="connsiteX8" fmla="*/ 633047 w 22508308"/>
              <a:gd name="connsiteY8" fmla="*/ 12848493 h 14466607"/>
              <a:gd name="connsiteX9" fmla="*/ 70339 w 22508308"/>
              <a:gd name="connsiteY9" fmla="*/ 12871939 h 14466607"/>
              <a:gd name="connsiteX10" fmla="*/ 46893 w 22508308"/>
              <a:gd name="connsiteY10" fmla="*/ 12520247 h 14466607"/>
              <a:gd name="connsiteX11" fmla="*/ 0 w 22508308"/>
              <a:gd name="connsiteY11" fmla="*/ 12192000 h 14466607"/>
              <a:gd name="connsiteX12" fmla="*/ 586154 w 22508308"/>
              <a:gd name="connsiteY12" fmla="*/ 12004431 h 14466607"/>
              <a:gd name="connsiteX13" fmla="*/ 961293 w 22508308"/>
              <a:gd name="connsiteY13" fmla="*/ 11769970 h 14466607"/>
              <a:gd name="connsiteX14" fmla="*/ 1359877 w 22508308"/>
              <a:gd name="connsiteY14" fmla="*/ 11535508 h 14466607"/>
              <a:gd name="connsiteX15" fmla="*/ 1524000 w 22508308"/>
              <a:gd name="connsiteY15" fmla="*/ 11723077 h 14466607"/>
              <a:gd name="connsiteX16" fmla="*/ 2016370 w 22508308"/>
              <a:gd name="connsiteY16" fmla="*/ 11558954 h 14466607"/>
              <a:gd name="connsiteX17" fmla="*/ 2438400 w 22508308"/>
              <a:gd name="connsiteY17" fmla="*/ 11371385 h 14466607"/>
              <a:gd name="connsiteX18" fmla="*/ 2532185 w 22508308"/>
              <a:gd name="connsiteY18" fmla="*/ 11558954 h 14466607"/>
              <a:gd name="connsiteX19" fmla="*/ 2790093 w 22508308"/>
              <a:gd name="connsiteY19" fmla="*/ 11793416 h 14466607"/>
              <a:gd name="connsiteX20" fmla="*/ 2860431 w 22508308"/>
              <a:gd name="connsiteY20" fmla="*/ 11535508 h 14466607"/>
              <a:gd name="connsiteX21" fmla="*/ 3071447 w 22508308"/>
              <a:gd name="connsiteY21" fmla="*/ 11441723 h 14466607"/>
              <a:gd name="connsiteX22" fmla="*/ 3423139 w 22508308"/>
              <a:gd name="connsiteY22" fmla="*/ 11582400 h 14466607"/>
              <a:gd name="connsiteX23" fmla="*/ 3634154 w 22508308"/>
              <a:gd name="connsiteY23" fmla="*/ 11676185 h 14466607"/>
              <a:gd name="connsiteX24" fmla="*/ 3704493 w 22508308"/>
              <a:gd name="connsiteY24" fmla="*/ 11512062 h 14466607"/>
              <a:gd name="connsiteX25" fmla="*/ 3704493 w 22508308"/>
              <a:gd name="connsiteY25" fmla="*/ 11254154 h 14466607"/>
              <a:gd name="connsiteX26" fmla="*/ 3938954 w 22508308"/>
              <a:gd name="connsiteY26" fmla="*/ 10972800 h 14466607"/>
              <a:gd name="connsiteX27" fmla="*/ 4243754 w 22508308"/>
              <a:gd name="connsiteY27" fmla="*/ 11019693 h 14466607"/>
              <a:gd name="connsiteX28" fmla="*/ 4829908 w 22508308"/>
              <a:gd name="connsiteY28" fmla="*/ 10785231 h 14466607"/>
              <a:gd name="connsiteX29" fmla="*/ 4970585 w 22508308"/>
              <a:gd name="connsiteY29" fmla="*/ 10925908 h 14466607"/>
              <a:gd name="connsiteX30" fmla="*/ 5322277 w 22508308"/>
              <a:gd name="connsiteY30" fmla="*/ 10785231 h 14466607"/>
              <a:gd name="connsiteX31" fmla="*/ 5251939 w 22508308"/>
              <a:gd name="connsiteY31" fmla="*/ 11043139 h 14466607"/>
              <a:gd name="connsiteX32" fmla="*/ 5462954 w 22508308"/>
              <a:gd name="connsiteY32" fmla="*/ 11043139 h 14466607"/>
              <a:gd name="connsiteX33" fmla="*/ 5439508 w 22508308"/>
              <a:gd name="connsiteY33" fmla="*/ 11230708 h 14466607"/>
              <a:gd name="connsiteX34" fmla="*/ 5627077 w 22508308"/>
              <a:gd name="connsiteY34" fmla="*/ 11324493 h 14466607"/>
              <a:gd name="connsiteX35" fmla="*/ 5720862 w 22508308"/>
              <a:gd name="connsiteY35" fmla="*/ 11324493 h 14466607"/>
              <a:gd name="connsiteX36" fmla="*/ 5720862 w 22508308"/>
              <a:gd name="connsiteY36" fmla="*/ 11488616 h 14466607"/>
              <a:gd name="connsiteX37" fmla="*/ 5955323 w 22508308"/>
              <a:gd name="connsiteY37" fmla="*/ 11723077 h 14466607"/>
              <a:gd name="connsiteX38" fmla="*/ 6072554 w 22508308"/>
              <a:gd name="connsiteY38" fmla="*/ 12051323 h 14466607"/>
              <a:gd name="connsiteX39" fmla="*/ 6283570 w 22508308"/>
              <a:gd name="connsiteY39" fmla="*/ 12285785 h 14466607"/>
              <a:gd name="connsiteX40" fmla="*/ 6447693 w 22508308"/>
              <a:gd name="connsiteY40" fmla="*/ 12449908 h 14466607"/>
              <a:gd name="connsiteX41" fmla="*/ 6635262 w 22508308"/>
              <a:gd name="connsiteY41" fmla="*/ 12215447 h 14466607"/>
              <a:gd name="connsiteX42" fmla="*/ 6822831 w 22508308"/>
              <a:gd name="connsiteY42" fmla="*/ 11957539 h 14466607"/>
              <a:gd name="connsiteX43" fmla="*/ 6940062 w 22508308"/>
              <a:gd name="connsiteY43" fmla="*/ 11957539 h 14466607"/>
              <a:gd name="connsiteX44" fmla="*/ 7174523 w 22508308"/>
              <a:gd name="connsiteY44" fmla="*/ 11816862 h 14466607"/>
              <a:gd name="connsiteX45" fmla="*/ 7385539 w 22508308"/>
              <a:gd name="connsiteY45" fmla="*/ 11793416 h 14466607"/>
              <a:gd name="connsiteX46" fmla="*/ 7573108 w 22508308"/>
              <a:gd name="connsiteY46" fmla="*/ 11652739 h 14466607"/>
              <a:gd name="connsiteX47" fmla="*/ 7526216 w 22508308"/>
              <a:gd name="connsiteY47" fmla="*/ 11887200 h 14466607"/>
              <a:gd name="connsiteX48" fmla="*/ 7737231 w 22508308"/>
              <a:gd name="connsiteY48" fmla="*/ 11816862 h 14466607"/>
              <a:gd name="connsiteX49" fmla="*/ 7877908 w 22508308"/>
              <a:gd name="connsiteY49" fmla="*/ 12074770 h 14466607"/>
              <a:gd name="connsiteX50" fmla="*/ 8042031 w 22508308"/>
              <a:gd name="connsiteY50" fmla="*/ 12004431 h 14466607"/>
              <a:gd name="connsiteX51" fmla="*/ 8135816 w 22508308"/>
              <a:gd name="connsiteY51" fmla="*/ 11863754 h 14466607"/>
              <a:gd name="connsiteX52" fmla="*/ 8417170 w 22508308"/>
              <a:gd name="connsiteY52" fmla="*/ 11934093 h 14466607"/>
              <a:gd name="connsiteX53" fmla="*/ 8534400 w 22508308"/>
              <a:gd name="connsiteY53" fmla="*/ 12473354 h 14466607"/>
              <a:gd name="connsiteX54" fmla="*/ 8721970 w 22508308"/>
              <a:gd name="connsiteY54" fmla="*/ 12168554 h 14466607"/>
              <a:gd name="connsiteX55" fmla="*/ 8464062 w 22508308"/>
              <a:gd name="connsiteY55" fmla="*/ 11840308 h 14466607"/>
              <a:gd name="connsiteX56" fmla="*/ 8745416 w 22508308"/>
              <a:gd name="connsiteY56" fmla="*/ 11605847 h 14466607"/>
              <a:gd name="connsiteX57" fmla="*/ 9073662 w 22508308"/>
              <a:gd name="connsiteY57" fmla="*/ 11629293 h 14466607"/>
              <a:gd name="connsiteX58" fmla="*/ 8956431 w 22508308"/>
              <a:gd name="connsiteY58" fmla="*/ 11769970 h 14466607"/>
              <a:gd name="connsiteX59" fmla="*/ 9097108 w 22508308"/>
              <a:gd name="connsiteY59" fmla="*/ 11957539 h 14466607"/>
              <a:gd name="connsiteX60" fmla="*/ 9917723 w 22508308"/>
              <a:gd name="connsiteY60" fmla="*/ 11957539 h 14466607"/>
              <a:gd name="connsiteX61" fmla="*/ 10503877 w 22508308"/>
              <a:gd name="connsiteY61" fmla="*/ 11887200 h 14466607"/>
              <a:gd name="connsiteX62" fmla="*/ 10433539 w 22508308"/>
              <a:gd name="connsiteY62" fmla="*/ 11676185 h 14466607"/>
              <a:gd name="connsiteX63" fmla="*/ 10245970 w 22508308"/>
              <a:gd name="connsiteY63" fmla="*/ 11699631 h 14466607"/>
              <a:gd name="connsiteX64" fmla="*/ 9847385 w 22508308"/>
              <a:gd name="connsiteY64" fmla="*/ 11418277 h 14466607"/>
              <a:gd name="connsiteX65" fmla="*/ 9777047 w 22508308"/>
              <a:gd name="connsiteY65" fmla="*/ 11019693 h 14466607"/>
              <a:gd name="connsiteX66" fmla="*/ 9870831 w 22508308"/>
              <a:gd name="connsiteY66" fmla="*/ 10410093 h 14466607"/>
              <a:gd name="connsiteX67" fmla="*/ 9870831 w 22508308"/>
              <a:gd name="connsiteY67" fmla="*/ 10199077 h 14466607"/>
              <a:gd name="connsiteX68" fmla="*/ 9917723 w 22508308"/>
              <a:gd name="connsiteY68" fmla="*/ 10128739 h 14466607"/>
              <a:gd name="connsiteX69" fmla="*/ 9706708 w 22508308"/>
              <a:gd name="connsiteY69" fmla="*/ 10081847 h 14466607"/>
              <a:gd name="connsiteX70" fmla="*/ 9706708 w 22508308"/>
              <a:gd name="connsiteY70" fmla="*/ 9495693 h 14466607"/>
              <a:gd name="connsiteX71" fmla="*/ 9730154 w 22508308"/>
              <a:gd name="connsiteY71" fmla="*/ 9308123 h 14466607"/>
              <a:gd name="connsiteX72" fmla="*/ 9917723 w 22508308"/>
              <a:gd name="connsiteY72" fmla="*/ 9167447 h 14466607"/>
              <a:gd name="connsiteX73" fmla="*/ 9612923 w 22508308"/>
              <a:gd name="connsiteY73" fmla="*/ 9190893 h 14466607"/>
              <a:gd name="connsiteX74" fmla="*/ 9425354 w 22508308"/>
              <a:gd name="connsiteY74" fmla="*/ 8839200 h 14466607"/>
              <a:gd name="connsiteX75" fmla="*/ 9144000 w 22508308"/>
              <a:gd name="connsiteY75" fmla="*/ 8604739 h 14466607"/>
              <a:gd name="connsiteX76" fmla="*/ 9073662 w 22508308"/>
              <a:gd name="connsiteY76" fmla="*/ 8299939 h 14466607"/>
              <a:gd name="connsiteX77" fmla="*/ 8979877 w 22508308"/>
              <a:gd name="connsiteY77" fmla="*/ 8088923 h 14466607"/>
              <a:gd name="connsiteX78" fmla="*/ 8956431 w 22508308"/>
              <a:gd name="connsiteY78" fmla="*/ 7690339 h 14466607"/>
              <a:gd name="connsiteX79" fmla="*/ 9050216 w 22508308"/>
              <a:gd name="connsiteY79" fmla="*/ 7549662 h 14466607"/>
              <a:gd name="connsiteX80" fmla="*/ 8956431 w 22508308"/>
              <a:gd name="connsiteY80" fmla="*/ 7197970 h 14466607"/>
              <a:gd name="connsiteX81" fmla="*/ 8768862 w 22508308"/>
              <a:gd name="connsiteY81" fmla="*/ 7174523 h 14466607"/>
              <a:gd name="connsiteX82" fmla="*/ 8721970 w 22508308"/>
              <a:gd name="connsiteY82" fmla="*/ 7010400 h 14466607"/>
              <a:gd name="connsiteX83" fmla="*/ 8768862 w 22508308"/>
              <a:gd name="connsiteY83" fmla="*/ 6869723 h 14466607"/>
              <a:gd name="connsiteX84" fmla="*/ 8932985 w 22508308"/>
              <a:gd name="connsiteY84" fmla="*/ 7033847 h 14466607"/>
              <a:gd name="connsiteX85" fmla="*/ 9050216 w 22508308"/>
              <a:gd name="connsiteY85" fmla="*/ 7033847 h 14466607"/>
              <a:gd name="connsiteX86" fmla="*/ 9566031 w 22508308"/>
              <a:gd name="connsiteY86" fmla="*/ 7221416 h 14466607"/>
              <a:gd name="connsiteX87" fmla="*/ 9753600 w 22508308"/>
              <a:gd name="connsiteY87" fmla="*/ 7291754 h 14466607"/>
              <a:gd name="connsiteX88" fmla="*/ 9870831 w 22508308"/>
              <a:gd name="connsiteY88" fmla="*/ 7338647 h 14466607"/>
              <a:gd name="connsiteX89" fmla="*/ 10222523 w 22508308"/>
              <a:gd name="connsiteY89" fmla="*/ 7127631 h 14466607"/>
              <a:gd name="connsiteX90" fmla="*/ 10668000 w 22508308"/>
              <a:gd name="connsiteY90" fmla="*/ 7057293 h 14466607"/>
              <a:gd name="connsiteX91" fmla="*/ 10785231 w 22508308"/>
              <a:gd name="connsiteY91" fmla="*/ 7244862 h 14466607"/>
              <a:gd name="connsiteX92" fmla="*/ 10832123 w 22508308"/>
              <a:gd name="connsiteY92" fmla="*/ 7479323 h 14466607"/>
              <a:gd name="connsiteX93" fmla="*/ 10574216 w 22508308"/>
              <a:gd name="connsiteY93" fmla="*/ 7643447 h 14466607"/>
              <a:gd name="connsiteX94" fmla="*/ 10832123 w 22508308"/>
              <a:gd name="connsiteY94" fmla="*/ 8042031 h 14466607"/>
              <a:gd name="connsiteX95" fmla="*/ 11019693 w 22508308"/>
              <a:gd name="connsiteY95" fmla="*/ 8393723 h 14466607"/>
              <a:gd name="connsiteX96" fmla="*/ 10996247 w 22508308"/>
              <a:gd name="connsiteY96" fmla="*/ 8721970 h 14466607"/>
              <a:gd name="connsiteX97" fmla="*/ 11207262 w 22508308"/>
              <a:gd name="connsiteY97" fmla="*/ 8698523 h 14466607"/>
              <a:gd name="connsiteX98" fmla="*/ 11324493 w 22508308"/>
              <a:gd name="connsiteY98" fmla="*/ 8487508 h 14466607"/>
              <a:gd name="connsiteX99" fmla="*/ 11676185 w 22508308"/>
              <a:gd name="connsiteY99" fmla="*/ 8487508 h 14466607"/>
              <a:gd name="connsiteX100" fmla="*/ 12004431 w 22508308"/>
              <a:gd name="connsiteY100" fmla="*/ 8510954 h 14466607"/>
              <a:gd name="connsiteX101" fmla="*/ 12426462 w 22508308"/>
              <a:gd name="connsiteY101" fmla="*/ 8628185 h 14466607"/>
              <a:gd name="connsiteX102" fmla="*/ 13106400 w 22508308"/>
              <a:gd name="connsiteY102" fmla="*/ 8698523 h 14466607"/>
              <a:gd name="connsiteX103" fmla="*/ 13434647 w 22508308"/>
              <a:gd name="connsiteY103" fmla="*/ 8721970 h 14466607"/>
              <a:gd name="connsiteX104" fmla="*/ 13786339 w 22508308"/>
              <a:gd name="connsiteY104" fmla="*/ 8956431 h 14466607"/>
              <a:gd name="connsiteX105" fmla="*/ 13927016 w 22508308"/>
              <a:gd name="connsiteY105" fmla="*/ 8979877 h 14466607"/>
              <a:gd name="connsiteX106" fmla="*/ 14513170 w 22508308"/>
              <a:gd name="connsiteY106" fmla="*/ 8745416 h 14466607"/>
              <a:gd name="connsiteX107" fmla="*/ 15005539 w 22508308"/>
              <a:gd name="connsiteY107" fmla="*/ 8299939 h 14466607"/>
              <a:gd name="connsiteX108" fmla="*/ 15826154 w 22508308"/>
              <a:gd name="connsiteY108" fmla="*/ 8135816 h 14466607"/>
              <a:gd name="connsiteX109" fmla="*/ 16107508 w 22508308"/>
              <a:gd name="connsiteY109" fmla="*/ 7995139 h 14466607"/>
              <a:gd name="connsiteX110" fmla="*/ 15544800 w 22508308"/>
              <a:gd name="connsiteY110" fmla="*/ 7971693 h 14466607"/>
              <a:gd name="connsiteX111" fmla="*/ 14982093 w 22508308"/>
              <a:gd name="connsiteY111" fmla="*/ 8018585 h 14466607"/>
              <a:gd name="connsiteX112" fmla="*/ 14794523 w 22508308"/>
              <a:gd name="connsiteY112" fmla="*/ 7854462 h 14466607"/>
              <a:gd name="connsiteX113" fmla="*/ 14982093 w 22508308"/>
              <a:gd name="connsiteY113" fmla="*/ 7432431 h 14466607"/>
              <a:gd name="connsiteX114" fmla="*/ 15052431 w 22508308"/>
              <a:gd name="connsiteY114" fmla="*/ 6963508 h 14466607"/>
              <a:gd name="connsiteX115" fmla="*/ 15849600 w 22508308"/>
              <a:gd name="connsiteY115" fmla="*/ 6564923 h 14466607"/>
              <a:gd name="connsiteX116" fmla="*/ 16388862 w 22508308"/>
              <a:gd name="connsiteY116" fmla="*/ 6236677 h 14466607"/>
              <a:gd name="connsiteX117" fmla="*/ 17654954 w 22508308"/>
              <a:gd name="connsiteY117" fmla="*/ 5884985 h 14466607"/>
              <a:gd name="connsiteX118" fmla="*/ 18780370 w 22508308"/>
              <a:gd name="connsiteY118" fmla="*/ 5134708 h 14466607"/>
              <a:gd name="connsiteX119" fmla="*/ 19014831 w 22508308"/>
              <a:gd name="connsiteY119" fmla="*/ 4759570 h 14466607"/>
              <a:gd name="connsiteX120" fmla="*/ 19108616 w 22508308"/>
              <a:gd name="connsiteY120" fmla="*/ 4572000 h 14466607"/>
              <a:gd name="connsiteX121" fmla="*/ 19812000 w 22508308"/>
              <a:gd name="connsiteY121" fmla="*/ 4806462 h 14466607"/>
              <a:gd name="connsiteX122" fmla="*/ 19389970 w 22508308"/>
              <a:gd name="connsiteY122" fmla="*/ 4501662 h 14466607"/>
              <a:gd name="connsiteX123" fmla="*/ 19202400 w 22508308"/>
              <a:gd name="connsiteY123" fmla="*/ 4360985 h 14466607"/>
              <a:gd name="connsiteX124" fmla="*/ 19038277 w 22508308"/>
              <a:gd name="connsiteY124" fmla="*/ 4337539 h 14466607"/>
              <a:gd name="connsiteX125" fmla="*/ 19132062 w 22508308"/>
              <a:gd name="connsiteY125" fmla="*/ 3845170 h 14466607"/>
              <a:gd name="connsiteX126" fmla="*/ 19272739 w 22508308"/>
              <a:gd name="connsiteY126" fmla="*/ 3798277 h 14466607"/>
              <a:gd name="connsiteX127" fmla="*/ 19061723 w 22508308"/>
              <a:gd name="connsiteY127" fmla="*/ 3634154 h 14466607"/>
              <a:gd name="connsiteX128" fmla="*/ 19155508 w 22508308"/>
              <a:gd name="connsiteY128" fmla="*/ 3048000 h 14466607"/>
              <a:gd name="connsiteX129" fmla="*/ 19202400 w 22508308"/>
              <a:gd name="connsiteY129" fmla="*/ 2766647 h 14466607"/>
              <a:gd name="connsiteX130" fmla="*/ 19108616 w 22508308"/>
              <a:gd name="connsiteY130" fmla="*/ 2203939 h 14466607"/>
              <a:gd name="connsiteX131" fmla="*/ 19178954 w 22508308"/>
              <a:gd name="connsiteY131" fmla="*/ 1969477 h 14466607"/>
              <a:gd name="connsiteX132" fmla="*/ 19085170 w 22508308"/>
              <a:gd name="connsiteY132" fmla="*/ 1547447 h 14466607"/>
              <a:gd name="connsiteX133" fmla="*/ 19483754 w 22508308"/>
              <a:gd name="connsiteY133" fmla="*/ 1242647 h 14466607"/>
              <a:gd name="connsiteX134" fmla="*/ 19999570 w 22508308"/>
              <a:gd name="connsiteY134" fmla="*/ 961293 h 14466607"/>
              <a:gd name="connsiteX135" fmla="*/ 20679508 w 22508308"/>
              <a:gd name="connsiteY135" fmla="*/ 773723 h 14466607"/>
              <a:gd name="connsiteX136" fmla="*/ 21734585 w 22508308"/>
              <a:gd name="connsiteY136" fmla="*/ 492370 h 14466607"/>
              <a:gd name="connsiteX137" fmla="*/ 22508308 w 22508308"/>
              <a:gd name="connsiteY137" fmla="*/ 0 h 14466607"/>
              <a:gd name="connsiteX138" fmla="*/ 22437970 w 22508308"/>
              <a:gd name="connsiteY138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727254 w 22508308"/>
              <a:gd name="connsiteY5" fmla="*/ 13513571 h 14466607"/>
              <a:gd name="connsiteX6" fmla="*/ 1714376 w 22508308"/>
              <a:gd name="connsiteY6" fmla="*/ 13267716 h 14466607"/>
              <a:gd name="connsiteX7" fmla="*/ 1430216 w 22508308"/>
              <a:gd name="connsiteY7" fmla="*/ 13059508 h 14466607"/>
              <a:gd name="connsiteX8" fmla="*/ 937847 w 22508308"/>
              <a:gd name="connsiteY8" fmla="*/ 12942277 h 14466607"/>
              <a:gd name="connsiteX9" fmla="*/ 633047 w 22508308"/>
              <a:gd name="connsiteY9" fmla="*/ 12848493 h 14466607"/>
              <a:gd name="connsiteX10" fmla="*/ 70339 w 22508308"/>
              <a:gd name="connsiteY10" fmla="*/ 12871939 h 14466607"/>
              <a:gd name="connsiteX11" fmla="*/ 46893 w 22508308"/>
              <a:gd name="connsiteY11" fmla="*/ 12520247 h 14466607"/>
              <a:gd name="connsiteX12" fmla="*/ 0 w 22508308"/>
              <a:gd name="connsiteY12" fmla="*/ 12192000 h 14466607"/>
              <a:gd name="connsiteX13" fmla="*/ 586154 w 22508308"/>
              <a:gd name="connsiteY13" fmla="*/ 12004431 h 14466607"/>
              <a:gd name="connsiteX14" fmla="*/ 961293 w 22508308"/>
              <a:gd name="connsiteY14" fmla="*/ 11769970 h 14466607"/>
              <a:gd name="connsiteX15" fmla="*/ 1359877 w 22508308"/>
              <a:gd name="connsiteY15" fmla="*/ 11535508 h 14466607"/>
              <a:gd name="connsiteX16" fmla="*/ 1524000 w 22508308"/>
              <a:gd name="connsiteY16" fmla="*/ 11723077 h 14466607"/>
              <a:gd name="connsiteX17" fmla="*/ 2016370 w 22508308"/>
              <a:gd name="connsiteY17" fmla="*/ 11558954 h 14466607"/>
              <a:gd name="connsiteX18" fmla="*/ 2438400 w 22508308"/>
              <a:gd name="connsiteY18" fmla="*/ 11371385 h 14466607"/>
              <a:gd name="connsiteX19" fmla="*/ 2532185 w 22508308"/>
              <a:gd name="connsiteY19" fmla="*/ 11558954 h 14466607"/>
              <a:gd name="connsiteX20" fmla="*/ 2790093 w 22508308"/>
              <a:gd name="connsiteY20" fmla="*/ 11793416 h 14466607"/>
              <a:gd name="connsiteX21" fmla="*/ 2860431 w 22508308"/>
              <a:gd name="connsiteY21" fmla="*/ 11535508 h 14466607"/>
              <a:gd name="connsiteX22" fmla="*/ 3071447 w 22508308"/>
              <a:gd name="connsiteY22" fmla="*/ 11441723 h 14466607"/>
              <a:gd name="connsiteX23" fmla="*/ 3423139 w 22508308"/>
              <a:gd name="connsiteY23" fmla="*/ 11582400 h 14466607"/>
              <a:gd name="connsiteX24" fmla="*/ 3634154 w 22508308"/>
              <a:gd name="connsiteY24" fmla="*/ 11676185 h 14466607"/>
              <a:gd name="connsiteX25" fmla="*/ 3704493 w 22508308"/>
              <a:gd name="connsiteY25" fmla="*/ 11512062 h 14466607"/>
              <a:gd name="connsiteX26" fmla="*/ 3704493 w 22508308"/>
              <a:gd name="connsiteY26" fmla="*/ 11254154 h 14466607"/>
              <a:gd name="connsiteX27" fmla="*/ 3938954 w 22508308"/>
              <a:gd name="connsiteY27" fmla="*/ 10972800 h 14466607"/>
              <a:gd name="connsiteX28" fmla="*/ 4243754 w 22508308"/>
              <a:gd name="connsiteY28" fmla="*/ 11019693 h 14466607"/>
              <a:gd name="connsiteX29" fmla="*/ 4829908 w 22508308"/>
              <a:gd name="connsiteY29" fmla="*/ 10785231 h 14466607"/>
              <a:gd name="connsiteX30" fmla="*/ 4970585 w 22508308"/>
              <a:gd name="connsiteY30" fmla="*/ 10925908 h 14466607"/>
              <a:gd name="connsiteX31" fmla="*/ 5322277 w 22508308"/>
              <a:gd name="connsiteY31" fmla="*/ 10785231 h 14466607"/>
              <a:gd name="connsiteX32" fmla="*/ 5251939 w 22508308"/>
              <a:gd name="connsiteY32" fmla="*/ 11043139 h 14466607"/>
              <a:gd name="connsiteX33" fmla="*/ 5462954 w 22508308"/>
              <a:gd name="connsiteY33" fmla="*/ 11043139 h 14466607"/>
              <a:gd name="connsiteX34" fmla="*/ 5439508 w 22508308"/>
              <a:gd name="connsiteY34" fmla="*/ 11230708 h 14466607"/>
              <a:gd name="connsiteX35" fmla="*/ 5627077 w 22508308"/>
              <a:gd name="connsiteY35" fmla="*/ 11324493 h 14466607"/>
              <a:gd name="connsiteX36" fmla="*/ 5720862 w 22508308"/>
              <a:gd name="connsiteY36" fmla="*/ 11324493 h 14466607"/>
              <a:gd name="connsiteX37" fmla="*/ 5720862 w 22508308"/>
              <a:gd name="connsiteY37" fmla="*/ 11488616 h 14466607"/>
              <a:gd name="connsiteX38" fmla="*/ 5955323 w 22508308"/>
              <a:gd name="connsiteY38" fmla="*/ 11723077 h 14466607"/>
              <a:gd name="connsiteX39" fmla="*/ 6072554 w 22508308"/>
              <a:gd name="connsiteY39" fmla="*/ 12051323 h 14466607"/>
              <a:gd name="connsiteX40" fmla="*/ 6283570 w 22508308"/>
              <a:gd name="connsiteY40" fmla="*/ 12285785 h 14466607"/>
              <a:gd name="connsiteX41" fmla="*/ 6447693 w 22508308"/>
              <a:gd name="connsiteY41" fmla="*/ 12449908 h 14466607"/>
              <a:gd name="connsiteX42" fmla="*/ 6635262 w 22508308"/>
              <a:gd name="connsiteY42" fmla="*/ 12215447 h 14466607"/>
              <a:gd name="connsiteX43" fmla="*/ 6822831 w 22508308"/>
              <a:gd name="connsiteY43" fmla="*/ 11957539 h 14466607"/>
              <a:gd name="connsiteX44" fmla="*/ 6940062 w 22508308"/>
              <a:gd name="connsiteY44" fmla="*/ 11957539 h 14466607"/>
              <a:gd name="connsiteX45" fmla="*/ 7174523 w 22508308"/>
              <a:gd name="connsiteY45" fmla="*/ 11816862 h 14466607"/>
              <a:gd name="connsiteX46" fmla="*/ 7385539 w 22508308"/>
              <a:gd name="connsiteY46" fmla="*/ 11793416 h 14466607"/>
              <a:gd name="connsiteX47" fmla="*/ 7573108 w 22508308"/>
              <a:gd name="connsiteY47" fmla="*/ 11652739 h 14466607"/>
              <a:gd name="connsiteX48" fmla="*/ 7526216 w 22508308"/>
              <a:gd name="connsiteY48" fmla="*/ 11887200 h 14466607"/>
              <a:gd name="connsiteX49" fmla="*/ 7737231 w 22508308"/>
              <a:gd name="connsiteY49" fmla="*/ 11816862 h 14466607"/>
              <a:gd name="connsiteX50" fmla="*/ 7877908 w 22508308"/>
              <a:gd name="connsiteY50" fmla="*/ 12074770 h 14466607"/>
              <a:gd name="connsiteX51" fmla="*/ 8042031 w 22508308"/>
              <a:gd name="connsiteY51" fmla="*/ 12004431 h 14466607"/>
              <a:gd name="connsiteX52" fmla="*/ 8135816 w 22508308"/>
              <a:gd name="connsiteY52" fmla="*/ 11863754 h 14466607"/>
              <a:gd name="connsiteX53" fmla="*/ 8417170 w 22508308"/>
              <a:gd name="connsiteY53" fmla="*/ 11934093 h 14466607"/>
              <a:gd name="connsiteX54" fmla="*/ 8534400 w 22508308"/>
              <a:gd name="connsiteY54" fmla="*/ 12473354 h 14466607"/>
              <a:gd name="connsiteX55" fmla="*/ 8721970 w 22508308"/>
              <a:gd name="connsiteY55" fmla="*/ 12168554 h 14466607"/>
              <a:gd name="connsiteX56" fmla="*/ 8464062 w 22508308"/>
              <a:gd name="connsiteY56" fmla="*/ 11840308 h 14466607"/>
              <a:gd name="connsiteX57" fmla="*/ 8745416 w 22508308"/>
              <a:gd name="connsiteY57" fmla="*/ 11605847 h 14466607"/>
              <a:gd name="connsiteX58" fmla="*/ 9073662 w 22508308"/>
              <a:gd name="connsiteY58" fmla="*/ 11629293 h 14466607"/>
              <a:gd name="connsiteX59" fmla="*/ 8956431 w 22508308"/>
              <a:gd name="connsiteY59" fmla="*/ 11769970 h 14466607"/>
              <a:gd name="connsiteX60" fmla="*/ 9097108 w 22508308"/>
              <a:gd name="connsiteY60" fmla="*/ 11957539 h 14466607"/>
              <a:gd name="connsiteX61" fmla="*/ 9917723 w 22508308"/>
              <a:gd name="connsiteY61" fmla="*/ 11957539 h 14466607"/>
              <a:gd name="connsiteX62" fmla="*/ 10503877 w 22508308"/>
              <a:gd name="connsiteY62" fmla="*/ 11887200 h 14466607"/>
              <a:gd name="connsiteX63" fmla="*/ 10433539 w 22508308"/>
              <a:gd name="connsiteY63" fmla="*/ 11676185 h 14466607"/>
              <a:gd name="connsiteX64" fmla="*/ 10245970 w 22508308"/>
              <a:gd name="connsiteY64" fmla="*/ 11699631 h 14466607"/>
              <a:gd name="connsiteX65" fmla="*/ 9847385 w 22508308"/>
              <a:gd name="connsiteY65" fmla="*/ 11418277 h 14466607"/>
              <a:gd name="connsiteX66" fmla="*/ 9777047 w 22508308"/>
              <a:gd name="connsiteY66" fmla="*/ 11019693 h 14466607"/>
              <a:gd name="connsiteX67" fmla="*/ 9870831 w 22508308"/>
              <a:gd name="connsiteY67" fmla="*/ 10410093 h 14466607"/>
              <a:gd name="connsiteX68" fmla="*/ 9870831 w 22508308"/>
              <a:gd name="connsiteY68" fmla="*/ 10199077 h 14466607"/>
              <a:gd name="connsiteX69" fmla="*/ 9917723 w 22508308"/>
              <a:gd name="connsiteY69" fmla="*/ 10128739 h 14466607"/>
              <a:gd name="connsiteX70" fmla="*/ 9706708 w 22508308"/>
              <a:gd name="connsiteY70" fmla="*/ 10081847 h 14466607"/>
              <a:gd name="connsiteX71" fmla="*/ 9706708 w 22508308"/>
              <a:gd name="connsiteY71" fmla="*/ 9495693 h 14466607"/>
              <a:gd name="connsiteX72" fmla="*/ 9730154 w 22508308"/>
              <a:gd name="connsiteY72" fmla="*/ 9308123 h 14466607"/>
              <a:gd name="connsiteX73" fmla="*/ 9917723 w 22508308"/>
              <a:gd name="connsiteY73" fmla="*/ 9167447 h 14466607"/>
              <a:gd name="connsiteX74" fmla="*/ 9612923 w 22508308"/>
              <a:gd name="connsiteY74" fmla="*/ 9190893 h 14466607"/>
              <a:gd name="connsiteX75" fmla="*/ 9425354 w 22508308"/>
              <a:gd name="connsiteY75" fmla="*/ 8839200 h 14466607"/>
              <a:gd name="connsiteX76" fmla="*/ 9144000 w 22508308"/>
              <a:gd name="connsiteY76" fmla="*/ 8604739 h 14466607"/>
              <a:gd name="connsiteX77" fmla="*/ 9073662 w 22508308"/>
              <a:gd name="connsiteY77" fmla="*/ 8299939 h 14466607"/>
              <a:gd name="connsiteX78" fmla="*/ 8979877 w 22508308"/>
              <a:gd name="connsiteY78" fmla="*/ 8088923 h 14466607"/>
              <a:gd name="connsiteX79" fmla="*/ 8956431 w 22508308"/>
              <a:gd name="connsiteY79" fmla="*/ 7690339 h 14466607"/>
              <a:gd name="connsiteX80" fmla="*/ 9050216 w 22508308"/>
              <a:gd name="connsiteY80" fmla="*/ 7549662 h 14466607"/>
              <a:gd name="connsiteX81" fmla="*/ 8956431 w 22508308"/>
              <a:gd name="connsiteY81" fmla="*/ 7197970 h 14466607"/>
              <a:gd name="connsiteX82" fmla="*/ 8768862 w 22508308"/>
              <a:gd name="connsiteY82" fmla="*/ 7174523 h 14466607"/>
              <a:gd name="connsiteX83" fmla="*/ 8721970 w 22508308"/>
              <a:gd name="connsiteY83" fmla="*/ 7010400 h 14466607"/>
              <a:gd name="connsiteX84" fmla="*/ 8768862 w 22508308"/>
              <a:gd name="connsiteY84" fmla="*/ 6869723 h 14466607"/>
              <a:gd name="connsiteX85" fmla="*/ 8932985 w 22508308"/>
              <a:gd name="connsiteY85" fmla="*/ 7033847 h 14466607"/>
              <a:gd name="connsiteX86" fmla="*/ 9050216 w 22508308"/>
              <a:gd name="connsiteY86" fmla="*/ 7033847 h 14466607"/>
              <a:gd name="connsiteX87" fmla="*/ 9566031 w 22508308"/>
              <a:gd name="connsiteY87" fmla="*/ 7221416 h 14466607"/>
              <a:gd name="connsiteX88" fmla="*/ 9753600 w 22508308"/>
              <a:gd name="connsiteY88" fmla="*/ 7291754 h 14466607"/>
              <a:gd name="connsiteX89" fmla="*/ 9870831 w 22508308"/>
              <a:gd name="connsiteY89" fmla="*/ 7338647 h 14466607"/>
              <a:gd name="connsiteX90" fmla="*/ 10222523 w 22508308"/>
              <a:gd name="connsiteY90" fmla="*/ 7127631 h 14466607"/>
              <a:gd name="connsiteX91" fmla="*/ 10668000 w 22508308"/>
              <a:gd name="connsiteY91" fmla="*/ 7057293 h 14466607"/>
              <a:gd name="connsiteX92" fmla="*/ 10785231 w 22508308"/>
              <a:gd name="connsiteY92" fmla="*/ 7244862 h 14466607"/>
              <a:gd name="connsiteX93" fmla="*/ 10832123 w 22508308"/>
              <a:gd name="connsiteY93" fmla="*/ 7479323 h 14466607"/>
              <a:gd name="connsiteX94" fmla="*/ 10574216 w 22508308"/>
              <a:gd name="connsiteY94" fmla="*/ 7643447 h 14466607"/>
              <a:gd name="connsiteX95" fmla="*/ 10832123 w 22508308"/>
              <a:gd name="connsiteY95" fmla="*/ 8042031 h 14466607"/>
              <a:gd name="connsiteX96" fmla="*/ 11019693 w 22508308"/>
              <a:gd name="connsiteY96" fmla="*/ 8393723 h 14466607"/>
              <a:gd name="connsiteX97" fmla="*/ 10996247 w 22508308"/>
              <a:gd name="connsiteY97" fmla="*/ 8721970 h 14466607"/>
              <a:gd name="connsiteX98" fmla="*/ 11207262 w 22508308"/>
              <a:gd name="connsiteY98" fmla="*/ 8698523 h 14466607"/>
              <a:gd name="connsiteX99" fmla="*/ 11324493 w 22508308"/>
              <a:gd name="connsiteY99" fmla="*/ 8487508 h 14466607"/>
              <a:gd name="connsiteX100" fmla="*/ 11676185 w 22508308"/>
              <a:gd name="connsiteY100" fmla="*/ 8487508 h 14466607"/>
              <a:gd name="connsiteX101" fmla="*/ 12004431 w 22508308"/>
              <a:gd name="connsiteY101" fmla="*/ 8510954 h 14466607"/>
              <a:gd name="connsiteX102" fmla="*/ 12426462 w 22508308"/>
              <a:gd name="connsiteY102" fmla="*/ 8628185 h 14466607"/>
              <a:gd name="connsiteX103" fmla="*/ 13106400 w 22508308"/>
              <a:gd name="connsiteY103" fmla="*/ 8698523 h 14466607"/>
              <a:gd name="connsiteX104" fmla="*/ 13434647 w 22508308"/>
              <a:gd name="connsiteY104" fmla="*/ 8721970 h 14466607"/>
              <a:gd name="connsiteX105" fmla="*/ 13786339 w 22508308"/>
              <a:gd name="connsiteY105" fmla="*/ 8956431 h 14466607"/>
              <a:gd name="connsiteX106" fmla="*/ 13927016 w 22508308"/>
              <a:gd name="connsiteY106" fmla="*/ 8979877 h 14466607"/>
              <a:gd name="connsiteX107" fmla="*/ 14513170 w 22508308"/>
              <a:gd name="connsiteY107" fmla="*/ 8745416 h 14466607"/>
              <a:gd name="connsiteX108" fmla="*/ 15005539 w 22508308"/>
              <a:gd name="connsiteY108" fmla="*/ 8299939 h 14466607"/>
              <a:gd name="connsiteX109" fmla="*/ 15826154 w 22508308"/>
              <a:gd name="connsiteY109" fmla="*/ 8135816 h 14466607"/>
              <a:gd name="connsiteX110" fmla="*/ 16107508 w 22508308"/>
              <a:gd name="connsiteY110" fmla="*/ 7995139 h 14466607"/>
              <a:gd name="connsiteX111" fmla="*/ 15544800 w 22508308"/>
              <a:gd name="connsiteY111" fmla="*/ 7971693 h 14466607"/>
              <a:gd name="connsiteX112" fmla="*/ 14982093 w 22508308"/>
              <a:gd name="connsiteY112" fmla="*/ 8018585 h 14466607"/>
              <a:gd name="connsiteX113" fmla="*/ 14794523 w 22508308"/>
              <a:gd name="connsiteY113" fmla="*/ 7854462 h 14466607"/>
              <a:gd name="connsiteX114" fmla="*/ 14982093 w 22508308"/>
              <a:gd name="connsiteY114" fmla="*/ 7432431 h 14466607"/>
              <a:gd name="connsiteX115" fmla="*/ 15052431 w 22508308"/>
              <a:gd name="connsiteY115" fmla="*/ 6963508 h 14466607"/>
              <a:gd name="connsiteX116" fmla="*/ 15849600 w 22508308"/>
              <a:gd name="connsiteY116" fmla="*/ 6564923 h 14466607"/>
              <a:gd name="connsiteX117" fmla="*/ 16388862 w 22508308"/>
              <a:gd name="connsiteY117" fmla="*/ 6236677 h 14466607"/>
              <a:gd name="connsiteX118" fmla="*/ 17654954 w 22508308"/>
              <a:gd name="connsiteY118" fmla="*/ 5884985 h 14466607"/>
              <a:gd name="connsiteX119" fmla="*/ 18780370 w 22508308"/>
              <a:gd name="connsiteY119" fmla="*/ 5134708 h 14466607"/>
              <a:gd name="connsiteX120" fmla="*/ 19014831 w 22508308"/>
              <a:gd name="connsiteY120" fmla="*/ 4759570 h 14466607"/>
              <a:gd name="connsiteX121" fmla="*/ 19108616 w 22508308"/>
              <a:gd name="connsiteY121" fmla="*/ 4572000 h 14466607"/>
              <a:gd name="connsiteX122" fmla="*/ 19812000 w 22508308"/>
              <a:gd name="connsiteY122" fmla="*/ 4806462 h 14466607"/>
              <a:gd name="connsiteX123" fmla="*/ 19389970 w 22508308"/>
              <a:gd name="connsiteY123" fmla="*/ 4501662 h 14466607"/>
              <a:gd name="connsiteX124" fmla="*/ 19202400 w 22508308"/>
              <a:gd name="connsiteY124" fmla="*/ 4360985 h 14466607"/>
              <a:gd name="connsiteX125" fmla="*/ 19038277 w 22508308"/>
              <a:gd name="connsiteY125" fmla="*/ 4337539 h 14466607"/>
              <a:gd name="connsiteX126" fmla="*/ 19132062 w 22508308"/>
              <a:gd name="connsiteY126" fmla="*/ 3845170 h 14466607"/>
              <a:gd name="connsiteX127" fmla="*/ 19272739 w 22508308"/>
              <a:gd name="connsiteY127" fmla="*/ 3798277 h 14466607"/>
              <a:gd name="connsiteX128" fmla="*/ 19061723 w 22508308"/>
              <a:gd name="connsiteY128" fmla="*/ 3634154 h 14466607"/>
              <a:gd name="connsiteX129" fmla="*/ 19155508 w 22508308"/>
              <a:gd name="connsiteY129" fmla="*/ 3048000 h 14466607"/>
              <a:gd name="connsiteX130" fmla="*/ 19202400 w 22508308"/>
              <a:gd name="connsiteY130" fmla="*/ 2766647 h 14466607"/>
              <a:gd name="connsiteX131" fmla="*/ 19108616 w 22508308"/>
              <a:gd name="connsiteY131" fmla="*/ 2203939 h 14466607"/>
              <a:gd name="connsiteX132" fmla="*/ 19178954 w 22508308"/>
              <a:gd name="connsiteY132" fmla="*/ 1969477 h 14466607"/>
              <a:gd name="connsiteX133" fmla="*/ 19085170 w 22508308"/>
              <a:gd name="connsiteY133" fmla="*/ 1547447 h 14466607"/>
              <a:gd name="connsiteX134" fmla="*/ 19483754 w 22508308"/>
              <a:gd name="connsiteY134" fmla="*/ 1242647 h 14466607"/>
              <a:gd name="connsiteX135" fmla="*/ 19999570 w 22508308"/>
              <a:gd name="connsiteY135" fmla="*/ 961293 h 14466607"/>
              <a:gd name="connsiteX136" fmla="*/ 20679508 w 22508308"/>
              <a:gd name="connsiteY136" fmla="*/ 773723 h 14466607"/>
              <a:gd name="connsiteX137" fmla="*/ 21734585 w 22508308"/>
              <a:gd name="connsiteY137" fmla="*/ 492370 h 14466607"/>
              <a:gd name="connsiteX138" fmla="*/ 22508308 w 22508308"/>
              <a:gd name="connsiteY138" fmla="*/ 0 h 14466607"/>
              <a:gd name="connsiteX139" fmla="*/ 22437970 w 22508308"/>
              <a:gd name="connsiteY139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43919 w 22508308"/>
              <a:gd name="connsiteY5" fmla="*/ 13429858 h 14466607"/>
              <a:gd name="connsiteX6" fmla="*/ 1727254 w 22508308"/>
              <a:gd name="connsiteY6" fmla="*/ 13513571 h 14466607"/>
              <a:gd name="connsiteX7" fmla="*/ 1714376 w 22508308"/>
              <a:gd name="connsiteY7" fmla="*/ 13267716 h 14466607"/>
              <a:gd name="connsiteX8" fmla="*/ 1430216 w 22508308"/>
              <a:gd name="connsiteY8" fmla="*/ 13059508 h 14466607"/>
              <a:gd name="connsiteX9" fmla="*/ 937847 w 22508308"/>
              <a:gd name="connsiteY9" fmla="*/ 12942277 h 14466607"/>
              <a:gd name="connsiteX10" fmla="*/ 633047 w 22508308"/>
              <a:gd name="connsiteY10" fmla="*/ 12848493 h 14466607"/>
              <a:gd name="connsiteX11" fmla="*/ 70339 w 22508308"/>
              <a:gd name="connsiteY11" fmla="*/ 12871939 h 14466607"/>
              <a:gd name="connsiteX12" fmla="*/ 46893 w 22508308"/>
              <a:gd name="connsiteY12" fmla="*/ 12520247 h 14466607"/>
              <a:gd name="connsiteX13" fmla="*/ 0 w 22508308"/>
              <a:gd name="connsiteY13" fmla="*/ 12192000 h 14466607"/>
              <a:gd name="connsiteX14" fmla="*/ 586154 w 22508308"/>
              <a:gd name="connsiteY14" fmla="*/ 12004431 h 14466607"/>
              <a:gd name="connsiteX15" fmla="*/ 961293 w 22508308"/>
              <a:gd name="connsiteY15" fmla="*/ 11769970 h 14466607"/>
              <a:gd name="connsiteX16" fmla="*/ 1359877 w 22508308"/>
              <a:gd name="connsiteY16" fmla="*/ 11535508 h 14466607"/>
              <a:gd name="connsiteX17" fmla="*/ 1524000 w 22508308"/>
              <a:gd name="connsiteY17" fmla="*/ 11723077 h 14466607"/>
              <a:gd name="connsiteX18" fmla="*/ 2016370 w 22508308"/>
              <a:gd name="connsiteY18" fmla="*/ 11558954 h 14466607"/>
              <a:gd name="connsiteX19" fmla="*/ 2438400 w 22508308"/>
              <a:gd name="connsiteY19" fmla="*/ 11371385 h 14466607"/>
              <a:gd name="connsiteX20" fmla="*/ 2532185 w 22508308"/>
              <a:gd name="connsiteY20" fmla="*/ 11558954 h 14466607"/>
              <a:gd name="connsiteX21" fmla="*/ 2790093 w 22508308"/>
              <a:gd name="connsiteY21" fmla="*/ 11793416 h 14466607"/>
              <a:gd name="connsiteX22" fmla="*/ 2860431 w 22508308"/>
              <a:gd name="connsiteY22" fmla="*/ 11535508 h 14466607"/>
              <a:gd name="connsiteX23" fmla="*/ 3071447 w 22508308"/>
              <a:gd name="connsiteY23" fmla="*/ 11441723 h 14466607"/>
              <a:gd name="connsiteX24" fmla="*/ 3423139 w 22508308"/>
              <a:gd name="connsiteY24" fmla="*/ 11582400 h 14466607"/>
              <a:gd name="connsiteX25" fmla="*/ 3634154 w 22508308"/>
              <a:gd name="connsiteY25" fmla="*/ 11676185 h 14466607"/>
              <a:gd name="connsiteX26" fmla="*/ 3704493 w 22508308"/>
              <a:gd name="connsiteY26" fmla="*/ 11512062 h 14466607"/>
              <a:gd name="connsiteX27" fmla="*/ 3704493 w 22508308"/>
              <a:gd name="connsiteY27" fmla="*/ 11254154 h 14466607"/>
              <a:gd name="connsiteX28" fmla="*/ 3938954 w 22508308"/>
              <a:gd name="connsiteY28" fmla="*/ 10972800 h 14466607"/>
              <a:gd name="connsiteX29" fmla="*/ 4243754 w 22508308"/>
              <a:gd name="connsiteY29" fmla="*/ 11019693 h 14466607"/>
              <a:gd name="connsiteX30" fmla="*/ 4829908 w 22508308"/>
              <a:gd name="connsiteY30" fmla="*/ 10785231 h 14466607"/>
              <a:gd name="connsiteX31" fmla="*/ 4970585 w 22508308"/>
              <a:gd name="connsiteY31" fmla="*/ 10925908 h 14466607"/>
              <a:gd name="connsiteX32" fmla="*/ 5322277 w 22508308"/>
              <a:gd name="connsiteY32" fmla="*/ 10785231 h 14466607"/>
              <a:gd name="connsiteX33" fmla="*/ 5251939 w 22508308"/>
              <a:gd name="connsiteY33" fmla="*/ 11043139 h 14466607"/>
              <a:gd name="connsiteX34" fmla="*/ 5462954 w 22508308"/>
              <a:gd name="connsiteY34" fmla="*/ 11043139 h 14466607"/>
              <a:gd name="connsiteX35" fmla="*/ 5439508 w 22508308"/>
              <a:gd name="connsiteY35" fmla="*/ 11230708 h 14466607"/>
              <a:gd name="connsiteX36" fmla="*/ 5627077 w 22508308"/>
              <a:gd name="connsiteY36" fmla="*/ 11324493 h 14466607"/>
              <a:gd name="connsiteX37" fmla="*/ 5720862 w 22508308"/>
              <a:gd name="connsiteY37" fmla="*/ 11324493 h 14466607"/>
              <a:gd name="connsiteX38" fmla="*/ 5720862 w 22508308"/>
              <a:gd name="connsiteY38" fmla="*/ 11488616 h 14466607"/>
              <a:gd name="connsiteX39" fmla="*/ 5955323 w 22508308"/>
              <a:gd name="connsiteY39" fmla="*/ 11723077 h 14466607"/>
              <a:gd name="connsiteX40" fmla="*/ 6072554 w 22508308"/>
              <a:gd name="connsiteY40" fmla="*/ 12051323 h 14466607"/>
              <a:gd name="connsiteX41" fmla="*/ 6283570 w 22508308"/>
              <a:gd name="connsiteY41" fmla="*/ 12285785 h 14466607"/>
              <a:gd name="connsiteX42" fmla="*/ 6447693 w 22508308"/>
              <a:gd name="connsiteY42" fmla="*/ 12449908 h 14466607"/>
              <a:gd name="connsiteX43" fmla="*/ 6635262 w 22508308"/>
              <a:gd name="connsiteY43" fmla="*/ 12215447 h 14466607"/>
              <a:gd name="connsiteX44" fmla="*/ 6822831 w 22508308"/>
              <a:gd name="connsiteY44" fmla="*/ 11957539 h 14466607"/>
              <a:gd name="connsiteX45" fmla="*/ 6940062 w 22508308"/>
              <a:gd name="connsiteY45" fmla="*/ 11957539 h 14466607"/>
              <a:gd name="connsiteX46" fmla="*/ 7174523 w 22508308"/>
              <a:gd name="connsiteY46" fmla="*/ 11816862 h 14466607"/>
              <a:gd name="connsiteX47" fmla="*/ 7385539 w 22508308"/>
              <a:gd name="connsiteY47" fmla="*/ 11793416 h 14466607"/>
              <a:gd name="connsiteX48" fmla="*/ 7573108 w 22508308"/>
              <a:gd name="connsiteY48" fmla="*/ 11652739 h 14466607"/>
              <a:gd name="connsiteX49" fmla="*/ 7526216 w 22508308"/>
              <a:gd name="connsiteY49" fmla="*/ 11887200 h 14466607"/>
              <a:gd name="connsiteX50" fmla="*/ 7737231 w 22508308"/>
              <a:gd name="connsiteY50" fmla="*/ 11816862 h 14466607"/>
              <a:gd name="connsiteX51" fmla="*/ 7877908 w 22508308"/>
              <a:gd name="connsiteY51" fmla="*/ 12074770 h 14466607"/>
              <a:gd name="connsiteX52" fmla="*/ 8042031 w 22508308"/>
              <a:gd name="connsiteY52" fmla="*/ 12004431 h 14466607"/>
              <a:gd name="connsiteX53" fmla="*/ 8135816 w 22508308"/>
              <a:gd name="connsiteY53" fmla="*/ 11863754 h 14466607"/>
              <a:gd name="connsiteX54" fmla="*/ 8417170 w 22508308"/>
              <a:gd name="connsiteY54" fmla="*/ 11934093 h 14466607"/>
              <a:gd name="connsiteX55" fmla="*/ 8534400 w 22508308"/>
              <a:gd name="connsiteY55" fmla="*/ 12473354 h 14466607"/>
              <a:gd name="connsiteX56" fmla="*/ 8721970 w 22508308"/>
              <a:gd name="connsiteY56" fmla="*/ 12168554 h 14466607"/>
              <a:gd name="connsiteX57" fmla="*/ 8464062 w 22508308"/>
              <a:gd name="connsiteY57" fmla="*/ 11840308 h 14466607"/>
              <a:gd name="connsiteX58" fmla="*/ 8745416 w 22508308"/>
              <a:gd name="connsiteY58" fmla="*/ 11605847 h 14466607"/>
              <a:gd name="connsiteX59" fmla="*/ 9073662 w 22508308"/>
              <a:gd name="connsiteY59" fmla="*/ 11629293 h 14466607"/>
              <a:gd name="connsiteX60" fmla="*/ 8956431 w 22508308"/>
              <a:gd name="connsiteY60" fmla="*/ 11769970 h 14466607"/>
              <a:gd name="connsiteX61" fmla="*/ 9097108 w 22508308"/>
              <a:gd name="connsiteY61" fmla="*/ 11957539 h 14466607"/>
              <a:gd name="connsiteX62" fmla="*/ 9917723 w 22508308"/>
              <a:gd name="connsiteY62" fmla="*/ 11957539 h 14466607"/>
              <a:gd name="connsiteX63" fmla="*/ 10503877 w 22508308"/>
              <a:gd name="connsiteY63" fmla="*/ 11887200 h 14466607"/>
              <a:gd name="connsiteX64" fmla="*/ 10433539 w 22508308"/>
              <a:gd name="connsiteY64" fmla="*/ 11676185 h 14466607"/>
              <a:gd name="connsiteX65" fmla="*/ 10245970 w 22508308"/>
              <a:gd name="connsiteY65" fmla="*/ 11699631 h 14466607"/>
              <a:gd name="connsiteX66" fmla="*/ 9847385 w 22508308"/>
              <a:gd name="connsiteY66" fmla="*/ 11418277 h 14466607"/>
              <a:gd name="connsiteX67" fmla="*/ 9777047 w 22508308"/>
              <a:gd name="connsiteY67" fmla="*/ 11019693 h 14466607"/>
              <a:gd name="connsiteX68" fmla="*/ 9870831 w 22508308"/>
              <a:gd name="connsiteY68" fmla="*/ 10410093 h 14466607"/>
              <a:gd name="connsiteX69" fmla="*/ 9870831 w 22508308"/>
              <a:gd name="connsiteY69" fmla="*/ 10199077 h 14466607"/>
              <a:gd name="connsiteX70" fmla="*/ 9917723 w 22508308"/>
              <a:gd name="connsiteY70" fmla="*/ 10128739 h 14466607"/>
              <a:gd name="connsiteX71" fmla="*/ 9706708 w 22508308"/>
              <a:gd name="connsiteY71" fmla="*/ 10081847 h 14466607"/>
              <a:gd name="connsiteX72" fmla="*/ 9706708 w 22508308"/>
              <a:gd name="connsiteY72" fmla="*/ 9495693 h 14466607"/>
              <a:gd name="connsiteX73" fmla="*/ 9730154 w 22508308"/>
              <a:gd name="connsiteY73" fmla="*/ 9308123 h 14466607"/>
              <a:gd name="connsiteX74" fmla="*/ 9917723 w 22508308"/>
              <a:gd name="connsiteY74" fmla="*/ 9167447 h 14466607"/>
              <a:gd name="connsiteX75" fmla="*/ 9612923 w 22508308"/>
              <a:gd name="connsiteY75" fmla="*/ 9190893 h 14466607"/>
              <a:gd name="connsiteX76" fmla="*/ 9425354 w 22508308"/>
              <a:gd name="connsiteY76" fmla="*/ 8839200 h 14466607"/>
              <a:gd name="connsiteX77" fmla="*/ 9144000 w 22508308"/>
              <a:gd name="connsiteY77" fmla="*/ 8604739 h 14466607"/>
              <a:gd name="connsiteX78" fmla="*/ 9073662 w 22508308"/>
              <a:gd name="connsiteY78" fmla="*/ 8299939 h 14466607"/>
              <a:gd name="connsiteX79" fmla="*/ 8979877 w 22508308"/>
              <a:gd name="connsiteY79" fmla="*/ 8088923 h 14466607"/>
              <a:gd name="connsiteX80" fmla="*/ 8956431 w 22508308"/>
              <a:gd name="connsiteY80" fmla="*/ 7690339 h 14466607"/>
              <a:gd name="connsiteX81" fmla="*/ 9050216 w 22508308"/>
              <a:gd name="connsiteY81" fmla="*/ 7549662 h 14466607"/>
              <a:gd name="connsiteX82" fmla="*/ 8956431 w 22508308"/>
              <a:gd name="connsiteY82" fmla="*/ 7197970 h 14466607"/>
              <a:gd name="connsiteX83" fmla="*/ 8768862 w 22508308"/>
              <a:gd name="connsiteY83" fmla="*/ 7174523 h 14466607"/>
              <a:gd name="connsiteX84" fmla="*/ 8721970 w 22508308"/>
              <a:gd name="connsiteY84" fmla="*/ 7010400 h 14466607"/>
              <a:gd name="connsiteX85" fmla="*/ 8768862 w 22508308"/>
              <a:gd name="connsiteY85" fmla="*/ 6869723 h 14466607"/>
              <a:gd name="connsiteX86" fmla="*/ 8932985 w 22508308"/>
              <a:gd name="connsiteY86" fmla="*/ 7033847 h 14466607"/>
              <a:gd name="connsiteX87" fmla="*/ 9050216 w 22508308"/>
              <a:gd name="connsiteY87" fmla="*/ 7033847 h 14466607"/>
              <a:gd name="connsiteX88" fmla="*/ 9566031 w 22508308"/>
              <a:gd name="connsiteY88" fmla="*/ 7221416 h 14466607"/>
              <a:gd name="connsiteX89" fmla="*/ 9753600 w 22508308"/>
              <a:gd name="connsiteY89" fmla="*/ 7291754 h 14466607"/>
              <a:gd name="connsiteX90" fmla="*/ 9870831 w 22508308"/>
              <a:gd name="connsiteY90" fmla="*/ 7338647 h 14466607"/>
              <a:gd name="connsiteX91" fmla="*/ 10222523 w 22508308"/>
              <a:gd name="connsiteY91" fmla="*/ 7127631 h 14466607"/>
              <a:gd name="connsiteX92" fmla="*/ 10668000 w 22508308"/>
              <a:gd name="connsiteY92" fmla="*/ 7057293 h 14466607"/>
              <a:gd name="connsiteX93" fmla="*/ 10785231 w 22508308"/>
              <a:gd name="connsiteY93" fmla="*/ 7244862 h 14466607"/>
              <a:gd name="connsiteX94" fmla="*/ 10832123 w 22508308"/>
              <a:gd name="connsiteY94" fmla="*/ 7479323 h 14466607"/>
              <a:gd name="connsiteX95" fmla="*/ 10574216 w 22508308"/>
              <a:gd name="connsiteY95" fmla="*/ 7643447 h 14466607"/>
              <a:gd name="connsiteX96" fmla="*/ 10832123 w 22508308"/>
              <a:gd name="connsiteY96" fmla="*/ 8042031 h 14466607"/>
              <a:gd name="connsiteX97" fmla="*/ 11019693 w 22508308"/>
              <a:gd name="connsiteY97" fmla="*/ 8393723 h 14466607"/>
              <a:gd name="connsiteX98" fmla="*/ 10996247 w 22508308"/>
              <a:gd name="connsiteY98" fmla="*/ 8721970 h 14466607"/>
              <a:gd name="connsiteX99" fmla="*/ 11207262 w 22508308"/>
              <a:gd name="connsiteY99" fmla="*/ 8698523 h 14466607"/>
              <a:gd name="connsiteX100" fmla="*/ 11324493 w 22508308"/>
              <a:gd name="connsiteY100" fmla="*/ 8487508 h 14466607"/>
              <a:gd name="connsiteX101" fmla="*/ 11676185 w 22508308"/>
              <a:gd name="connsiteY101" fmla="*/ 8487508 h 14466607"/>
              <a:gd name="connsiteX102" fmla="*/ 12004431 w 22508308"/>
              <a:gd name="connsiteY102" fmla="*/ 8510954 h 14466607"/>
              <a:gd name="connsiteX103" fmla="*/ 12426462 w 22508308"/>
              <a:gd name="connsiteY103" fmla="*/ 8628185 h 14466607"/>
              <a:gd name="connsiteX104" fmla="*/ 13106400 w 22508308"/>
              <a:gd name="connsiteY104" fmla="*/ 8698523 h 14466607"/>
              <a:gd name="connsiteX105" fmla="*/ 13434647 w 22508308"/>
              <a:gd name="connsiteY105" fmla="*/ 8721970 h 14466607"/>
              <a:gd name="connsiteX106" fmla="*/ 13786339 w 22508308"/>
              <a:gd name="connsiteY106" fmla="*/ 8956431 h 14466607"/>
              <a:gd name="connsiteX107" fmla="*/ 13927016 w 22508308"/>
              <a:gd name="connsiteY107" fmla="*/ 8979877 h 14466607"/>
              <a:gd name="connsiteX108" fmla="*/ 14513170 w 22508308"/>
              <a:gd name="connsiteY108" fmla="*/ 8745416 h 14466607"/>
              <a:gd name="connsiteX109" fmla="*/ 15005539 w 22508308"/>
              <a:gd name="connsiteY109" fmla="*/ 8299939 h 14466607"/>
              <a:gd name="connsiteX110" fmla="*/ 15826154 w 22508308"/>
              <a:gd name="connsiteY110" fmla="*/ 8135816 h 14466607"/>
              <a:gd name="connsiteX111" fmla="*/ 16107508 w 22508308"/>
              <a:gd name="connsiteY111" fmla="*/ 7995139 h 14466607"/>
              <a:gd name="connsiteX112" fmla="*/ 15544800 w 22508308"/>
              <a:gd name="connsiteY112" fmla="*/ 7971693 h 14466607"/>
              <a:gd name="connsiteX113" fmla="*/ 14982093 w 22508308"/>
              <a:gd name="connsiteY113" fmla="*/ 8018585 h 14466607"/>
              <a:gd name="connsiteX114" fmla="*/ 14794523 w 22508308"/>
              <a:gd name="connsiteY114" fmla="*/ 7854462 h 14466607"/>
              <a:gd name="connsiteX115" fmla="*/ 14982093 w 22508308"/>
              <a:gd name="connsiteY115" fmla="*/ 7432431 h 14466607"/>
              <a:gd name="connsiteX116" fmla="*/ 15052431 w 22508308"/>
              <a:gd name="connsiteY116" fmla="*/ 6963508 h 14466607"/>
              <a:gd name="connsiteX117" fmla="*/ 15849600 w 22508308"/>
              <a:gd name="connsiteY117" fmla="*/ 6564923 h 14466607"/>
              <a:gd name="connsiteX118" fmla="*/ 16388862 w 22508308"/>
              <a:gd name="connsiteY118" fmla="*/ 6236677 h 14466607"/>
              <a:gd name="connsiteX119" fmla="*/ 17654954 w 22508308"/>
              <a:gd name="connsiteY119" fmla="*/ 5884985 h 14466607"/>
              <a:gd name="connsiteX120" fmla="*/ 18780370 w 22508308"/>
              <a:gd name="connsiteY120" fmla="*/ 5134708 h 14466607"/>
              <a:gd name="connsiteX121" fmla="*/ 19014831 w 22508308"/>
              <a:gd name="connsiteY121" fmla="*/ 4759570 h 14466607"/>
              <a:gd name="connsiteX122" fmla="*/ 19108616 w 22508308"/>
              <a:gd name="connsiteY122" fmla="*/ 4572000 h 14466607"/>
              <a:gd name="connsiteX123" fmla="*/ 19812000 w 22508308"/>
              <a:gd name="connsiteY123" fmla="*/ 4806462 h 14466607"/>
              <a:gd name="connsiteX124" fmla="*/ 19389970 w 22508308"/>
              <a:gd name="connsiteY124" fmla="*/ 4501662 h 14466607"/>
              <a:gd name="connsiteX125" fmla="*/ 19202400 w 22508308"/>
              <a:gd name="connsiteY125" fmla="*/ 4360985 h 14466607"/>
              <a:gd name="connsiteX126" fmla="*/ 19038277 w 22508308"/>
              <a:gd name="connsiteY126" fmla="*/ 4337539 h 14466607"/>
              <a:gd name="connsiteX127" fmla="*/ 19132062 w 22508308"/>
              <a:gd name="connsiteY127" fmla="*/ 3845170 h 14466607"/>
              <a:gd name="connsiteX128" fmla="*/ 19272739 w 22508308"/>
              <a:gd name="connsiteY128" fmla="*/ 3798277 h 14466607"/>
              <a:gd name="connsiteX129" fmla="*/ 19061723 w 22508308"/>
              <a:gd name="connsiteY129" fmla="*/ 3634154 h 14466607"/>
              <a:gd name="connsiteX130" fmla="*/ 19155508 w 22508308"/>
              <a:gd name="connsiteY130" fmla="*/ 3048000 h 14466607"/>
              <a:gd name="connsiteX131" fmla="*/ 19202400 w 22508308"/>
              <a:gd name="connsiteY131" fmla="*/ 2766647 h 14466607"/>
              <a:gd name="connsiteX132" fmla="*/ 19108616 w 22508308"/>
              <a:gd name="connsiteY132" fmla="*/ 2203939 h 14466607"/>
              <a:gd name="connsiteX133" fmla="*/ 19178954 w 22508308"/>
              <a:gd name="connsiteY133" fmla="*/ 1969477 h 14466607"/>
              <a:gd name="connsiteX134" fmla="*/ 19085170 w 22508308"/>
              <a:gd name="connsiteY134" fmla="*/ 1547447 h 14466607"/>
              <a:gd name="connsiteX135" fmla="*/ 19483754 w 22508308"/>
              <a:gd name="connsiteY135" fmla="*/ 1242647 h 14466607"/>
              <a:gd name="connsiteX136" fmla="*/ 19999570 w 22508308"/>
              <a:gd name="connsiteY136" fmla="*/ 961293 h 14466607"/>
              <a:gd name="connsiteX137" fmla="*/ 20679508 w 22508308"/>
              <a:gd name="connsiteY137" fmla="*/ 773723 h 14466607"/>
              <a:gd name="connsiteX138" fmla="*/ 21734585 w 22508308"/>
              <a:gd name="connsiteY138" fmla="*/ 492370 h 14466607"/>
              <a:gd name="connsiteX139" fmla="*/ 22508308 w 22508308"/>
              <a:gd name="connsiteY139" fmla="*/ 0 h 14466607"/>
              <a:gd name="connsiteX140" fmla="*/ 22437970 w 22508308"/>
              <a:gd name="connsiteY140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714376 w 22508308"/>
              <a:gd name="connsiteY7" fmla="*/ 13267716 h 14466607"/>
              <a:gd name="connsiteX8" fmla="*/ 1430216 w 22508308"/>
              <a:gd name="connsiteY8" fmla="*/ 13059508 h 14466607"/>
              <a:gd name="connsiteX9" fmla="*/ 937847 w 22508308"/>
              <a:gd name="connsiteY9" fmla="*/ 12942277 h 14466607"/>
              <a:gd name="connsiteX10" fmla="*/ 633047 w 22508308"/>
              <a:gd name="connsiteY10" fmla="*/ 12848493 h 14466607"/>
              <a:gd name="connsiteX11" fmla="*/ 70339 w 22508308"/>
              <a:gd name="connsiteY11" fmla="*/ 12871939 h 14466607"/>
              <a:gd name="connsiteX12" fmla="*/ 46893 w 22508308"/>
              <a:gd name="connsiteY12" fmla="*/ 12520247 h 14466607"/>
              <a:gd name="connsiteX13" fmla="*/ 0 w 22508308"/>
              <a:gd name="connsiteY13" fmla="*/ 12192000 h 14466607"/>
              <a:gd name="connsiteX14" fmla="*/ 586154 w 22508308"/>
              <a:gd name="connsiteY14" fmla="*/ 12004431 h 14466607"/>
              <a:gd name="connsiteX15" fmla="*/ 961293 w 22508308"/>
              <a:gd name="connsiteY15" fmla="*/ 11769970 h 14466607"/>
              <a:gd name="connsiteX16" fmla="*/ 1359877 w 22508308"/>
              <a:gd name="connsiteY16" fmla="*/ 11535508 h 14466607"/>
              <a:gd name="connsiteX17" fmla="*/ 1524000 w 22508308"/>
              <a:gd name="connsiteY17" fmla="*/ 11723077 h 14466607"/>
              <a:gd name="connsiteX18" fmla="*/ 2016370 w 22508308"/>
              <a:gd name="connsiteY18" fmla="*/ 11558954 h 14466607"/>
              <a:gd name="connsiteX19" fmla="*/ 2438400 w 22508308"/>
              <a:gd name="connsiteY19" fmla="*/ 11371385 h 14466607"/>
              <a:gd name="connsiteX20" fmla="*/ 2532185 w 22508308"/>
              <a:gd name="connsiteY20" fmla="*/ 11558954 h 14466607"/>
              <a:gd name="connsiteX21" fmla="*/ 2790093 w 22508308"/>
              <a:gd name="connsiteY21" fmla="*/ 11793416 h 14466607"/>
              <a:gd name="connsiteX22" fmla="*/ 2860431 w 22508308"/>
              <a:gd name="connsiteY22" fmla="*/ 11535508 h 14466607"/>
              <a:gd name="connsiteX23" fmla="*/ 3071447 w 22508308"/>
              <a:gd name="connsiteY23" fmla="*/ 11441723 h 14466607"/>
              <a:gd name="connsiteX24" fmla="*/ 3423139 w 22508308"/>
              <a:gd name="connsiteY24" fmla="*/ 11582400 h 14466607"/>
              <a:gd name="connsiteX25" fmla="*/ 3634154 w 22508308"/>
              <a:gd name="connsiteY25" fmla="*/ 11676185 h 14466607"/>
              <a:gd name="connsiteX26" fmla="*/ 3704493 w 22508308"/>
              <a:gd name="connsiteY26" fmla="*/ 11512062 h 14466607"/>
              <a:gd name="connsiteX27" fmla="*/ 3704493 w 22508308"/>
              <a:gd name="connsiteY27" fmla="*/ 11254154 h 14466607"/>
              <a:gd name="connsiteX28" fmla="*/ 3938954 w 22508308"/>
              <a:gd name="connsiteY28" fmla="*/ 10972800 h 14466607"/>
              <a:gd name="connsiteX29" fmla="*/ 4243754 w 22508308"/>
              <a:gd name="connsiteY29" fmla="*/ 11019693 h 14466607"/>
              <a:gd name="connsiteX30" fmla="*/ 4829908 w 22508308"/>
              <a:gd name="connsiteY30" fmla="*/ 10785231 h 14466607"/>
              <a:gd name="connsiteX31" fmla="*/ 4970585 w 22508308"/>
              <a:gd name="connsiteY31" fmla="*/ 10925908 h 14466607"/>
              <a:gd name="connsiteX32" fmla="*/ 5322277 w 22508308"/>
              <a:gd name="connsiteY32" fmla="*/ 10785231 h 14466607"/>
              <a:gd name="connsiteX33" fmla="*/ 5251939 w 22508308"/>
              <a:gd name="connsiteY33" fmla="*/ 11043139 h 14466607"/>
              <a:gd name="connsiteX34" fmla="*/ 5462954 w 22508308"/>
              <a:gd name="connsiteY34" fmla="*/ 11043139 h 14466607"/>
              <a:gd name="connsiteX35" fmla="*/ 5439508 w 22508308"/>
              <a:gd name="connsiteY35" fmla="*/ 11230708 h 14466607"/>
              <a:gd name="connsiteX36" fmla="*/ 5627077 w 22508308"/>
              <a:gd name="connsiteY36" fmla="*/ 11324493 h 14466607"/>
              <a:gd name="connsiteX37" fmla="*/ 5720862 w 22508308"/>
              <a:gd name="connsiteY37" fmla="*/ 11324493 h 14466607"/>
              <a:gd name="connsiteX38" fmla="*/ 5720862 w 22508308"/>
              <a:gd name="connsiteY38" fmla="*/ 11488616 h 14466607"/>
              <a:gd name="connsiteX39" fmla="*/ 5955323 w 22508308"/>
              <a:gd name="connsiteY39" fmla="*/ 11723077 h 14466607"/>
              <a:gd name="connsiteX40" fmla="*/ 6072554 w 22508308"/>
              <a:gd name="connsiteY40" fmla="*/ 12051323 h 14466607"/>
              <a:gd name="connsiteX41" fmla="*/ 6283570 w 22508308"/>
              <a:gd name="connsiteY41" fmla="*/ 12285785 h 14466607"/>
              <a:gd name="connsiteX42" fmla="*/ 6447693 w 22508308"/>
              <a:gd name="connsiteY42" fmla="*/ 12449908 h 14466607"/>
              <a:gd name="connsiteX43" fmla="*/ 6635262 w 22508308"/>
              <a:gd name="connsiteY43" fmla="*/ 12215447 h 14466607"/>
              <a:gd name="connsiteX44" fmla="*/ 6822831 w 22508308"/>
              <a:gd name="connsiteY44" fmla="*/ 11957539 h 14466607"/>
              <a:gd name="connsiteX45" fmla="*/ 6940062 w 22508308"/>
              <a:gd name="connsiteY45" fmla="*/ 11957539 h 14466607"/>
              <a:gd name="connsiteX46" fmla="*/ 7174523 w 22508308"/>
              <a:gd name="connsiteY46" fmla="*/ 11816862 h 14466607"/>
              <a:gd name="connsiteX47" fmla="*/ 7385539 w 22508308"/>
              <a:gd name="connsiteY47" fmla="*/ 11793416 h 14466607"/>
              <a:gd name="connsiteX48" fmla="*/ 7573108 w 22508308"/>
              <a:gd name="connsiteY48" fmla="*/ 11652739 h 14466607"/>
              <a:gd name="connsiteX49" fmla="*/ 7526216 w 22508308"/>
              <a:gd name="connsiteY49" fmla="*/ 11887200 h 14466607"/>
              <a:gd name="connsiteX50" fmla="*/ 7737231 w 22508308"/>
              <a:gd name="connsiteY50" fmla="*/ 11816862 h 14466607"/>
              <a:gd name="connsiteX51" fmla="*/ 7877908 w 22508308"/>
              <a:gd name="connsiteY51" fmla="*/ 12074770 h 14466607"/>
              <a:gd name="connsiteX52" fmla="*/ 8042031 w 22508308"/>
              <a:gd name="connsiteY52" fmla="*/ 12004431 h 14466607"/>
              <a:gd name="connsiteX53" fmla="*/ 8135816 w 22508308"/>
              <a:gd name="connsiteY53" fmla="*/ 11863754 h 14466607"/>
              <a:gd name="connsiteX54" fmla="*/ 8417170 w 22508308"/>
              <a:gd name="connsiteY54" fmla="*/ 11934093 h 14466607"/>
              <a:gd name="connsiteX55" fmla="*/ 8534400 w 22508308"/>
              <a:gd name="connsiteY55" fmla="*/ 12473354 h 14466607"/>
              <a:gd name="connsiteX56" fmla="*/ 8721970 w 22508308"/>
              <a:gd name="connsiteY56" fmla="*/ 12168554 h 14466607"/>
              <a:gd name="connsiteX57" fmla="*/ 8464062 w 22508308"/>
              <a:gd name="connsiteY57" fmla="*/ 11840308 h 14466607"/>
              <a:gd name="connsiteX58" fmla="*/ 8745416 w 22508308"/>
              <a:gd name="connsiteY58" fmla="*/ 11605847 h 14466607"/>
              <a:gd name="connsiteX59" fmla="*/ 9073662 w 22508308"/>
              <a:gd name="connsiteY59" fmla="*/ 11629293 h 14466607"/>
              <a:gd name="connsiteX60" fmla="*/ 8956431 w 22508308"/>
              <a:gd name="connsiteY60" fmla="*/ 11769970 h 14466607"/>
              <a:gd name="connsiteX61" fmla="*/ 9097108 w 22508308"/>
              <a:gd name="connsiteY61" fmla="*/ 11957539 h 14466607"/>
              <a:gd name="connsiteX62" fmla="*/ 9917723 w 22508308"/>
              <a:gd name="connsiteY62" fmla="*/ 11957539 h 14466607"/>
              <a:gd name="connsiteX63" fmla="*/ 10503877 w 22508308"/>
              <a:gd name="connsiteY63" fmla="*/ 11887200 h 14466607"/>
              <a:gd name="connsiteX64" fmla="*/ 10433539 w 22508308"/>
              <a:gd name="connsiteY64" fmla="*/ 11676185 h 14466607"/>
              <a:gd name="connsiteX65" fmla="*/ 10245970 w 22508308"/>
              <a:gd name="connsiteY65" fmla="*/ 11699631 h 14466607"/>
              <a:gd name="connsiteX66" fmla="*/ 9847385 w 22508308"/>
              <a:gd name="connsiteY66" fmla="*/ 11418277 h 14466607"/>
              <a:gd name="connsiteX67" fmla="*/ 9777047 w 22508308"/>
              <a:gd name="connsiteY67" fmla="*/ 11019693 h 14466607"/>
              <a:gd name="connsiteX68" fmla="*/ 9870831 w 22508308"/>
              <a:gd name="connsiteY68" fmla="*/ 10410093 h 14466607"/>
              <a:gd name="connsiteX69" fmla="*/ 9870831 w 22508308"/>
              <a:gd name="connsiteY69" fmla="*/ 10199077 h 14466607"/>
              <a:gd name="connsiteX70" fmla="*/ 9917723 w 22508308"/>
              <a:gd name="connsiteY70" fmla="*/ 10128739 h 14466607"/>
              <a:gd name="connsiteX71" fmla="*/ 9706708 w 22508308"/>
              <a:gd name="connsiteY71" fmla="*/ 10081847 h 14466607"/>
              <a:gd name="connsiteX72" fmla="*/ 9706708 w 22508308"/>
              <a:gd name="connsiteY72" fmla="*/ 9495693 h 14466607"/>
              <a:gd name="connsiteX73" fmla="*/ 9730154 w 22508308"/>
              <a:gd name="connsiteY73" fmla="*/ 9308123 h 14466607"/>
              <a:gd name="connsiteX74" fmla="*/ 9917723 w 22508308"/>
              <a:gd name="connsiteY74" fmla="*/ 9167447 h 14466607"/>
              <a:gd name="connsiteX75" fmla="*/ 9612923 w 22508308"/>
              <a:gd name="connsiteY75" fmla="*/ 9190893 h 14466607"/>
              <a:gd name="connsiteX76" fmla="*/ 9425354 w 22508308"/>
              <a:gd name="connsiteY76" fmla="*/ 8839200 h 14466607"/>
              <a:gd name="connsiteX77" fmla="*/ 9144000 w 22508308"/>
              <a:gd name="connsiteY77" fmla="*/ 8604739 h 14466607"/>
              <a:gd name="connsiteX78" fmla="*/ 9073662 w 22508308"/>
              <a:gd name="connsiteY78" fmla="*/ 8299939 h 14466607"/>
              <a:gd name="connsiteX79" fmla="*/ 8979877 w 22508308"/>
              <a:gd name="connsiteY79" fmla="*/ 8088923 h 14466607"/>
              <a:gd name="connsiteX80" fmla="*/ 8956431 w 22508308"/>
              <a:gd name="connsiteY80" fmla="*/ 7690339 h 14466607"/>
              <a:gd name="connsiteX81" fmla="*/ 9050216 w 22508308"/>
              <a:gd name="connsiteY81" fmla="*/ 7549662 h 14466607"/>
              <a:gd name="connsiteX82" fmla="*/ 8956431 w 22508308"/>
              <a:gd name="connsiteY82" fmla="*/ 7197970 h 14466607"/>
              <a:gd name="connsiteX83" fmla="*/ 8768862 w 22508308"/>
              <a:gd name="connsiteY83" fmla="*/ 7174523 h 14466607"/>
              <a:gd name="connsiteX84" fmla="*/ 8721970 w 22508308"/>
              <a:gd name="connsiteY84" fmla="*/ 7010400 h 14466607"/>
              <a:gd name="connsiteX85" fmla="*/ 8768862 w 22508308"/>
              <a:gd name="connsiteY85" fmla="*/ 6869723 h 14466607"/>
              <a:gd name="connsiteX86" fmla="*/ 8932985 w 22508308"/>
              <a:gd name="connsiteY86" fmla="*/ 7033847 h 14466607"/>
              <a:gd name="connsiteX87" fmla="*/ 9050216 w 22508308"/>
              <a:gd name="connsiteY87" fmla="*/ 7033847 h 14466607"/>
              <a:gd name="connsiteX88" fmla="*/ 9566031 w 22508308"/>
              <a:gd name="connsiteY88" fmla="*/ 7221416 h 14466607"/>
              <a:gd name="connsiteX89" fmla="*/ 9753600 w 22508308"/>
              <a:gd name="connsiteY89" fmla="*/ 7291754 h 14466607"/>
              <a:gd name="connsiteX90" fmla="*/ 9870831 w 22508308"/>
              <a:gd name="connsiteY90" fmla="*/ 7338647 h 14466607"/>
              <a:gd name="connsiteX91" fmla="*/ 10222523 w 22508308"/>
              <a:gd name="connsiteY91" fmla="*/ 7127631 h 14466607"/>
              <a:gd name="connsiteX92" fmla="*/ 10668000 w 22508308"/>
              <a:gd name="connsiteY92" fmla="*/ 7057293 h 14466607"/>
              <a:gd name="connsiteX93" fmla="*/ 10785231 w 22508308"/>
              <a:gd name="connsiteY93" fmla="*/ 7244862 h 14466607"/>
              <a:gd name="connsiteX94" fmla="*/ 10832123 w 22508308"/>
              <a:gd name="connsiteY94" fmla="*/ 7479323 h 14466607"/>
              <a:gd name="connsiteX95" fmla="*/ 10574216 w 22508308"/>
              <a:gd name="connsiteY95" fmla="*/ 7643447 h 14466607"/>
              <a:gd name="connsiteX96" fmla="*/ 10832123 w 22508308"/>
              <a:gd name="connsiteY96" fmla="*/ 8042031 h 14466607"/>
              <a:gd name="connsiteX97" fmla="*/ 11019693 w 22508308"/>
              <a:gd name="connsiteY97" fmla="*/ 8393723 h 14466607"/>
              <a:gd name="connsiteX98" fmla="*/ 10996247 w 22508308"/>
              <a:gd name="connsiteY98" fmla="*/ 8721970 h 14466607"/>
              <a:gd name="connsiteX99" fmla="*/ 11207262 w 22508308"/>
              <a:gd name="connsiteY99" fmla="*/ 8698523 h 14466607"/>
              <a:gd name="connsiteX100" fmla="*/ 11324493 w 22508308"/>
              <a:gd name="connsiteY100" fmla="*/ 8487508 h 14466607"/>
              <a:gd name="connsiteX101" fmla="*/ 11676185 w 22508308"/>
              <a:gd name="connsiteY101" fmla="*/ 8487508 h 14466607"/>
              <a:gd name="connsiteX102" fmla="*/ 12004431 w 22508308"/>
              <a:gd name="connsiteY102" fmla="*/ 8510954 h 14466607"/>
              <a:gd name="connsiteX103" fmla="*/ 12426462 w 22508308"/>
              <a:gd name="connsiteY103" fmla="*/ 8628185 h 14466607"/>
              <a:gd name="connsiteX104" fmla="*/ 13106400 w 22508308"/>
              <a:gd name="connsiteY104" fmla="*/ 8698523 h 14466607"/>
              <a:gd name="connsiteX105" fmla="*/ 13434647 w 22508308"/>
              <a:gd name="connsiteY105" fmla="*/ 8721970 h 14466607"/>
              <a:gd name="connsiteX106" fmla="*/ 13786339 w 22508308"/>
              <a:gd name="connsiteY106" fmla="*/ 8956431 h 14466607"/>
              <a:gd name="connsiteX107" fmla="*/ 13927016 w 22508308"/>
              <a:gd name="connsiteY107" fmla="*/ 8979877 h 14466607"/>
              <a:gd name="connsiteX108" fmla="*/ 14513170 w 22508308"/>
              <a:gd name="connsiteY108" fmla="*/ 8745416 h 14466607"/>
              <a:gd name="connsiteX109" fmla="*/ 15005539 w 22508308"/>
              <a:gd name="connsiteY109" fmla="*/ 8299939 h 14466607"/>
              <a:gd name="connsiteX110" fmla="*/ 15826154 w 22508308"/>
              <a:gd name="connsiteY110" fmla="*/ 8135816 h 14466607"/>
              <a:gd name="connsiteX111" fmla="*/ 16107508 w 22508308"/>
              <a:gd name="connsiteY111" fmla="*/ 7995139 h 14466607"/>
              <a:gd name="connsiteX112" fmla="*/ 15544800 w 22508308"/>
              <a:gd name="connsiteY112" fmla="*/ 7971693 h 14466607"/>
              <a:gd name="connsiteX113" fmla="*/ 14982093 w 22508308"/>
              <a:gd name="connsiteY113" fmla="*/ 8018585 h 14466607"/>
              <a:gd name="connsiteX114" fmla="*/ 14794523 w 22508308"/>
              <a:gd name="connsiteY114" fmla="*/ 7854462 h 14466607"/>
              <a:gd name="connsiteX115" fmla="*/ 14982093 w 22508308"/>
              <a:gd name="connsiteY115" fmla="*/ 7432431 h 14466607"/>
              <a:gd name="connsiteX116" fmla="*/ 15052431 w 22508308"/>
              <a:gd name="connsiteY116" fmla="*/ 6963508 h 14466607"/>
              <a:gd name="connsiteX117" fmla="*/ 15849600 w 22508308"/>
              <a:gd name="connsiteY117" fmla="*/ 6564923 h 14466607"/>
              <a:gd name="connsiteX118" fmla="*/ 16388862 w 22508308"/>
              <a:gd name="connsiteY118" fmla="*/ 6236677 h 14466607"/>
              <a:gd name="connsiteX119" fmla="*/ 17654954 w 22508308"/>
              <a:gd name="connsiteY119" fmla="*/ 5884985 h 14466607"/>
              <a:gd name="connsiteX120" fmla="*/ 18780370 w 22508308"/>
              <a:gd name="connsiteY120" fmla="*/ 5134708 h 14466607"/>
              <a:gd name="connsiteX121" fmla="*/ 19014831 w 22508308"/>
              <a:gd name="connsiteY121" fmla="*/ 4759570 h 14466607"/>
              <a:gd name="connsiteX122" fmla="*/ 19108616 w 22508308"/>
              <a:gd name="connsiteY122" fmla="*/ 4572000 h 14466607"/>
              <a:gd name="connsiteX123" fmla="*/ 19812000 w 22508308"/>
              <a:gd name="connsiteY123" fmla="*/ 4806462 h 14466607"/>
              <a:gd name="connsiteX124" fmla="*/ 19389970 w 22508308"/>
              <a:gd name="connsiteY124" fmla="*/ 4501662 h 14466607"/>
              <a:gd name="connsiteX125" fmla="*/ 19202400 w 22508308"/>
              <a:gd name="connsiteY125" fmla="*/ 4360985 h 14466607"/>
              <a:gd name="connsiteX126" fmla="*/ 19038277 w 22508308"/>
              <a:gd name="connsiteY126" fmla="*/ 4337539 h 14466607"/>
              <a:gd name="connsiteX127" fmla="*/ 19132062 w 22508308"/>
              <a:gd name="connsiteY127" fmla="*/ 3845170 h 14466607"/>
              <a:gd name="connsiteX128" fmla="*/ 19272739 w 22508308"/>
              <a:gd name="connsiteY128" fmla="*/ 3798277 h 14466607"/>
              <a:gd name="connsiteX129" fmla="*/ 19061723 w 22508308"/>
              <a:gd name="connsiteY129" fmla="*/ 3634154 h 14466607"/>
              <a:gd name="connsiteX130" fmla="*/ 19155508 w 22508308"/>
              <a:gd name="connsiteY130" fmla="*/ 3048000 h 14466607"/>
              <a:gd name="connsiteX131" fmla="*/ 19202400 w 22508308"/>
              <a:gd name="connsiteY131" fmla="*/ 2766647 h 14466607"/>
              <a:gd name="connsiteX132" fmla="*/ 19108616 w 22508308"/>
              <a:gd name="connsiteY132" fmla="*/ 2203939 h 14466607"/>
              <a:gd name="connsiteX133" fmla="*/ 19178954 w 22508308"/>
              <a:gd name="connsiteY133" fmla="*/ 1969477 h 14466607"/>
              <a:gd name="connsiteX134" fmla="*/ 19085170 w 22508308"/>
              <a:gd name="connsiteY134" fmla="*/ 1547447 h 14466607"/>
              <a:gd name="connsiteX135" fmla="*/ 19483754 w 22508308"/>
              <a:gd name="connsiteY135" fmla="*/ 1242647 h 14466607"/>
              <a:gd name="connsiteX136" fmla="*/ 19999570 w 22508308"/>
              <a:gd name="connsiteY136" fmla="*/ 961293 h 14466607"/>
              <a:gd name="connsiteX137" fmla="*/ 20679508 w 22508308"/>
              <a:gd name="connsiteY137" fmla="*/ 773723 h 14466607"/>
              <a:gd name="connsiteX138" fmla="*/ 21734585 w 22508308"/>
              <a:gd name="connsiteY138" fmla="*/ 492370 h 14466607"/>
              <a:gd name="connsiteX139" fmla="*/ 22508308 w 22508308"/>
              <a:gd name="connsiteY139" fmla="*/ 0 h 14466607"/>
              <a:gd name="connsiteX140" fmla="*/ 22437970 w 22508308"/>
              <a:gd name="connsiteY140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937847 w 22508308"/>
              <a:gd name="connsiteY10" fmla="*/ 12942277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937847 w 22508308"/>
              <a:gd name="connsiteY10" fmla="*/ 12942277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937847 w 22508308"/>
              <a:gd name="connsiteY10" fmla="*/ 12942277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937847 w 22508308"/>
              <a:gd name="connsiteY10" fmla="*/ 12942277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1118151 w 22508308"/>
              <a:gd name="connsiteY10" fmla="*/ 12922959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1118151 w 22508308"/>
              <a:gd name="connsiteY10" fmla="*/ 12922959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54648 w 22524986"/>
              <a:gd name="connsiteY0" fmla="*/ 14466277 h 14466607"/>
              <a:gd name="connsiteX1" fmla="*/ 134074 w 22524986"/>
              <a:gd name="connsiteY1" fmla="*/ 14466607 h 14466607"/>
              <a:gd name="connsiteX2" fmla="*/ 1517232 w 22524986"/>
              <a:gd name="connsiteY2" fmla="*/ 14091139 h 14466607"/>
              <a:gd name="connsiteX3" fmla="*/ 1400001 w 22524986"/>
              <a:gd name="connsiteY3" fmla="*/ 13809785 h 14466607"/>
              <a:gd name="connsiteX4" fmla="*/ 1118648 w 22524986"/>
              <a:gd name="connsiteY4" fmla="*/ 13575323 h 14466607"/>
              <a:gd name="connsiteX5" fmla="*/ 1421960 w 22524986"/>
              <a:gd name="connsiteY5" fmla="*/ 13436297 h 14466607"/>
              <a:gd name="connsiteX6" fmla="*/ 1743932 w 22524986"/>
              <a:gd name="connsiteY6" fmla="*/ 13513571 h 14466607"/>
              <a:gd name="connsiteX7" fmla="*/ 1550749 w 22524986"/>
              <a:gd name="connsiteY7" fmla="*/ 13378343 h 14466607"/>
              <a:gd name="connsiteX8" fmla="*/ 1731054 w 22524986"/>
              <a:gd name="connsiteY8" fmla="*/ 13267716 h 14466607"/>
              <a:gd name="connsiteX9" fmla="*/ 1446894 w 22524986"/>
              <a:gd name="connsiteY9" fmla="*/ 13059508 h 14466607"/>
              <a:gd name="connsiteX10" fmla="*/ 1134829 w 22524986"/>
              <a:gd name="connsiteY10" fmla="*/ 12922959 h 14466607"/>
              <a:gd name="connsiteX11" fmla="*/ 649725 w 22524986"/>
              <a:gd name="connsiteY11" fmla="*/ 12848493 h 14466607"/>
              <a:gd name="connsiteX12" fmla="*/ 87017 w 22524986"/>
              <a:gd name="connsiteY12" fmla="*/ 12871939 h 14466607"/>
              <a:gd name="connsiteX13" fmla="*/ 63571 w 22524986"/>
              <a:gd name="connsiteY13" fmla="*/ 12520247 h 14466607"/>
              <a:gd name="connsiteX14" fmla="*/ 16678 w 22524986"/>
              <a:gd name="connsiteY14" fmla="*/ 12192000 h 14466607"/>
              <a:gd name="connsiteX15" fmla="*/ 602832 w 22524986"/>
              <a:gd name="connsiteY15" fmla="*/ 12004431 h 14466607"/>
              <a:gd name="connsiteX16" fmla="*/ 977971 w 22524986"/>
              <a:gd name="connsiteY16" fmla="*/ 11769970 h 14466607"/>
              <a:gd name="connsiteX17" fmla="*/ 1376555 w 22524986"/>
              <a:gd name="connsiteY17" fmla="*/ 11535508 h 14466607"/>
              <a:gd name="connsiteX18" fmla="*/ 1540678 w 22524986"/>
              <a:gd name="connsiteY18" fmla="*/ 11723077 h 14466607"/>
              <a:gd name="connsiteX19" fmla="*/ 2033048 w 22524986"/>
              <a:gd name="connsiteY19" fmla="*/ 11558954 h 14466607"/>
              <a:gd name="connsiteX20" fmla="*/ 2455078 w 22524986"/>
              <a:gd name="connsiteY20" fmla="*/ 11371385 h 14466607"/>
              <a:gd name="connsiteX21" fmla="*/ 2548863 w 22524986"/>
              <a:gd name="connsiteY21" fmla="*/ 11558954 h 14466607"/>
              <a:gd name="connsiteX22" fmla="*/ 2806771 w 22524986"/>
              <a:gd name="connsiteY22" fmla="*/ 11793416 h 14466607"/>
              <a:gd name="connsiteX23" fmla="*/ 2877109 w 22524986"/>
              <a:gd name="connsiteY23" fmla="*/ 11535508 h 14466607"/>
              <a:gd name="connsiteX24" fmla="*/ 3088125 w 22524986"/>
              <a:gd name="connsiteY24" fmla="*/ 11441723 h 14466607"/>
              <a:gd name="connsiteX25" fmla="*/ 3439817 w 22524986"/>
              <a:gd name="connsiteY25" fmla="*/ 11582400 h 14466607"/>
              <a:gd name="connsiteX26" fmla="*/ 3650832 w 22524986"/>
              <a:gd name="connsiteY26" fmla="*/ 11676185 h 14466607"/>
              <a:gd name="connsiteX27" fmla="*/ 3721171 w 22524986"/>
              <a:gd name="connsiteY27" fmla="*/ 11512062 h 14466607"/>
              <a:gd name="connsiteX28" fmla="*/ 3721171 w 22524986"/>
              <a:gd name="connsiteY28" fmla="*/ 11254154 h 14466607"/>
              <a:gd name="connsiteX29" fmla="*/ 3955632 w 22524986"/>
              <a:gd name="connsiteY29" fmla="*/ 10972800 h 14466607"/>
              <a:gd name="connsiteX30" fmla="*/ 4260432 w 22524986"/>
              <a:gd name="connsiteY30" fmla="*/ 11019693 h 14466607"/>
              <a:gd name="connsiteX31" fmla="*/ 4846586 w 22524986"/>
              <a:gd name="connsiteY31" fmla="*/ 10785231 h 14466607"/>
              <a:gd name="connsiteX32" fmla="*/ 4987263 w 22524986"/>
              <a:gd name="connsiteY32" fmla="*/ 10925908 h 14466607"/>
              <a:gd name="connsiteX33" fmla="*/ 5338955 w 22524986"/>
              <a:gd name="connsiteY33" fmla="*/ 10785231 h 14466607"/>
              <a:gd name="connsiteX34" fmla="*/ 5268617 w 22524986"/>
              <a:gd name="connsiteY34" fmla="*/ 11043139 h 14466607"/>
              <a:gd name="connsiteX35" fmla="*/ 5479632 w 22524986"/>
              <a:gd name="connsiteY35" fmla="*/ 11043139 h 14466607"/>
              <a:gd name="connsiteX36" fmla="*/ 5456186 w 22524986"/>
              <a:gd name="connsiteY36" fmla="*/ 11230708 h 14466607"/>
              <a:gd name="connsiteX37" fmla="*/ 5643755 w 22524986"/>
              <a:gd name="connsiteY37" fmla="*/ 11324493 h 14466607"/>
              <a:gd name="connsiteX38" fmla="*/ 5737540 w 22524986"/>
              <a:gd name="connsiteY38" fmla="*/ 11324493 h 14466607"/>
              <a:gd name="connsiteX39" fmla="*/ 5737540 w 22524986"/>
              <a:gd name="connsiteY39" fmla="*/ 11488616 h 14466607"/>
              <a:gd name="connsiteX40" fmla="*/ 5972001 w 22524986"/>
              <a:gd name="connsiteY40" fmla="*/ 11723077 h 14466607"/>
              <a:gd name="connsiteX41" fmla="*/ 6089232 w 22524986"/>
              <a:gd name="connsiteY41" fmla="*/ 12051323 h 14466607"/>
              <a:gd name="connsiteX42" fmla="*/ 6300248 w 22524986"/>
              <a:gd name="connsiteY42" fmla="*/ 12285785 h 14466607"/>
              <a:gd name="connsiteX43" fmla="*/ 6464371 w 22524986"/>
              <a:gd name="connsiteY43" fmla="*/ 12449908 h 14466607"/>
              <a:gd name="connsiteX44" fmla="*/ 6651940 w 22524986"/>
              <a:gd name="connsiteY44" fmla="*/ 12215447 h 14466607"/>
              <a:gd name="connsiteX45" fmla="*/ 6839509 w 22524986"/>
              <a:gd name="connsiteY45" fmla="*/ 11957539 h 14466607"/>
              <a:gd name="connsiteX46" fmla="*/ 6956740 w 22524986"/>
              <a:gd name="connsiteY46" fmla="*/ 11957539 h 14466607"/>
              <a:gd name="connsiteX47" fmla="*/ 7191201 w 22524986"/>
              <a:gd name="connsiteY47" fmla="*/ 11816862 h 14466607"/>
              <a:gd name="connsiteX48" fmla="*/ 7402217 w 22524986"/>
              <a:gd name="connsiteY48" fmla="*/ 11793416 h 14466607"/>
              <a:gd name="connsiteX49" fmla="*/ 7589786 w 22524986"/>
              <a:gd name="connsiteY49" fmla="*/ 11652739 h 14466607"/>
              <a:gd name="connsiteX50" fmla="*/ 7542894 w 22524986"/>
              <a:gd name="connsiteY50" fmla="*/ 11887200 h 14466607"/>
              <a:gd name="connsiteX51" fmla="*/ 7753909 w 22524986"/>
              <a:gd name="connsiteY51" fmla="*/ 11816862 h 14466607"/>
              <a:gd name="connsiteX52" fmla="*/ 7894586 w 22524986"/>
              <a:gd name="connsiteY52" fmla="*/ 12074770 h 14466607"/>
              <a:gd name="connsiteX53" fmla="*/ 8058709 w 22524986"/>
              <a:gd name="connsiteY53" fmla="*/ 12004431 h 14466607"/>
              <a:gd name="connsiteX54" fmla="*/ 8152494 w 22524986"/>
              <a:gd name="connsiteY54" fmla="*/ 11863754 h 14466607"/>
              <a:gd name="connsiteX55" fmla="*/ 8433848 w 22524986"/>
              <a:gd name="connsiteY55" fmla="*/ 11934093 h 14466607"/>
              <a:gd name="connsiteX56" fmla="*/ 8551078 w 22524986"/>
              <a:gd name="connsiteY56" fmla="*/ 12473354 h 14466607"/>
              <a:gd name="connsiteX57" fmla="*/ 8738648 w 22524986"/>
              <a:gd name="connsiteY57" fmla="*/ 12168554 h 14466607"/>
              <a:gd name="connsiteX58" fmla="*/ 8480740 w 22524986"/>
              <a:gd name="connsiteY58" fmla="*/ 11840308 h 14466607"/>
              <a:gd name="connsiteX59" fmla="*/ 8762094 w 22524986"/>
              <a:gd name="connsiteY59" fmla="*/ 11605847 h 14466607"/>
              <a:gd name="connsiteX60" fmla="*/ 9090340 w 22524986"/>
              <a:gd name="connsiteY60" fmla="*/ 11629293 h 14466607"/>
              <a:gd name="connsiteX61" fmla="*/ 8973109 w 22524986"/>
              <a:gd name="connsiteY61" fmla="*/ 11769970 h 14466607"/>
              <a:gd name="connsiteX62" fmla="*/ 9113786 w 22524986"/>
              <a:gd name="connsiteY62" fmla="*/ 11957539 h 14466607"/>
              <a:gd name="connsiteX63" fmla="*/ 9934401 w 22524986"/>
              <a:gd name="connsiteY63" fmla="*/ 11957539 h 14466607"/>
              <a:gd name="connsiteX64" fmla="*/ 10520555 w 22524986"/>
              <a:gd name="connsiteY64" fmla="*/ 11887200 h 14466607"/>
              <a:gd name="connsiteX65" fmla="*/ 10450217 w 22524986"/>
              <a:gd name="connsiteY65" fmla="*/ 11676185 h 14466607"/>
              <a:gd name="connsiteX66" fmla="*/ 10262648 w 22524986"/>
              <a:gd name="connsiteY66" fmla="*/ 11699631 h 14466607"/>
              <a:gd name="connsiteX67" fmla="*/ 9864063 w 22524986"/>
              <a:gd name="connsiteY67" fmla="*/ 11418277 h 14466607"/>
              <a:gd name="connsiteX68" fmla="*/ 9793725 w 22524986"/>
              <a:gd name="connsiteY68" fmla="*/ 11019693 h 14466607"/>
              <a:gd name="connsiteX69" fmla="*/ 9887509 w 22524986"/>
              <a:gd name="connsiteY69" fmla="*/ 10410093 h 14466607"/>
              <a:gd name="connsiteX70" fmla="*/ 9887509 w 22524986"/>
              <a:gd name="connsiteY70" fmla="*/ 10199077 h 14466607"/>
              <a:gd name="connsiteX71" fmla="*/ 9934401 w 22524986"/>
              <a:gd name="connsiteY71" fmla="*/ 10128739 h 14466607"/>
              <a:gd name="connsiteX72" fmla="*/ 9723386 w 22524986"/>
              <a:gd name="connsiteY72" fmla="*/ 10081847 h 14466607"/>
              <a:gd name="connsiteX73" fmla="*/ 9723386 w 22524986"/>
              <a:gd name="connsiteY73" fmla="*/ 9495693 h 14466607"/>
              <a:gd name="connsiteX74" fmla="*/ 9746832 w 22524986"/>
              <a:gd name="connsiteY74" fmla="*/ 9308123 h 14466607"/>
              <a:gd name="connsiteX75" fmla="*/ 9934401 w 22524986"/>
              <a:gd name="connsiteY75" fmla="*/ 9167447 h 14466607"/>
              <a:gd name="connsiteX76" fmla="*/ 9629601 w 22524986"/>
              <a:gd name="connsiteY76" fmla="*/ 9190893 h 14466607"/>
              <a:gd name="connsiteX77" fmla="*/ 9442032 w 22524986"/>
              <a:gd name="connsiteY77" fmla="*/ 8839200 h 14466607"/>
              <a:gd name="connsiteX78" fmla="*/ 9160678 w 22524986"/>
              <a:gd name="connsiteY78" fmla="*/ 8604739 h 14466607"/>
              <a:gd name="connsiteX79" fmla="*/ 9090340 w 22524986"/>
              <a:gd name="connsiteY79" fmla="*/ 8299939 h 14466607"/>
              <a:gd name="connsiteX80" fmla="*/ 8996555 w 22524986"/>
              <a:gd name="connsiteY80" fmla="*/ 8088923 h 14466607"/>
              <a:gd name="connsiteX81" fmla="*/ 8973109 w 22524986"/>
              <a:gd name="connsiteY81" fmla="*/ 7690339 h 14466607"/>
              <a:gd name="connsiteX82" fmla="*/ 9066894 w 22524986"/>
              <a:gd name="connsiteY82" fmla="*/ 7549662 h 14466607"/>
              <a:gd name="connsiteX83" fmla="*/ 8973109 w 22524986"/>
              <a:gd name="connsiteY83" fmla="*/ 7197970 h 14466607"/>
              <a:gd name="connsiteX84" fmla="*/ 8785540 w 22524986"/>
              <a:gd name="connsiteY84" fmla="*/ 7174523 h 14466607"/>
              <a:gd name="connsiteX85" fmla="*/ 8738648 w 22524986"/>
              <a:gd name="connsiteY85" fmla="*/ 7010400 h 14466607"/>
              <a:gd name="connsiteX86" fmla="*/ 8785540 w 22524986"/>
              <a:gd name="connsiteY86" fmla="*/ 6869723 h 14466607"/>
              <a:gd name="connsiteX87" fmla="*/ 8949663 w 22524986"/>
              <a:gd name="connsiteY87" fmla="*/ 7033847 h 14466607"/>
              <a:gd name="connsiteX88" fmla="*/ 9066894 w 22524986"/>
              <a:gd name="connsiteY88" fmla="*/ 7033847 h 14466607"/>
              <a:gd name="connsiteX89" fmla="*/ 9582709 w 22524986"/>
              <a:gd name="connsiteY89" fmla="*/ 7221416 h 14466607"/>
              <a:gd name="connsiteX90" fmla="*/ 9770278 w 22524986"/>
              <a:gd name="connsiteY90" fmla="*/ 7291754 h 14466607"/>
              <a:gd name="connsiteX91" fmla="*/ 9887509 w 22524986"/>
              <a:gd name="connsiteY91" fmla="*/ 7338647 h 14466607"/>
              <a:gd name="connsiteX92" fmla="*/ 10239201 w 22524986"/>
              <a:gd name="connsiteY92" fmla="*/ 7127631 h 14466607"/>
              <a:gd name="connsiteX93" fmla="*/ 10684678 w 22524986"/>
              <a:gd name="connsiteY93" fmla="*/ 7057293 h 14466607"/>
              <a:gd name="connsiteX94" fmla="*/ 10801909 w 22524986"/>
              <a:gd name="connsiteY94" fmla="*/ 7244862 h 14466607"/>
              <a:gd name="connsiteX95" fmla="*/ 10848801 w 22524986"/>
              <a:gd name="connsiteY95" fmla="*/ 7479323 h 14466607"/>
              <a:gd name="connsiteX96" fmla="*/ 10590894 w 22524986"/>
              <a:gd name="connsiteY96" fmla="*/ 7643447 h 14466607"/>
              <a:gd name="connsiteX97" fmla="*/ 10848801 w 22524986"/>
              <a:gd name="connsiteY97" fmla="*/ 8042031 h 14466607"/>
              <a:gd name="connsiteX98" fmla="*/ 11036371 w 22524986"/>
              <a:gd name="connsiteY98" fmla="*/ 8393723 h 14466607"/>
              <a:gd name="connsiteX99" fmla="*/ 11012925 w 22524986"/>
              <a:gd name="connsiteY99" fmla="*/ 8721970 h 14466607"/>
              <a:gd name="connsiteX100" fmla="*/ 11223940 w 22524986"/>
              <a:gd name="connsiteY100" fmla="*/ 8698523 h 14466607"/>
              <a:gd name="connsiteX101" fmla="*/ 11341171 w 22524986"/>
              <a:gd name="connsiteY101" fmla="*/ 8487508 h 14466607"/>
              <a:gd name="connsiteX102" fmla="*/ 11692863 w 22524986"/>
              <a:gd name="connsiteY102" fmla="*/ 8487508 h 14466607"/>
              <a:gd name="connsiteX103" fmla="*/ 12021109 w 22524986"/>
              <a:gd name="connsiteY103" fmla="*/ 8510954 h 14466607"/>
              <a:gd name="connsiteX104" fmla="*/ 12443140 w 22524986"/>
              <a:gd name="connsiteY104" fmla="*/ 8628185 h 14466607"/>
              <a:gd name="connsiteX105" fmla="*/ 13123078 w 22524986"/>
              <a:gd name="connsiteY105" fmla="*/ 8698523 h 14466607"/>
              <a:gd name="connsiteX106" fmla="*/ 13451325 w 22524986"/>
              <a:gd name="connsiteY106" fmla="*/ 8721970 h 14466607"/>
              <a:gd name="connsiteX107" fmla="*/ 13803017 w 22524986"/>
              <a:gd name="connsiteY107" fmla="*/ 8956431 h 14466607"/>
              <a:gd name="connsiteX108" fmla="*/ 13943694 w 22524986"/>
              <a:gd name="connsiteY108" fmla="*/ 8979877 h 14466607"/>
              <a:gd name="connsiteX109" fmla="*/ 14529848 w 22524986"/>
              <a:gd name="connsiteY109" fmla="*/ 8745416 h 14466607"/>
              <a:gd name="connsiteX110" fmla="*/ 15022217 w 22524986"/>
              <a:gd name="connsiteY110" fmla="*/ 8299939 h 14466607"/>
              <a:gd name="connsiteX111" fmla="*/ 15842832 w 22524986"/>
              <a:gd name="connsiteY111" fmla="*/ 8135816 h 14466607"/>
              <a:gd name="connsiteX112" fmla="*/ 16124186 w 22524986"/>
              <a:gd name="connsiteY112" fmla="*/ 7995139 h 14466607"/>
              <a:gd name="connsiteX113" fmla="*/ 15561478 w 22524986"/>
              <a:gd name="connsiteY113" fmla="*/ 7971693 h 14466607"/>
              <a:gd name="connsiteX114" fmla="*/ 14998771 w 22524986"/>
              <a:gd name="connsiteY114" fmla="*/ 8018585 h 14466607"/>
              <a:gd name="connsiteX115" fmla="*/ 14811201 w 22524986"/>
              <a:gd name="connsiteY115" fmla="*/ 7854462 h 14466607"/>
              <a:gd name="connsiteX116" fmla="*/ 14998771 w 22524986"/>
              <a:gd name="connsiteY116" fmla="*/ 7432431 h 14466607"/>
              <a:gd name="connsiteX117" fmla="*/ 15069109 w 22524986"/>
              <a:gd name="connsiteY117" fmla="*/ 6963508 h 14466607"/>
              <a:gd name="connsiteX118" fmla="*/ 15866278 w 22524986"/>
              <a:gd name="connsiteY118" fmla="*/ 6564923 h 14466607"/>
              <a:gd name="connsiteX119" fmla="*/ 16405540 w 22524986"/>
              <a:gd name="connsiteY119" fmla="*/ 6236677 h 14466607"/>
              <a:gd name="connsiteX120" fmla="*/ 17671632 w 22524986"/>
              <a:gd name="connsiteY120" fmla="*/ 5884985 h 14466607"/>
              <a:gd name="connsiteX121" fmla="*/ 18797048 w 22524986"/>
              <a:gd name="connsiteY121" fmla="*/ 5134708 h 14466607"/>
              <a:gd name="connsiteX122" fmla="*/ 19031509 w 22524986"/>
              <a:gd name="connsiteY122" fmla="*/ 4759570 h 14466607"/>
              <a:gd name="connsiteX123" fmla="*/ 19125294 w 22524986"/>
              <a:gd name="connsiteY123" fmla="*/ 4572000 h 14466607"/>
              <a:gd name="connsiteX124" fmla="*/ 19828678 w 22524986"/>
              <a:gd name="connsiteY124" fmla="*/ 4806462 h 14466607"/>
              <a:gd name="connsiteX125" fmla="*/ 19406648 w 22524986"/>
              <a:gd name="connsiteY125" fmla="*/ 4501662 h 14466607"/>
              <a:gd name="connsiteX126" fmla="*/ 19219078 w 22524986"/>
              <a:gd name="connsiteY126" fmla="*/ 4360985 h 14466607"/>
              <a:gd name="connsiteX127" fmla="*/ 19054955 w 22524986"/>
              <a:gd name="connsiteY127" fmla="*/ 4337539 h 14466607"/>
              <a:gd name="connsiteX128" fmla="*/ 19148740 w 22524986"/>
              <a:gd name="connsiteY128" fmla="*/ 3845170 h 14466607"/>
              <a:gd name="connsiteX129" fmla="*/ 19289417 w 22524986"/>
              <a:gd name="connsiteY129" fmla="*/ 3798277 h 14466607"/>
              <a:gd name="connsiteX130" fmla="*/ 19078401 w 22524986"/>
              <a:gd name="connsiteY130" fmla="*/ 3634154 h 14466607"/>
              <a:gd name="connsiteX131" fmla="*/ 19172186 w 22524986"/>
              <a:gd name="connsiteY131" fmla="*/ 3048000 h 14466607"/>
              <a:gd name="connsiteX132" fmla="*/ 19219078 w 22524986"/>
              <a:gd name="connsiteY132" fmla="*/ 2766647 h 14466607"/>
              <a:gd name="connsiteX133" fmla="*/ 19125294 w 22524986"/>
              <a:gd name="connsiteY133" fmla="*/ 2203939 h 14466607"/>
              <a:gd name="connsiteX134" fmla="*/ 19195632 w 22524986"/>
              <a:gd name="connsiteY134" fmla="*/ 1969477 h 14466607"/>
              <a:gd name="connsiteX135" fmla="*/ 19101848 w 22524986"/>
              <a:gd name="connsiteY135" fmla="*/ 1547447 h 14466607"/>
              <a:gd name="connsiteX136" fmla="*/ 19500432 w 22524986"/>
              <a:gd name="connsiteY136" fmla="*/ 1242647 h 14466607"/>
              <a:gd name="connsiteX137" fmla="*/ 20016248 w 22524986"/>
              <a:gd name="connsiteY137" fmla="*/ 961293 h 14466607"/>
              <a:gd name="connsiteX138" fmla="*/ 20696186 w 22524986"/>
              <a:gd name="connsiteY138" fmla="*/ 773723 h 14466607"/>
              <a:gd name="connsiteX139" fmla="*/ 21751263 w 22524986"/>
              <a:gd name="connsiteY139" fmla="*/ 492370 h 14466607"/>
              <a:gd name="connsiteX140" fmla="*/ 22524986 w 22524986"/>
              <a:gd name="connsiteY140" fmla="*/ 0 h 14466607"/>
              <a:gd name="connsiteX141" fmla="*/ 22454648 w 22524986"/>
              <a:gd name="connsiteY141" fmla="*/ 14466277 h 14466607"/>
              <a:gd name="connsiteX0" fmla="*/ 22437970 w 22508308"/>
              <a:gd name="connsiteY0" fmla="*/ 14466277 h 14466607"/>
              <a:gd name="connsiteX1" fmla="*/ 117396 w 22508308"/>
              <a:gd name="connsiteY1" fmla="*/ 14466607 h 14466607"/>
              <a:gd name="connsiteX2" fmla="*/ 1500554 w 22508308"/>
              <a:gd name="connsiteY2" fmla="*/ 14091139 h 14466607"/>
              <a:gd name="connsiteX3" fmla="*/ 1383323 w 22508308"/>
              <a:gd name="connsiteY3" fmla="*/ 13809785 h 14466607"/>
              <a:gd name="connsiteX4" fmla="*/ 1101970 w 22508308"/>
              <a:gd name="connsiteY4" fmla="*/ 13575323 h 14466607"/>
              <a:gd name="connsiteX5" fmla="*/ 1405282 w 22508308"/>
              <a:gd name="connsiteY5" fmla="*/ 13436297 h 14466607"/>
              <a:gd name="connsiteX6" fmla="*/ 1727254 w 22508308"/>
              <a:gd name="connsiteY6" fmla="*/ 13513571 h 14466607"/>
              <a:gd name="connsiteX7" fmla="*/ 1534071 w 22508308"/>
              <a:gd name="connsiteY7" fmla="*/ 13378343 h 14466607"/>
              <a:gd name="connsiteX8" fmla="*/ 1714376 w 22508308"/>
              <a:gd name="connsiteY8" fmla="*/ 13267716 h 14466607"/>
              <a:gd name="connsiteX9" fmla="*/ 1430216 w 22508308"/>
              <a:gd name="connsiteY9" fmla="*/ 13059508 h 14466607"/>
              <a:gd name="connsiteX10" fmla="*/ 1118151 w 22508308"/>
              <a:gd name="connsiteY10" fmla="*/ 12922959 h 14466607"/>
              <a:gd name="connsiteX11" fmla="*/ 633047 w 22508308"/>
              <a:gd name="connsiteY11" fmla="*/ 12848493 h 14466607"/>
              <a:gd name="connsiteX12" fmla="*/ 70339 w 22508308"/>
              <a:gd name="connsiteY12" fmla="*/ 12871939 h 14466607"/>
              <a:gd name="connsiteX13" fmla="*/ 46893 w 22508308"/>
              <a:gd name="connsiteY13" fmla="*/ 12520247 h 14466607"/>
              <a:gd name="connsiteX14" fmla="*/ 0 w 22508308"/>
              <a:gd name="connsiteY14" fmla="*/ 12192000 h 14466607"/>
              <a:gd name="connsiteX15" fmla="*/ 586154 w 22508308"/>
              <a:gd name="connsiteY15" fmla="*/ 12004431 h 14466607"/>
              <a:gd name="connsiteX16" fmla="*/ 961293 w 22508308"/>
              <a:gd name="connsiteY16" fmla="*/ 11769970 h 14466607"/>
              <a:gd name="connsiteX17" fmla="*/ 1359877 w 22508308"/>
              <a:gd name="connsiteY17" fmla="*/ 11535508 h 14466607"/>
              <a:gd name="connsiteX18" fmla="*/ 1524000 w 22508308"/>
              <a:gd name="connsiteY18" fmla="*/ 11723077 h 14466607"/>
              <a:gd name="connsiteX19" fmla="*/ 2016370 w 22508308"/>
              <a:gd name="connsiteY19" fmla="*/ 11558954 h 14466607"/>
              <a:gd name="connsiteX20" fmla="*/ 2438400 w 22508308"/>
              <a:gd name="connsiteY20" fmla="*/ 11371385 h 14466607"/>
              <a:gd name="connsiteX21" fmla="*/ 2532185 w 22508308"/>
              <a:gd name="connsiteY21" fmla="*/ 11558954 h 14466607"/>
              <a:gd name="connsiteX22" fmla="*/ 2790093 w 22508308"/>
              <a:gd name="connsiteY22" fmla="*/ 11793416 h 14466607"/>
              <a:gd name="connsiteX23" fmla="*/ 2860431 w 22508308"/>
              <a:gd name="connsiteY23" fmla="*/ 11535508 h 14466607"/>
              <a:gd name="connsiteX24" fmla="*/ 3071447 w 22508308"/>
              <a:gd name="connsiteY24" fmla="*/ 11441723 h 14466607"/>
              <a:gd name="connsiteX25" fmla="*/ 3423139 w 22508308"/>
              <a:gd name="connsiteY25" fmla="*/ 11582400 h 14466607"/>
              <a:gd name="connsiteX26" fmla="*/ 3634154 w 22508308"/>
              <a:gd name="connsiteY26" fmla="*/ 11676185 h 14466607"/>
              <a:gd name="connsiteX27" fmla="*/ 3704493 w 22508308"/>
              <a:gd name="connsiteY27" fmla="*/ 11512062 h 14466607"/>
              <a:gd name="connsiteX28" fmla="*/ 3704493 w 22508308"/>
              <a:gd name="connsiteY28" fmla="*/ 11254154 h 14466607"/>
              <a:gd name="connsiteX29" fmla="*/ 3938954 w 22508308"/>
              <a:gd name="connsiteY29" fmla="*/ 10972800 h 14466607"/>
              <a:gd name="connsiteX30" fmla="*/ 4243754 w 22508308"/>
              <a:gd name="connsiteY30" fmla="*/ 11019693 h 14466607"/>
              <a:gd name="connsiteX31" fmla="*/ 4829908 w 22508308"/>
              <a:gd name="connsiteY31" fmla="*/ 10785231 h 14466607"/>
              <a:gd name="connsiteX32" fmla="*/ 4970585 w 22508308"/>
              <a:gd name="connsiteY32" fmla="*/ 10925908 h 14466607"/>
              <a:gd name="connsiteX33" fmla="*/ 5322277 w 22508308"/>
              <a:gd name="connsiteY33" fmla="*/ 10785231 h 14466607"/>
              <a:gd name="connsiteX34" fmla="*/ 5251939 w 22508308"/>
              <a:gd name="connsiteY34" fmla="*/ 11043139 h 14466607"/>
              <a:gd name="connsiteX35" fmla="*/ 5462954 w 22508308"/>
              <a:gd name="connsiteY35" fmla="*/ 11043139 h 14466607"/>
              <a:gd name="connsiteX36" fmla="*/ 5439508 w 22508308"/>
              <a:gd name="connsiteY36" fmla="*/ 11230708 h 14466607"/>
              <a:gd name="connsiteX37" fmla="*/ 5627077 w 22508308"/>
              <a:gd name="connsiteY37" fmla="*/ 11324493 h 14466607"/>
              <a:gd name="connsiteX38" fmla="*/ 5720862 w 22508308"/>
              <a:gd name="connsiteY38" fmla="*/ 11324493 h 14466607"/>
              <a:gd name="connsiteX39" fmla="*/ 5720862 w 22508308"/>
              <a:gd name="connsiteY39" fmla="*/ 11488616 h 14466607"/>
              <a:gd name="connsiteX40" fmla="*/ 5955323 w 22508308"/>
              <a:gd name="connsiteY40" fmla="*/ 11723077 h 14466607"/>
              <a:gd name="connsiteX41" fmla="*/ 6072554 w 22508308"/>
              <a:gd name="connsiteY41" fmla="*/ 12051323 h 14466607"/>
              <a:gd name="connsiteX42" fmla="*/ 6283570 w 22508308"/>
              <a:gd name="connsiteY42" fmla="*/ 12285785 h 14466607"/>
              <a:gd name="connsiteX43" fmla="*/ 6447693 w 22508308"/>
              <a:gd name="connsiteY43" fmla="*/ 12449908 h 14466607"/>
              <a:gd name="connsiteX44" fmla="*/ 6635262 w 22508308"/>
              <a:gd name="connsiteY44" fmla="*/ 12215447 h 14466607"/>
              <a:gd name="connsiteX45" fmla="*/ 6822831 w 22508308"/>
              <a:gd name="connsiteY45" fmla="*/ 11957539 h 14466607"/>
              <a:gd name="connsiteX46" fmla="*/ 6940062 w 22508308"/>
              <a:gd name="connsiteY46" fmla="*/ 11957539 h 14466607"/>
              <a:gd name="connsiteX47" fmla="*/ 7174523 w 22508308"/>
              <a:gd name="connsiteY47" fmla="*/ 11816862 h 14466607"/>
              <a:gd name="connsiteX48" fmla="*/ 7385539 w 22508308"/>
              <a:gd name="connsiteY48" fmla="*/ 11793416 h 14466607"/>
              <a:gd name="connsiteX49" fmla="*/ 7573108 w 22508308"/>
              <a:gd name="connsiteY49" fmla="*/ 11652739 h 14466607"/>
              <a:gd name="connsiteX50" fmla="*/ 7526216 w 22508308"/>
              <a:gd name="connsiteY50" fmla="*/ 11887200 h 14466607"/>
              <a:gd name="connsiteX51" fmla="*/ 7737231 w 22508308"/>
              <a:gd name="connsiteY51" fmla="*/ 11816862 h 14466607"/>
              <a:gd name="connsiteX52" fmla="*/ 7877908 w 22508308"/>
              <a:gd name="connsiteY52" fmla="*/ 12074770 h 14466607"/>
              <a:gd name="connsiteX53" fmla="*/ 8042031 w 22508308"/>
              <a:gd name="connsiteY53" fmla="*/ 12004431 h 14466607"/>
              <a:gd name="connsiteX54" fmla="*/ 8135816 w 22508308"/>
              <a:gd name="connsiteY54" fmla="*/ 11863754 h 14466607"/>
              <a:gd name="connsiteX55" fmla="*/ 8417170 w 22508308"/>
              <a:gd name="connsiteY55" fmla="*/ 11934093 h 14466607"/>
              <a:gd name="connsiteX56" fmla="*/ 8534400 w 22508308"/>
              <a:gd name="connsiteY56" fmla="*/ 12473354 h 14466607"/>
              <a:gd name="connsiteX57" fmla="*/ 8721970 w 22508308"/>
              <a:gd name="connsiteY57" fmla="*/ 12168554 h 14466607"/>
              <a:gd name="connsiteX58" fmla="*/ 8464062 w 22508308"/>
              <a:gd name="connsiteY58" fmla="*/ 11840308 h 14466607"/>
              <a:gd name="connsiteX59" fmla="*/ 8745416 w 22508308"/>
              <a:gd name="connsiteY59" fmla="*/ 11605847 h 14466607"/>
              <a:gd name="connsiteX60" fmla="*/ 9073662 w 22508308"/>
              <a:gd name="connsiteY60" fmla="*/ 11629293 h 14466607"/>
              <a:gd name="connsiteX61" fmla="*/ 8956431 w 22508308"/>
              <a:gd name="connsiteY61" fmla="*/ 11769970 h 14466607"/>
              <a:gd name="connsiteX62" fmla="*/ 9097108 w 22508308"/>
              <a:gd name="connsiteY62" fmla="*/ 11957539 h 14466607"/>
              <a:gd name="connsiteX63" fmla="*/ 9917723 w 22508308"/>
              <a:gd name="connsiteY63" fmla="*/ 11957539 h 14466607"/>
              <a:gd name="connsiteX64" fmla="*/ 10503877 w 22508308"/>
              <a:gd name="connsiteY64" fmla="*/ 11887200 h 14466607"/>
              <a:gd name="connsiteX65" fmla="*/ 10433539 w 22508308"/>
              <a:gd name="connsiteY65" fmla="*/ 11676185 h 14466607"/>
              <a:gd name="connsiteX66" fmla="*/ 10245970 w 22508308"/>
              <a:gd name="connsiteY66" fmla="*/ 11699631 h 14466607"/>
              <a:gd name="connsiteX67" fmla="*/ 9847385 w 22508308"/>
              <a:gd name="connsiteY67" fmla="*/ 11418277 h 14466607"/>
              <a:gd name="connsiteX68" fmla="*/ 9777047 w 22508308"/>
              <a:gd name="connsiteY68" fmla="*/ 11019693 h 14466607"/>
              <a:gd name="connsiteX69" fmla="*/ 9870831 w 22508308"/>
              <a:gd name="connsiteY69" fmla="*/ 10410093 h 14466607"/>
              <a:gd name="connsiteX70" fmla="*/ 9870831 w 22508308"/>
              <a:gd name="connsiteY70" fmla="*/ 10199077 h 14466607"/>
              <a:gd name="connsiteX71" fmla="*/ 9917723 w 22508308"/>
              <a:gd name="connsiteY71" fmla="*/ 10128739 h 14466607"/>
              <a:gd name="connsiteX72" fmla="*/ 9706708 w 22508308"/>
              <a:gd name="connsiteY72" fmla="*/ 10081847 h 14466607"/>
              <a:gd name="connsiteX73" fmla="*/ 9706708 w 22508308"/>
              <a:gd name="connsiteY73" fmla="*/ 9495693 h 14466607"/>
              <a:gd name="connsiteX74" fmla="*/ 9730154 w 22508308"/>
              <a:gd name="connsiteY74" fmla="*/ 9308123 h 14466607"/>
              <a:gd name="connsiteX75" fmla="*/ 9917723 w 22508308"/>
              <a:gd name="connsiteY75" fmla="*/ 9167447 h 14466607"/>
              <a:gd name="connsiteX76" fmla="*/ 9612923 w 22508308"/>
              <a:gd name="connsiteY76" fmla="*/ 9190893 h 14466607"/>
              <a:gd name="connsiteX77" fmla="*/ 9425354 w 22508308"/>
              <a:gd name="connsiteY77" fmla="*/ 8839200 h 14466607"/>
              <a:gd name="connsiteX78" fmla="*/ 9144000 w 22508308"/>
              <a:gd name="connsiteY78" fmla="*/ 8604739 h 14466607"/>
              <a:gd name="connsiteX79" fmla="*/ 9073662 w 22508308"/>
              <a:gd name="connsiteY79" fmla="*/ 8299939 h 14466607"/>
              <a:gd name="connsiteX80" fmla="*/ 8979877 w 22508308"/>
              <a:gd name="connsiteY80" fmla="*/ 8088923 h 14466607"/>
              <a:gd name="connsiteX81" fmla="*/ 8956431 w 22508308"/>
              <a:gd name="connsiteY81" fmla="*/ 7690339 h 14466607"/>
              <a:gd name="connsiteX82" fmla="*/ 9050216 w 22508308"/>
              <a:gd name="connsiteY82" fmla="*/ 7549662 h 14466607"/>
              <a:gd name="connsiteX83" fmla="*/ 8956431 w 22508308"/>
              <a:gd name="connsiteY83" fmla="*/ 7197970 h 14466607"/>
              <a:gd name="connsiteX84" fmla="*/ 8768862 w 22508308"/>
              <a:gd name="connsiteY84" fmla="*/ 7174523 h 14466607"/>
              <a:gd name="connsiteX85" fmla="*/ 8721970 w 22508308"/>
              <a:gd name="connsiteY85" fmla="*/ 7010400 h 14466607"/>
              <a:gd name="connsiteX86" fmla="*/ 8768862 w 22508308"/>
              <a:gd name="connsiteY86" fmla="*/ 6869723 h 14466607"/>
              <a:gd name="connsiteX87" fmla="*/ 8932985 w 22508308"/>
              <a:gd name="connsiteY87" fmla="*/ 7033847 h 14466607"/>
              <a:gd name="connsiteX88" fmla="*/ 9050216 w 22508308"/>
              <a:gd name="connsiteY88" fmla="*/ 7033847 h 14466607"/>
              <a:gd name="connsiteX89" fmla="*/ 9566031 w 22508308"/>
              <a:gd name="connsiteY89" fmla="*/ 7221416 h 14466607"/>
              <a:gd name="connsiteX90" fmla="*/ 9753600 w 22508308"/>
              <a:gd name="connsiteY90" fmla="*/ 7291754 h 14466607"/>
              <a:gd name="connsiteX91" fmla="*/ 9870831 w 22508308"/>
              <a:gd name="connsiteY91" fmla="*/ 7338647 h 14466607"/>
              <a:gd name="connsiteX92" fmla="*/ 10222523 w 22508308"/>
              <a:gd name="connsiteY92" fmla="*/ 7127631 h 14466607"/>
              <a:gd name="connsiteX93" fmla="*/ 10668000 w 22508308"/>
              <a:gd name="connsiteY93" fmla="*/ 7057293 h 14466607"/>
              <a:gd name="connsiteX94" fmla="*/ 10785231 w 22508308"/>
              <a:gd name="connsiteY94" fmla="*/ 7244862 h 14466607"/>
              <a:gd name="connsiteX95" fmla="*/ 10832123 w 22508308"/>
              <a:gd name="connsiteY95" fmla="*/ 7479323 h 14466607"/>
              <a:gd name="connsiteX96" fmla="*/ 10574216 w 22508308"/>
              <a:gd name="connsiteY96" fmla="*/ 7643447 h 14466607"/>
              <a:gd name="connsiteX97" fmla="*/ 10832123 w 22508308"/>
              <a:gd name="connsiteY97" fmla="*/ 8042031 h 14466607"/>
              <a:gd name="connsiteX98" fmla="*/ 11019693 w 22508308"/>
              <a:gd name="connsiteY98" fmla="*/ 8393723 h 14466607"/>
              <a:gd name="connsiteX99" fmla="*/ 10996247 w 22508308"/>
              <a:gd name="connsiteY99" fmla="*/ 8721970 h 14466607"/>
              <a:gd name="connsiteX100" fmla="*/ 11207262 w 22508308"/>
              <a:gd name="connsiteY100" fmla="*/ 8698523 h 14466607"/>
              <a:gd name="connsiteX101" fmla="*/ 11324493 w 22508308"/>
              <a:gd name="connsiteY101" fmla="*/ 8487508 h 14466607"/>
              <a:gd name="connsiteX102" fmla="*/ 11676185 w 22508308"/>
              <a:gd name="connsiteY102" fmla="*/ 8487508 h 14466607"/>
              <a:gd name="connsiteX103" fmla="*/ 12004431 w 22508308"/>
              <a:gd name="connsiteY103" fmla="*/ 8510954 h 14466607"/>
              <a:gd name="connsiteX104" fmla="*/ 12426462 w 22508308"/>
              <a:gd name="connsiteY104" fmla="*/ 8628185 h 14466607"/>
              <a:gd name="connsiteX105" fmla="*/ 13106400 w 22508308"/>
              <a:gd name="connsiteY105" fmla="*/ 8698523 h 14466607"/>
              <a:gd name="connsiteX106" fmla="*/ 13434647 w 22508308"/>
              <a:gd name="connsiteY106" fmla="*/ 8721970 h 14466607"/>
              <a:gd name="connsiteX107" fmla="*/ 13786339 w 22508308"/>
              <a:gd name="connsiteY107" fmla="*/ 8956431 h 14466607"/>
              <a:gd name="connsiteX108" fmla="*/ 13927016 w 22508308"/>
              <a:gd name="connsiteY108" fmla="*/ 8979877 h 14466607"/>
              <a:gd name="connsiteX109" fmla="*/ 14513170 w 22508308"/>
              <a:gd name="connsiteY109" fmla="*/ 8745416 h 14466607"/>
              <a:gd name="connsiteX110" fmla="*/ 15005539 w 22508308"/>
              <a:gd name="connsiteY110" fmla="*/ 8299939 h 14466607"/>
              <a:gd name="connsiteX111" fmla="*/ 15826154 w 22508308"/>
              <a:gd name="connsiteY111" fmla="*/ 8135816 h 14466607"/>
              <a:gd name="connsiteX112" fmla="*/ 16107508 w 22508308"/>
              <a:gd name="connsiteY112" fmla="*/ 7995139 h 14466607"/>
              <a:gd name="connsiteX113" fmla="*/ 15544800 w 22508308"/>
              <a:gd name="connsiteY113" fmla="*/ 7971693 h 14466607"/>
              <a:gd name="connsiteX114" fmla="*/ 14982093 w 22508308"/>
              <a:gd name="connsiteY114" fmla="*/ 8018585 h 14466607"/>
              <a:gd name="connsiteX115" fmla="*/ 14794523 w 22508308"/>
              <a:gd name="connsiteY115" fmla="*/ 7854462 h 14466607"/>
              <a:gd name="connsiteX116" fmla="*/ 14982093 w 22508308"/>
              <a:gd name="connsiteY116" fmla="*/ 7432431 h 14466607"/>
              <a:gd name="connsiteX117" fmla="*/ 15052431 w 22508308"/>
              <a:gd name="connsiteY117" fmla="*/ 6963508 h 14466607"/>
              <a:gd name="connsiteX118" fmla="*/ 15849600 w 22508308"/>
              <a:gd name="connsiteY118" fmla="*/ 6564923 h 14466607"/>
              <a:gd name="connsiteX119" fmla="*/ 16388862 w 22508308"/>
              <a:gd name="connsiteY119" fmla="*/ 6236677 h 14466607"/>
              <a:gd name="connsiteX120" fmla="*/ 17654954 w 22508308"/>
              <a:gd name="connsiteY120" fmla="*/ 5884985 h 14466607"/>
              <a:gd name="connsiteX121" fmla="*/ 18780370 w 22508308"/>
              <a:gd name="connsiteY121" fmla="*/ 5134708 h 14466607"/>
              <a:gd name="connsiteX122" fmla="*/ 19014831 w 22508308"/>
              <a:gd name="connsiteY122" fmla="*/ 4759570 h 14466607"/>
              <a:gd name="connsiteX123" fmla="*/ 19108616 w 22508308"/>
              <a:gd name="connsiteY123" fmla="*/ 4572000 h 14466607"/>
              <a:gd name="connsiteX124" fmla="*/ 19812000 w 22508308"/>
              <a:gd name="connsiteY124" fmla="*/ 4806462 h 14466607"/>
              <a:gd name="connsiteX125" fmla="*/ 19389970 w 22508308"/>
              <a:gd name="connsiteY125" fmla="*/ 4501662 h 14466607"/>
              <a:gd name="connsiteX126" fmla="*/ 19202400 w 22508308"/>
              <a:gd name="connsiteY126" fmla="*/ 4360985 h 14466607"/>
              <a:gd name="connsiteX127" fmla="*/ 19038277 w 22508308"/>
              <a:gd name="connsiteY127" fmla="*/ 4337539 h 14466607"/>
              <a:gd name="connsiteX128" fmla="*/ 19132062 w 22508308"/>
              <a:gd name="connsiteY128" fmla="*/ 3845170 h 14466607"/>
              <a:gd name="connsiteX129" fmla="*/ 19272739 w 22508308"/>
              <a:gd name="connsiteY129" fmla="*/ 3798277 h 14466607"/>
              <a:gd name="connsiteX130" fmla="*/ 19061723 w 22508308"/>
              <a:gd name="connsiteY130" fmla="*/ 3634154 h 14466607"/>
              <a:gd name="connsiteX131" fmla="*/ 19155508 w 22508308"/>
              <a:gd name="connsiteY131" fmla="*/ 3048000 h 14466607"/>
              <a:gd name="connsiteX132" fmla="*/ 19202400 w 22508308"/>
              <a:gd name="connsiteY132" fmla="*/ 2766647 h 14466607"/>
              <a:gd name="connsiteX133" fmla="*/ 19108616 w 22508308"/>
              <a:gd name="connsiteY133" fmla="*/ 2203939 h 14466607"/>
              <a:gd name="connsiteX134" fmla="*/ 19178954 w 22508308"/>
              <a:gd name="connsiteY134" fmla="*/ 1969477 h 14466607"/>
              <a:gd name="connsiteX135" fmla="*/ 19085170 w 22508308"/>
              <a:gd name="connsiteY135" fmla="*/ 1547447 h 14466607"/>
              <a:gd name="connsiteX136" fmla="*/ 19483754 w 22508308"/>
              <a:gd name="connsiteY136" fmla="*/ 1242647 h 14466607"/>
              <a:gd name="connsiteX137" fmla="*/ 19999570 w 22508308"/>
              <a:gd name="connsiteY137" fmla="*/ 961293 h 14466607"/>
              <a:gd name="connsiteX138" fmla="*/ 20679508 w 22508308"/>
              <a:gd name="connsiteY138" fmla="*/ 773723 h 14466607"/>
              <a:gd name="connsiteX139" fmla="*/ 21734585 w 22508308"/>
              <a:gd name="connsiteY139" fmla="*/ 492370 h 14466607"/>
              <a:gd name="connsiteX140" fmla="*/ 22508308 w 22508308"/>
              <a:gd name="connsiteY140" fmla="*/ 0 h 14466607"/>
              <a:gd name="connsiteX141" fmla="*/ 22437970 w 22508308"/>
              <a:gd name="connsiteY141" fmla="*/ 14466277 h 14466607"/>
              <a:gd name="connsiteX0" fmla="*/ 22419673 w 22490011"/>
              <a:gd name="connsiteY0" fmla="*/ 14466277 h 14466607"/>
              <a:gd name="connsiteX1" fmla="*/ 99099 w 22490011"/>
              <a:gd name="connsiteY1" fmla="*/ 14466607 h 14466607"/>
              <a:gd name="connsiteX2" fmla="*/ 1482257 w 22490011"/>
              <a:gd name="connsiteY2" fmla="*/ 14091139 h 14466607"/>
              <a:gd name="connsiteX3" fmla="*/ 1365026 w 22490011"/>
              <a:gd name="connsiteY3" fmla="*/ 13809785 h 14466607"/>
              <a:gd name="connsiteX4" fmla="*/ 1083673 w 22490011"/>
              <a:gd name="connsiteY4" fmla="*/ 13575323 h 14466607"/>
              <a:gd name="connsiteX5" fmla="*/ 1386985 w 22490011"/>
              <a:gd name="connsiteY5" fmla="*/ 13436297 h 14466607"/>
              <a:gd name="connsiteX6" fmla="*/ 1708957 w 22490011"/>
              <a:gd name="connsiteY6" fmla="*/ 13513571 h 14466607"/>
              <a:gd name="connsiteX7" fmla="*/ 1515774 w 22490011"/>
              <a:gd name="connsiteY7" fmla="*/ 13378343 h 14466607"/>
              <a:gd name="connsiteX8" fmla="*/ 1696079 w 22490011"/>
              <a:gd name="connsiteY8" fmla="*/ 13267716 h 14466607"/>
              <a:gd name="connsiteX9" fmla="*/ 1411919 w 22490011"/>
              <a:gd name="connsiteY9" fmla="*/ 13059508 h 14466607"/>
              <a:gd name="connsiteX10" fmla="*/ 1099854 w 22490011"/>
              <a:gd name="connsiteY10" fmla="*/ 12922959 h 14466607"/>
              <a:gd name="connsiteX11" fmla="*/ 614750 w 22490011"/>
              <a:gd name="connsiteY11" fmla="*/ 12848493 h 14466607"/>
              <a:gd name="connsiteX12" fmla="*/ 52042 w 22490011"/>
              <a:gd name="connsiteY12" fmla="*/ 12871939 h 14466607"/>
              <a:gd name="connsiteX13" fmla="*/ 28596 w 22490011"/>
              <a:gd name="connsiteY13" fmla="*/ 12520247 h 14466607"/>
              <a:gd name="connsiteX14" fmla="*/ 84734 w 22490011"/>
              <a:gd name="connsiteY14" fmla="*/ 12262833 h 14466607"/>
              <a:gd name="connsiteX15" fmla="*/ 567857 w 22490011"/>
              <a:gd name="connsiteY15" fmla="*/ 12004431 h 14466607"/>
              <a:gd name="connsiteX16" fmla="*/ 942996 w 22490011"/>
              <a:gd name="connsiteY16" fmla="*/ 11769970 h 14466607"/>
              <a:gd name="connsiteX17" fmla="*/ 1341580 w 22490011"/>
              <a:gd name="connsiteY17" fmla="*/ 11535508 h 14466607"/>
              <a:gd name="connsiteX18" fmla="*/ 1505703 w 22490011"/>
              <a:gd name="connsiteY18" fmla="*/ 11723077 h 14466607"/>
              <a:gd name="connsiteX19" fmla="*/ 1998073 w 22490011"/>
              <a:gd name="connsiteY19" fmla="*/ 11558954 h 14466607"/>
              <a:gd name="connsiteX20" fmla="*/ 2420103 w 22490011"/>
              <a:gd name="connsiteY20" fmla="*/ 11371385 h 14466607"/>
              <a:gd name="connsiteX21" fmla="*/ 2513888 w 22490011"/>
              <a:gd name="connsiteY21" fmla="*/ 11558954 h 14466607"/>
              <a:gd name="connsiteX22" fmla="*/ 2771796 w 22490011"/>
              <a:gd name="connsiteY22" fmla="*/ 11793416 h 14466607"/>
              <a:gd name="connsiteX23" fmla="*/ 2842134 w 22490011"/>
              <a:gd name="connsiteY23" fmla="*/ 11535508 h 14466607"/>
              <a:gd name="connsiteX24" fmla="*/ 3053150 w 22490011"/>
              <a:gd name="connsiteY24" fmla="*/ 11441723 h 14466607"/>
              <a:gd name="connsiteX25" fmla="*/ 3404842 w 22490011"/>
              <a:gd name="connsiteY25" fmla="*/ 11582400 h 14466607"/>
              <a:gd name="connsiteX26" fmla="*/ 3615857 w 22490011"/>
              <a:gd name="connsiteY26" fmla="*/ 11676185 h 14466607"/>
              <a:gd name="connsiteX27" fmla="*/ 3686196 w 22490011"/>
              <a:gd name="connsiteY27" fmla="*/ 11512062 h 14466607"/>
              <a:gd name="connsiteX28" fmla="*/ 3686196 w 22490011"/>
              <a:gd name="connsiteY28" fmla="*/ 11254154 h 14466607"/>
              <a:gd name="connsiteX29" fmla="*/ 3920657 w 22490011"/>
              <a:gd name="connsiteY29" fmla="*/ 10972800 h 14466607"/>
              <a:gd name="connsiteX30" fmla="*/ 4225457 w 22490011"/>
              <a:gd name="connsiteY30" fmla="*/ 11019693 h 14466607"/>
              <a:gd name="connsiteX31" fmla="*/ 4811611 w 22490011"/>
              <a:gd name="connsiteY31" fmla="*/ 10785231 h 14466607"/>
              <a:gd name="connsiteX32" fmla="*/ 4952288 w 22490011"/>
              <a:gd name="connsiteY32" fmla="*/ 10925908 h 14466607"/>
              <a:gd name="connsiteX33" fmla="*/ 5303980 w 22490011"/>
              <a:gd name="connsiteY33" fmla="*/ 10785231 h 14466607"/>
              <a:gd name="connsiteX34" fmla="*/ 5233642 w 22490011"/>
              <a:gd name="connsiteY34" fmla="*/ 11043139 h 14466607"/>
              <a:gd name="connsiteX35" fmla="*/ 5444657 w 22490011"/>
              <a:gd name="connsiteY35" fmla="*/ 11043139 h 14466607"/>
              <a:gd name="connsiteX36" fmla="*/ 5421211 w 22490011"/>
              <a:gd name="connsiteY36" fmla="*/ 11230708 h 14466607"/>
              <a:gd name="connsiteX37" fmla="*/ 5608780 w 22490011"/>
              <a:gd name="connsiteY37" fmla="*/ 11324493 h 14466607"/>
              <a:gd name="connsiteX38" fmla="*/ 5702565 w 22490011"/>
              <a:gd name="connsiteY38" fmla="*/ 11324493 h 14466607"/>
              <a:gd name="connsiteX39" fmla="*/ 5702565 w 22490011"/>
              <a:gd name="connsiteY39" fmla="*/ 11488616 h 14466607"/>
              <a:gd name="connsiteX40" fmla="*/ 5937026 w 22490011"/>
              <a:gd name="connsiteY40" fmla="*/ 11723077 h 14466607"/>
              <a:gd name="connsiteX41" fmla="*/ 6054257 w 22490011"/>
              <a:gd name="connsiteY41" fmla="*/ 12051323 h 14466607"/>
              <a:gd name="connsiteX42" fmla="*/ 6265273 w 22490011"/>
              <a:gd name="connsiteY42" fmla="*/ 12285785 h 14466607"/>
              <a:gd name="connsiteX43" fmla="*/ 6429396 w 22490011"/>
              <a:gd name="connsiteY43" fmla="*/ 12449908 h 14466607"/>
              <a:gd name="connsiteX44" fmla="*/ 6616965 w 22490011"/>
              <a:gd name="connsiteY44" fmla="*/ 12215447 h 14466607"/>
              <a:gd name="connsiteX45" fmla="*/ 6804534 w 22490011"/>
              <a:gd name="connsiteY45" fmla="*/ 11957539 h 14466607"/>
              <a:gd name="connsiteX46" fmla="*/ 6921765 w 22490011"/>
              <a:gd name="connsiteY46" fmla="*/ 11957539 h 14466607"/>
              <a:gd name="connsiteX47" fmla="*/ 7156226 w 22490011"/>
              <a:gd name="connsiteY47" fmla="*/ 11816862 h 14466607"/>
              <a:gd name="connsiteX48" fmla="*/ 7367242 w 22490011"/>
              <a:gd name="connsiteY48" fmla="*/ 11793416 h 14466607"/>
              <a:gd name="connsiteX49" fmla="*/ 7554811 w 22490011"/>
              <a:gd name="connsiteY49" fmla="*/ 11652739 h 14466607"/>
              <a:gd name="connsiteX50" fmla="*/ 7507919 w 22490011"/>
              <a:gd name="connsiteY50" fmla="*/ 11887200 h 14466607"/>
              <a:gd name="connsiteX51" fmla="*/ 7718934 w 22490011"/>
              <a:gd name="connsiteY51" fmla="*/ 11816862 h 14466607"/>
              <a:gd name="connsiteX52" fmla="*/ 7859611 w 22490011"/>
              <a:gd name="connsiteY52" fmla="*/ 12074770 h 14466607"/>
              <a:gd name="connsiteX53" fmla="*/ 8023734 w 22490011"/>
              <a:gd name="connsiteY53" fmla="*/ 12004431 h 14466607"/>
              <a:gd name="connsiteX54" fmla="*/ 8117519 w 22490011"/>
              <a:gd name="connsiteY54" fmla="*/ 11863754 h 14466607"/>
              <a:gd name="connsiteX55" fmla="*/ 8398873 w 22490011"/>
              <a:gd name="connsiteY55" fmla="*/ 11934093 h 14466607"/>
              <a:gd name="connsiteX56" fmla="*/ 8516103 w 22490011"/>
              <a:gd name="connsiteY56" fmla="*/ 12473354 h 14466607"/>
              <a:gd name="connsiteX57" fmla="*/ 8703673 w 22490011"/>
              <a:gd name="connsiteY57" fmla="*/ 12168554 h 14466607"/>
              <a:gd name="connsiteX58" fmla="*/ 8445765 w 22490011"/>
              <a:gd name="connsiteY58" fmla="*/ 11840308 h 14466607"/>
              <a:gd name="connsiteX59" fmla="*/ 8727119 w 22490011"/>
              <a:gd name="connsiteY59" fmla="*/ 11605847 h 14466607"/>
              <a:gd name="connsiteX60" fmla="*/ 9055365 w 22490011"/>
              <a:gd name="connsiteY60" fmla="*/ 11629293 h 14466607"/>
              <a:gd name="connsiteX61" fmla="*/ 8938134 w 22490011"/>
              <a:gd name="connsiteY61" fmla="*/ 11769970 h 14466607"/>
              <a:gd name="connsiteX62" fmla="*/ 9078811 w 22490011"/>
              <a:gd name="connsiteY62" fmla="*/ 11957539 h 14466607"/>
              <a:gd name="connsiteX63" fmla="*/ 9899426 w 22490011"/>
              <a:gd name="connsiteY63" fmla="*/ 11957539 h 14466607"/>
              <a:gd name="connsiteX64" fmla="*/ 10485580 w 22490011"/>
              <a:gd name="connsiteY64" fmla="*/ 11887200 h 14466607"/>
              <a:gd name="connsiteX65" fmla="*/ 10415242 w 22490011"/>
              <a:gd name="connsiteY65" fmla="*/ 11676185 h 14466607"/>
              <a:gd name="connsiteX66" fmla="*/ 10227673 w 22490011"/>
              <a:gd name="connsiteY66" fmla="*/ 11699631 h 14466607"/>
              <a:gd name="connsiteX67" fmla="*/ 9829088 w 22490011"/>
              <a:gd name="connsiteY67" fmla="*/ 11418277 h 14466607"/>
              <a:gd name="connsiteX68" fmla="*/ 9758750 w 22490011"/>
              <a:gd name="connsiteY68" fmla="*/ 11019693 h 14466607"/>
              <a:gd name="connsiteX69" fmla="*/ 9852534 w 22490011"/>
              <a:gd name="connsiteY69" fmla="*/ 10410093 h 14466607"/>
              <a:gd name="connsiteX70" fmla="*/ 9852534 w 22490011"/>
              <a:gd name="connsiteY70" fmla="*/ 10199077 h 14466607"/>
              <a:gd name="connsiteX71" fmla="*/ 9899426 w 22490011"/>
              <a:gd name="connsiteY71" fmla="*/ 10128739 h 14466607"/>
              <a:gd name="connsiteX72" fmla="*/ 9688411 w 22490011"/>
              <a:gd name="connsiteY72" fmla="*/ 10081847 h 14466607"/>
              <a:gd name="connsiteX73" fmla="*/ 9688411 w 22490011"/>
              <a:gd name="connsiteY73" fmla="*/ 9495693 h 14466607"/>
              <a:gd name="connsiteX74" fmla="*/ 9711857 w 22490011"/>
              <a:gd name="connsiteY74" fmla="*/ 9308123 h 14466607"/>
              <a:gd name="connsiteX75" fmla="*/ 9899426 w 22490011"/>
              <a:gd name="connsiteY75" fmla="*/ 9167447 h 14466607"/>
              <a:gd name="connsiteX76" fmla="*/ 9594626 w 22490011"/>
              <a:gd name="connsiteY76" fmla="*/ 9190893 h 14466607"/>
              <a:gd name="connsiteX77" fmla="*/ 9407057 w 22490011"/>
              <a:gd name="connsiteY77" fmla="*/ 8839200 h 14466607"/>
              <a:gd name="connsiteX78" fmla="*/ 9125703 w 22490011"/>
              <a:gd name="connsiteY78" fmla="*/ 8604739 h 14466607"/>
              <a:gd name="connsiteX79" fmla="*/ 9055365 w 22490011"/>
              <a:gd name="connsiteY79" fmla="*/ 8299939 h 14466607"/>
              <a:gd name="connsiteX80" fmla="*/ 8961580 w 22490011"/>
              <a:gd name="connsiteY80" fmla="*/ 8088923 h 14466607"/>
              <a:gd name="connsiteX81" fmla="*/ 8938134 w 22490011"/>
              <a:gd name="connsiteY81" fmla="*/ 7690339 h 14466607"/>
              <a:gd name="connsiteX82" fmla="*/ 9031919 w 22490011"/>
              <a:gd name="connsiteY82" fmla="*/ 7549662 h 14466607"/>
              <a:gd name="connsiteX83" fmla="*/ 8938134 w 22490011"/>
              <a:gd name="connsiteY83" fmla="*/ 7197970 h 14466607"/>
              <a:gd name="connsiteX84" fmla="*/ 8750565 w 22490011"/>
              <a:gd name="connsiteY84" fmla="*/ 7174523 h 14466607"/>
              <a:gd name="connsiteX85" fmla="*/ 8703673 w 22490011"/>
              <a:gd name="connsiteY85" fmla="*/ 7010400 h 14466607"/>
              <a:gd name="connsiteX86" fmla="*/ 8750565 w 22490011"/>
              <a:gd name="connsiteY86" fmla="*/ 6869723 h 14466607"/>
              <a:gd name="connsiteX87" fmla="*/ 8914688 w 22490011"/>
              <a:gd name="connsiteY87" fmla="*/ 7033847 h 14466607"/>
              <a:gd name="connsiteX88" fmla="*/ 9031919 w 22490011"/>
              <a:gd name="connsiteY88" fmla="*/ 7033847 h 14466607"/>
              <a:gd name="connsiteX89" fmla="*/ 9547734 w 22490011"/>
              <a:gd name="connsiteY89" fmla="*/ 7221416 h 14466607"/>
              <a:gd name="connsiteX90" fmla="*/ 9735303 w 22490011"/>
              <a:gd name="connsiteY90" fmla="*/ 7291754 h 14466607"/>
              <a:gd name="connsiteX91" fmla="*/ 9852534 w 22490011"/>
              <a:gd name="connsiteY91" fmla="*/ 7338647 h 14466607"/>
              <a:gd name="connsiteX92" fmla="*/ 10204226 w 22490011"/>
              <a:gd name="connsiteY92" fmla="*/ 7127631 h 14466607"/>
              <a:gd name="connsiteX93" fmla="*/ 10649703 w 22490011"/>
              <a:gd name="connsiteY93" fmla="*/ 7057293 h 14466607"/>
              <a:gd name="connsiteX94" fmla="*/ 10766934 w 22490011"/>
              <a:gd name="connsiteY94" fmla="*/ 7244862 h 14466607"/>
              <a:gd name="connsiteX95" fmla="*/ 10813826 w 22490011"/>
              <a:gd name="connsiteY95" fmla="*/ 7479323 h 14466607"/>
              <a:gd name="connsiteX96" fmla="*/ 10555919 w 22490011"/>
              <a:gd name="connsiteY96" fmla="*/ 7643447 h 14466607"/>
              <a:gd name="connsiteX97" fmla="*/ 10813826 w 22490011"/>
              <a:gd name="connsiteY97" fmla="*/ 8042031 h 14466607"/>
              <a:gd name="connsiteX98" fmla="*/ 11001396 w 22490011"/>
              <a:gd name="connsiteY98" fmla="*/ 8393723 h 14466607"/>
              <a:gd name="connsiteX99" fmla="*/ 10977950 w 22490011"/>
              <a:gd name="connsiteY99" fmla="*/ 8721970 h 14466607"/>
              <a:gd name="connsiteX100" fmla="*/ 11188965 w 22490011"/>
              <a:gd name="connsiteY100" fmla="*/ 8698523 h 14466607"/>
              <a:gd name="connsiteX101" fmla="*/ 11306196 w 22490011"/>
              <a:gd name="connsiteY101" fmla="*/ 8487508 h 14466607"/>
              <a:gd name="connsiteX102" fmla="*/ 11657888 w 22490011"/>
              <a:gd name="connsiteY102" fmla="*/ 8487508 h 14466607"/>
              <a:gd name="connsiteX103" fmla="*/ 11986134 w 22490011"/>
              <a:gd name="connsiteY103" fmla="*/ 8510954 h 14466607"/>
              <a:gd name="connsiteX104" fmla="*/ 12408165 w 22490011"/>
              <a:gd name="connsiteY104" fmla="*/ 8628185 h 14466607"/>
              <a:gd name="connsiteX105" fmla="*/ 13088103 w 22490011"/>
              <a:gd name="connsiteY105" fmla="*/ 8698523 h 14466607"/>
              <a:gd name="connsiteX106" fmla="*/ 13416350 w 22490011"/>
              <a:gd name="connsiteY106" fmla="*/ 8721970 h 14466607"/>
              <a:gd name="connsiteX107" fmla="*/ 13768042 w 22490011"/>
              <a:gd name="connsiteY107" fmla="*/ 8956431 h 14466607"/>
              <a:gd name="connsiteX108" fmla="*/ 13908719 w 22490011"/>
              <a:gd name="connsiteY108" fmla="*/ 8979877 h 14466607"/>
              <a:gd name="connsiteX109" fmla="*/ 14494873 w 22490011"/>
              <a:gd name="connsiteY109" fmla="*/ 8745416 h 14466607"/>
              <a:gd name="connsiteX110" fmla="*/ 14987242 w 22490011"/>
              <a:gd name="connsiteY110" fmla="*/ 8299939 h 14466607"/>
              <a:gd name="connsiteX111" fmla="*/ 15807857 w 22490011"/>
              <a:gd name="connsiteY111" fmla="*/ 8135816 h 14466607"/>
              <a:gd name="connsiteX112" fmla="*/ 16089211 w 22490011"/>
              <a:gd name="connsiteY112" fmla="*/ 7995139 h 14466607"/>
              <a:gd name="connsiteX113" fmla="*/ 15526503 w 22490011"/>
              <a:gd name="connsiteY113" fmla="*/ 7971693 h 14466607"/>
              <a:gd name="connsiteX114" fmla="*/ 14963796 w 22490011"/>
              <a:gd name="connsiteY114" fmla="*/ 8018585 h 14466607"/>
              <a:gd name="connsiteX115" fmla="*/ 14776226 w 22490011"/>
              <a:gd name="connsiteY115" fmla="*/ 7854462 h 14466607"/>
              <a:gd name="connsiteX116" fmla="*/ 14963796 w 22490011"/>
              <a:gd name="connsiteY116" fmla="*/ 7432431 h 14466607"/>
              <a:gd name="connsiteX117" fmla="*/ 15034134 w 22490011"/>
              <a:gd name="connsiteY117" fmla="*/ 6963508 h 14466607"/>
              <a:gd name="connsiteX118" fmla="*/ 15831303 w 22490011"/>
              <a:gd name="connsiteY118" fmla="*/ 6564923 h 14466607"/>
              <a:gd name="connsiteX119" fmla="*/ 16370565 w 22490011"/>
              <a:gd name="connsiteY119" fmla="*/ 6236677 h 14466607"/>
              <a:gd name="connsiteX120" fmla="*/ 17636657 w 22490011"/>
              <a:gd name="connsiteY120" fmla="*/ 5884985 h 14466607"/>
              <a:gd name="connsiteX121" fmla="*/ 18762073 w 22490011"/>
              <a:gd name="connsiteY121" fmla="*/ 5134708 h 14466607"/>
              <a:gd name="connsiteX122" fmla="*/ 18996534 w 22490011"/>
              <a:gd name="connsiteY122" fmla="*/ 4759570 h 14466607"/>
              <a:gd name="connsiteX123" fmla="*/ 19090319 w 22490011"/>
              <a:gd name="connsiteY123" fmla="*/ 4572000 h 14466607"/>
              <a:gd name="connsiteX124" fmla="*/ 19793703 w 22490011"/>
              <a:gd name="connsiteY124" fmla="*/ 4806462 h 14466607"/>
              <a:gd name="connsiteX125" fmla="*/ 19371673 w 22490011"/>
              <a:gd name="connsiteY125" fmla="*/ 4501662 h 14466607"/>
              <a:gd name="connsiteX126" fmla="*/ 19184103 w 22490011"/>
              <a:gd name="connsiteY126" fmla="*/ 4360985 h 14466607"/>
              <a:gd name="connsiteX127" fmla="*/ 19019980 w 22490011"/>
              <a:gd name="connsiteY127" fmla="*/ 4337539 h 14466607"/>
              <a:gd name="connsiteX128" fmla="*/ 19113765 w 22490011"/>
              <a:gd name="connsiteY128" fmla="*/ 3845170 h 14466607"/>
              <a:gd name="connsiteX129" fmla="*/ 19254442 w 22490011"/>
              <a:gd name="connsiteY129" fmla="*/ 3798277 h 14466607"/>
              <a:gd name="connsiteX130" fmla="*/ 19043426 w 22490011"/>
              <a:gd name="connsiteY130" fmla="*/ 3634154 h 14466607"/>
              <a:gd name="connsiteX131" fmla="*/ 19137211 w 22490011"/>
              <a:gd name="connsiteY131" fmla="*/ 3048000 h 14466607"/>
              <a:gd name="connsiteX132" fmla="*/ 19184103 w 22490011"/>
              <a:gd name="connsiteY132" fmla="*/ 2766647 h 14466607"/>
              <a:gd name="connsiteX133" fmla="*/ 19090319 w 22490011"/>
              <a:gd name="connsiteY133" fmla="*/ 2203939 h 14466607"/>
              <a:gd name="connsiteX134" fmla="*/ 19160657 w 22490011"/>
              <a:gd name="connsiteY134" fmla="*/ 1969477 h 14466607"/>
              <a:gd name="connsiteX135" fmla="*/ 19066873 w 22490011"/>
              <a:gd name="connsiteY135" fmla="*/ 1547447 h 14466607"/>
              <a:gd name="connsiteX136" fmla="*/ 19465457 w 22490011"/>
              <a:gd name="connsiteY136" fmla="*/ 1242647 h 14466607"/>
              <a:gd name="connsiteX137" fmla="*/ 19981273 w 22490011"/>
              <a:gd name="connsiteY137" fmla="*/ 961293 h 14466607"/>
              <a:gd name="connsiteX138" fmla="*/ 20661211 w 22490011"/>
              <a:gd name="connsiteY138" fmla="*/ 773723 h 14466607"/>
              <a:gd name="connsiteX139" fmla="*/ 21716288 w 22490011"/>
              <a:gd name="connsiteY139" fmla="*/ 492370 h 14466607"/>
              <a:gd name="connsiteX140" fmla="*/ 22490011 w 22490011"/>
              <a:gd name="connsiteY140" fmla="*/ 0 h 14466607"/>
              <a:gd name="connsiteX141" fmla="*/ 22419673 w 22490011"/>
              <a:gd name="connsiteY141" fmla="*/ 14466277 h 14466607"/>
              <a:gd name="connsiteX0" fmla="*/ 22422928 w 22493266"/>
              <a:gd name="connsiteY0" fmla="*/ 14466277 h 14466607"/>
              <a:gd name="connsiteX1" fmla="*/ 102354 w 22493266"/>
              <a:gd name="connsiteY1" fmla="*/ 14466607 h 14466607"/>
              <a:gd name="connsiteX2" fmla="*/ 1485512 w 22493266"/>
              <a:gd name="connsiteY2" fmla="*/ 14091139 h 14466607"/>
              <a:gd name="connsiteX3" fmla="*/ 1368281 w 22493266"/>
              <a:gd name="connsiteY3" fmla="*/ 13809785 h 14466607"/>
              <a:gd name="connsiteX4" fmla="*/ 1086928 w 22493266"/>
              <a:gd name="connsiteY4" fmla="*/ 13575323 h 14466607"/>
              <a:gd name="connsiteX5" fmla="*/ 1390240 w 22493266"/>
              <a:gd name="connsiteY5" fmla="*/ 13436297 h 14466607"/>
              <a:gd name="connsiteX6" fmla="*/ 1712212 w 22493266"/>
              <a:gd name="connsiteY6" fmla="*/ 13513571 h 14466607"/>
              <a:gd name="connsiteX7" fmla="*/ 1519029 w 22493266"/>
              <a:gd name="connsiteY7" fmla="*/ 13378343 h 14466607"/>
              <a:gd name="connsiteX8" fmla="*/ 1699334 w 22493266"/>
              <a:gd name="connsiteY8" fmla="*/ 13267716 h 14466607"/>
              <a:gd name="connsiteX9" fmla="*/ 1415174 w 22493266"/>
              <a:gd name="connsiteY9" fmla="*/ 13059508 h 14466607"/>
              <a:gd name="connsiteX10" fmla="*/ 1103109 w 22493266"/>
              <a:gd name="connsiteY10" fmla="*/ 12922959 h 14466607"/>
              <a:gd name="connsiteX11" fmla="*/ 618005 w 22493266"/>
              <a:gd name="connsiteY11" fmla="*/ 12848493 h 14466607"/>
              <a:gd name="connsiteX12" fmla="*/ 55297 w 22493266"/>
              <a:gd name="connsiteY12" fmla="*/ 12871939 h 14466607"/>
              <a:gd name="connsiteX13" fmla="*/ 31851 w 22493266"/>
              <a:gd name="connsiteY13" fmla="*/ 12520247 h 14466607"/>
              <a:gd name="connsiteX14" fmla="*/ 87989 w 22493266"/>
              <a:gd name="connsiteY14" fmla="*/ 12262833 h 14466607"/>
              <a:gd name="connsiteX15" fmla="*/ 571112 w 22493266"/>
              <a:gd name="connsiteY15" fmla="*/ 12004431 h 14466607"/>
              <a:gd name="connsiteX16" fmla="*/ 946251 w 22493266"/>
              <a:gd name="connsiteY16" fmla="*/ 11769970 h 14466607"/>
              <a:gd name="connsiteX17" fmla="*/ 1344835 w 22493266"/>
              <a:gd name="connsiteY17" fmla="*/ 11535508 h 14466607"/>
              <a:gd name="connsiteX18" fmla="*/ 1508958 w 22493266"/>
              <a:gd name="connsiteY18" fmla="*/ 11723077 h 14466607"/>
              <a:gd name="connsiteX19" fmla="*/ 2001328 w 22493266"/>
              <a:gd name="connsiteY19" fmla="*/ 11558954 h 14466607"/>
              <a:gd name="connsiteX20" fmla="*/ 2423358 w 22493266"/>
              <a:gd name="connsiteY20" fmla="*/ 11371385 h 14466607"/>
              <a:gd name="connsiteX21" fmla="*/ 2517143 w 22493266"/>
              <a:gd name="connsiteY21" fmla="*/ 11558954 h 14466607"/>
              <a:gd name="connsiteX22" fmla="*/ 2775051 w 22493266"/>
              <a:gd name="connsiteY22" fmla="*/ 11793416 h 14466607"/>
              <a:gd name="connsiteX23" fmla="*/ 2845389 w 22493266"/>
              <a:gd name="connsiteY23" fmla="*/ 11535508 h 14466607"/>
              <a:gd name="connsiteX24" fmla="*/ 3056405 w 22493266"/>
              <a:gd name="connsiteY24" fmla="*/ 11441723 h 14466607"/>
              <a:gd name="connsiteX25" fmla="*/ 3408097 w 22493266"/>
              <a:gd name="connsiteY25" fmla="*/ 11582400 h 14466607"/>
              <a:gd name="connsiteX26" fmla="*/ 3619112 w 22493266"/>
              <a:gd name="connsiteY26" fmla="*/ 11676185 h 14466607"/>
              <a:gd name="connsiteX27" fmla="*/ 3689451 w 22493266"/>
              <a:gd name="connsiteY27" fmla="*/ 11512062 h 14466607"/>
              <a:gd name="connsiteX28" fmla="*/ 3689451 w 22493266"/>
              <a:gd name="connsiteY28" fmla="*/ 11254154 h 14466607"/>
              <a:gd name="connsiteX29" fmla="*/ 3923912 w 22493266"/>
              <a:gd name="connsiteY29" fmla="*/ 10972800 h 14466607"/>
              <a:gd name="connsiteX30" fmla="*/ 4228712 w 22493266"/>
              <a:gd name="connsiteY30" fmla="*/ 11019693 h 14466607"/>
              <a:gd name="connsiteX31" fmla="*/ 4814866 w 22493266"/>
              <a:gd name="connsiteY31" fmla="*/ 10785231 h 14466607"/>
              <a:gd name="connsiteX32" fmla="*/ 4955543 w 22493266"/>
              <a:gd name="connsiteY32" fmla="*/ 10925908 h 14466607"/>
              <a:gd name="connsiteX33" fmla="*/ 5307235 w 22493266"/>
              <a:gd name="connsiteY33" fmla="*/ 10785231 h 14466607"/>
              <a:gd name="connsiteX34" fmla="*/ 5236897 w 22493266"/>
              <a:gd name="connsiteY34" fmla="*/ 11043139 h 14466607"/>
              <a:gd name="connsiteX35" fmla="*/ 5447912 w 22493266"/>
              <a:gd name="connsiteY35" fmla="*/ 11043139 h 14466607"/>
              <a:gd name="connsiteX36" fmla="*/ 5424466 w 22493266"/>
              <a:gd name="connsiteY36" fmla="*/ 11230708 h 14466607"/>
              <a:gd name="connsiteX37" fmla="*/ 5612035 w 22493266"/>
              <a:gd name="connsiteY37" fmla="*/ 11324493 h 14466607"/>
              <a:gd name="connsiteX38" fmla="*/ 5705820 w 22493266"/>
              <a:gd name="connsiteY38" fmla="*/ 11324493 h 14466607"/>
              <a:gd name="connsiteX39" fmla="*/ 5705820 w 22493266"/>
              <a:gd name="connsiteY39" fmla="*/ 11488616 h 14466607"/>
              <a:gd name="connsiteX40" fmla="*/ 5940281 w 22493266"/>
              <a:gd name="connsiteY40" fmla="*/ 11723077 h 14466607"/>
              <a:gd name="connsiteX41" fmla="*/ 6057512 w 22493266"/>
              <a:gd name="connsiteY41" fmla="*/ 12051323 h 14466607"/>
              <a:gd name="connsiteX42" fmla="*/ 6268528 w 22493266"/>
              <a:gd name="connsiteY42" fmla="*/ 12285785 h 14466607"/>
              <a:gd name="connsiteX43" fmla="*/ 6432651 w 22493266"/>
              <a:gd name="connsiteY43" fmla="*/ 12449908 h 14466607"/>
              <a:gd name="connsiteX44" fmla="*/ 6620220 w 22493266"/>
              <a:gd name="connsiteY44" fmla="*/ 12215447 h 14466607"/>
              <a:gd name="connsiteX45" fmla="*/ 6807789 w 22493266"/>
              <a:gd name="connsiteY45" fmla="*/ 11957539 h 14466607"/>
              <a:gd name="connsiteX46" fmla="*/ 6925020 w 22493266"/>
              <a:gd name="connsiteY46" fmla="*/ 11957539 h 14466607"/>
              <a:gd name="connsiteX47" fmla="*/ 7159481 w 22493266"/>
              <a:gd name="connsiteY47" fmla="*/ 11816862 h 14466607"/>
              <a:gd name="connsiteX48" fmla="*/ 7370497 w 22493266"/>
              <a:gd name="connsiteY48" fmla="*/ 11793416 h 14466607"/>
              <a:gd name="connsiteX49" fmla="*/ 7558066 w 22493266"/>
              <a:gd name="connsiteY49" fmla="*/ 11652739 h 14466607"/>
              <a:gd name="connsiteX50" fmla="*/ 7511174 w 22493266"/>
              <a:gd name="connsiteY50" fmla="*/ 11887200 h 14466607"/>
              <a:gd name="connsiteX51" fmla="*/ 7722189 w 22493266"/>
              <a:gd name="connsiteY51" fmla="*/ 11816862 h 14466607"/>
              <a:gd name="connsiteX52" fmla="*/ 7862866 w 22493266"/>
              <a:gd name="connsiteY52" fmla="*/ 12074770 h 14466607"/>
              <a:gd name="connsiteX53" fmla="*/ 8026989 w 22493266"/>
              <a:gd name="connsiteY53" fmla="*/ 12004431 h 14466607"/>
              <a:gd name="connsiteX54" fmla="*/ 8120774 w 22493266"/>
              <a:gd name="connsiteY54" fmla="*/ 11863754 h 14466607"/>
              <a:gd name="connsiteX55" fmla="*/ 8402128 w 22493266"/>
              <a:gd name="connsiteY55" fmla="*/ 11934093 h 14466607"/>
              <a:gd name="connsiteX56" fmla="*/ 8519358 w 22493266"/>
              <a:gd name="connsiteY56" fmla="*/ 12473354 h 14466607"/>
              <a:gd name="connsiteX57" fmla="*/ 8706928 w 22493266"/>
              <a:gd name="connsiteY57" fmla="*/ 12168554 h 14466607"/>
              <a:gd name="connsiteX58" fmla="*/ 8449020 w 22493266"/>
              <a:gd name="connsiteY58" fmla="*/ 11840308 h 14466607"/>
              <a:gd name="connsiteX59" fmla="*/ 8730374 w 22493266"/>
              <a:gd name="connsiteY59" fmla="*/ 11605847 h 14466607"/>
              <a:gd name="connsiteX60" fmla="*/ 9058620 w 22493266"/>
              <a:gd name="connsiteY60" fmla="*/ 11629293 h 14466607"/>
              <a:gd name="connsiteX61" fmla="*/ 8941389 w 22493266"/>
              <a:gd name="connsiteY61" fmla="*/ 11769970 h 14466607"/>
              <a:gd name="connsiteX62" fmla="*/ 9082066 w 22493266"/>
              <a:gd name="connsiteY62" fmla="*/ 11957539 h 14466607"/>
              <a:gd name="connsiteX63" fmla="*/ 9902681 w 22493266"/>
              <a:gd name="connsiteY63" fmla="*/ 11957539 h 14466607"/>
              <a:gd name="connsiteX64" fmla="*/ 10488835 w 22493266"/>
              <a:gd name="connsiteY64" fmla="*/ 11887200 h 14466607"/>
              <a:gd name="connsiteX65" fmla="*/ 10418497 w 22493266"/>
              <a:gd name="connsiteY65" fmla="*/ 11676185 h 14466607"/>
              <a:gd name="connsiteX66" fmla="*/ 10230928 w 22493266"/>
              <a:gd name="connsiteY66" fmla="*/ 11699631 h 14466607"/>
              <a:gd name="connsiteX67" fmla="*/ 9832343 w 22493266"/>
              <a:gd name="connsiteY67" fmla="*/ 11418277 h 14466607"/>
              <a:gd name="connsiteX68" fmla="*/ 9762005 w 22493266"/>
              <a:gd name="connsiteY68" fmla="*/ 11019693 h 14466607"/>
              <a:gd name="connsiteX69" fmla="*/ 9855789 w 22493266"/>
              <a:gd name="connsiteY69" fmla="*/ 10410093 h 14466607"/>
              <a:gd name="connsiteX70" fmla="*/ 9855789 w 22493266"/>
              <a:gd name="connsiteY70" fmla="*/ 10199077 h 14466607"/>
              <a:gd name="connsiteX71" fmla="*/ 9902681 w 22493266"/>
              <a:gd name="connsiteY71" fmla="*/ 10128739 h 14466607"/>
              <a:gd name="connsiteX72" fmla="*/ 9691666 w 22493266"/>
              <a:gd name="connsiteY72" fmla="*/ 10081847 h 14466607"/>
              <a:gd name="connsiteX73" fmla="*/ 9691666 w 22493266"/>
              <a:gd name="connsiteY73" fmla="*/ 9495693 h 14466607"/>
              <a:gd name="connsiteX74" fmla="*/ 9715112 w 22493266"/>
              <a:gd name="connsiteY74" fmla="*/ 9308123 h 14466607"/>
              <a:gd name="connsiteX75" fmla="*/ 9902681 w 22493266"/>
              <a:gd name="connsiteY75" fmla="*/ 9167447 h 14466607"/>
              <a:gd name="connsiteX76" fmla="*/ 9597881 w 22493266"/>
              <a:gd name="connsiteY76" fmla="*/ 9190893 h 14466607"/>
              <a:gd name="connsiteX77" fmla="*/ 9410312 w 22493266"/>
              <a:gd name="connsiteY77" fmla="*/ 8839200 h 14466607"/>
              <a:gd name="connsiteX78" fmla="*/ 9128958 w 22493266"/>
              <a:gd name="connsiteY78" fmla="*/ 8604739 h 14466607"/>
              <a:gd name="connsiteX79" fmla="*/ 9058620 w 22493266"/>
              <a:gd name="connsiteY79" fmla="*/ 8299939 h 14466607"/>
              <a:gd name="connsiteX80" fmla="*/ 8964835 w 22493266"/>
              <a:gd name="connsiteY80" fmla="*/ 8088923 h 14466607"/>
              <a:gd name="connsiteX81" fmla="*/ 8941389 w 22493266"/>
              <a:gd name="connsiteY81" fmla="*/ 7690339 h 14466607"/>
              <a:gd name="connsiteX82" fmla="*/ 9035174 w 22493266"/>
              <a:gd name="connsiteY82" fmla="*/ 7549662 h 14466607"/>
              <a:gd name="connsiteX83" fmla="*/ 8941389 w 22493266"/>
              <a:gd name="connsiteY83" fmla="*/ 7197970 h 14466607"/>
              <a:gd name="connsiteX84" fmla="*/ 8753820 w 22493266"/>
              <a:gd name="connsiteY84" fmla="*/ 7174523 h 14466607"/>
              <a:gd name="connsiteX85" fmla="*/ 8706928 w 22493266"/>
              <a:gd name="connsiteY85" fmla="*/ 7010400 h 14466607"/>
              <a:gd name="connsiteX86" fmla="*/ 8753820 w 22493266"/>
              <a:gd name="connsiteY86" fmla="*/ 6869723 h 14466607"/>
              <a:gd name="connsiteX87" fmla="*/ 8917943 w 22493266"/>
              <a:gd name="connsiteY87" fmla="*/ 7033847 h 14466607"/>
              <a:gd name="connsiteX88" fmla="*/ 9035174 w 22493266"/>
              <a:gd name="connsiteY88" fmla="*/ 7033847 h 14466607"/>
              <a:gd name="connsiteX89" fmla="*/ 9550989 w 22493266"/>
              <a:gd name="connsiteY89" fmla="*/ 7221416 h 14466607"/>
              <a:gd name="connsiteX90" fmla="*/ 9738558 w 22493266"/>
              <a:gd name="connsiteY90" fmla="*/ 7291754 h 14466607"/>
              <a:gd name="connsiteX91" fmla="*/ 9855789 w 22493266"/>
              <a:gd name="connsiteY91" fmla="*/ 7338647 h 14466607"/>
              <a:gd name="connsiteX92" fmla="*/ 10207481 w 22493266"/>
              <a:gd name="connsiteY92" fmla="*/ 7127631 h 14466607"/>
              <a:gd name="connsiteX93" fmla="*/ 10652958 w 22493266"/>
              <a:gd name="connsiteY93" fmla="*/ 7057293 h 14466607"/>
              <a:gd name="connsiteX94" fmla="*/ 10770189 w 22493266"/>
              <a:gd name="connsiteY94" fmla="*/ 7244862 h 14466607"/>
              <a:gd name="connsiteX95" fmla="*/ 10817081 w 22493266"/>
              <a:gd name="connsiteY95" fmla="*/ 7479323 h 14466607"/>
              <a:gd name="connsiteX96" fmla="*/ 10559174 w 22493266"/>
              <a:gd name="connsiteY96" fmla="*/ 7643447 h 14466607"/>
              <a:gd name="connsiteX97" fmla="*/ 10817081 w 22493266"/>
              <a:gd name="connsiteY97" fmla="*/ 8042031 h 14466607"/>
              <a:gd name="connsiteX98" fmla="*/ 11004651 w 22493266"/>
              <a:gd name="connsiteY98" fmla="*/ 8393723 h 14466607"/>
              <a:gd name="connsiteX99" fmla="*/ 10981205 w 22493266"/>
              <a:gd name="connsiteY99" fmla="*/ 8721970 h 14466607"/>
              <a:gd name="connsiteX100" fmla="*/ 11192220 w 22493266"/>
              <a:gd name="connsiteY100" fmla="*/ 8698523 h 14466607"/>
              <a:gd name="connsiteX101" fmla="*/ 11309451 w 22493266"/>
              <a:gd name="connsiteY101" fmla="*/ 8487508 h 14466607"/>
              <a:gd name="connsiteX102" fmla="*/ 11661143 w 22493266"/>
              <a:gd name="connsiteY102" fmla="*/ 8487508 h 14466607"/>
              <a:gd name="connsiteX103" fmla="*/ 11989389 w 22493266"/>
              <a:gd name="connsiteY103" fmla="*/ 8510954 h 14466607"/>
              <a:gd name="connsiteX104" fmla="*/ 12411420 w 22493266"/>
              <a:gd name="connsiteY104" fmla="*/ 8628185 h 14466607"/>
              <a:gd name="connsiteX105" fmla="*/ 13091358 w 22493266"/>
              <a:gd name="connsiteY105" fmla="*/ 8698523 h 14466607"/>
              <a:gd name="connsiteX106" fmla="*/ 13419605 w 22493266"/>
              <a:gd name="connsiteY106" fmla="*/ 8721970 h 14466607"/>
              <a:gd name="connsiteX107" fmla="*/ 13771297 w 22493266"/>
              <a:gd name="connsiteY107" fmla="*/ 8956431 h 14466607"/>
              <a:gd name="connsiteX108" fmla="*/ 13911974 w 22493266"/>
              <a:gd name="connsiteY108" fmla="*/ 8979877 h 14466607"/>
              <a:gd name="connsiteX109" fmla="*/ 14498128 w 22493266"/>
              <a:gd name="connsiteY109" fmla="*/ 8745416 h 14466607"/>
              <a:gd name="connsiteX110" fmla="*/ 14990497 w 22493266"/>
              <a:gd name="connsiteY110" fmla="*/ 8299939 h 14466607"/>
              <a:gd name="connsiteX111" fmla="*/ 15811112 w 22493266"/>
              <a:gd name="connsiteY111" fmla="*/ 8135816 h 14466607"/>
              <a:gd name="connsiteX112" fmla="*/ 16092466 w 22493266"/>
              <a:gd name="connsiteY112" fmla="*/ 7995139 h 14466607"/>
              <a:gd name="connsiteX113" fmla="*/ 15529758 w 22493266"/>
              <a:gd name="connsiteY113" fmla="*/ 7971693 h 14466607"/>
              <a:gd name="connsiteX114" fmla="*/ 14967051 w 22493266"/>
              <a:gd name="connsiteY114" fmla="*/ 8018585 h 14466607"/>
              <a:gd name="connsiteX115" fmla="*/ 14779481 w 22493266"/>
              <a:gd name="connsiteY115" fmla="*/ 7854462 h 14466607"/>
              <a:gd name="connsiteX116" fmla="*/ 14967051 w 22493266"/>
              <a:gd name="connsiteY116" fmla="*/ 7432431 h 14466607"/>
              <a:gd name="connsiteX117" fmla="*/ 15037389 w 22493266"/>
              <a:gd name="connsiteY117" fmla="*/ 6963508 h 14466607"/>
              <a:gd name="connsiteX118" fmla="*/ 15834558 w 22493266"/>
              <a:gd name="connsiteY118" fmla="*/ 6564923 h 14466607"/>
              <a:gd name="connsiteX119" fmla="*/ 16373820 w 22493266"/>
              <a:gd name="connsiteY119" fmla="*/ 6236677 h 14466607"/>
              <a:gd name="connsiteX120" fmla="*/ 17639912 w 22493266"/>
              <a:gd name="connsiteY120" fmla="*/ 5884985 h 14466607"/>
              <a:gd name="connsiteX121" fmla="*/ 18765328 w 22493266"/>
              <a:gd name="connsiteY121" fmla="*/ 5134708 h 14466607"/>
              <a:gd name="connsiteX122" fmla="*/ 18999789 w 22493266"/>
              <a:gd name="connsiteY122" fmla="*/ 4759570 h 14466607"/>
              <a:gd name="connsiteX123" fmla="*/ 19093574 w 22493266"/>
              <a:gd name="connsiteY123" fmla="*/ 4572000 h 14466607"/>
              <a:gd name="connsiteX124" fmla="*/ 19796958 w 22493266"/>
              <a:gd name="connsiteY124" fmla="*/ 4806462 h 14466607"/>
              <a:gd name="connsiteX125" fmla="*/ 19374928 w 22493266"/>
              <a:gd name="connsiteY125" fmla="*/ 4501662 h 14466607"/>
              <a:gd name="connsiteX126" fmla="*/ 19187358 w 22493266"/>
              <a:gd name="connsiteY126" fmla="*/ 4360985 h 14466607"/>
              <a:gd name="connsiteX127" fmla="*/ 19023235 w 22493266"/>
              <a:gd name="connsiteY127" fmla="*/ 4337539 h 14466607"/>
              <a:gd name="connsiteX128" fmla="*/ 19117020 w 22493266"/>
              <a:gd name="connsiteY128" fmla="*/ 3845170 h 14466607"/>
              <a:gd name="connsiteX129" fmla="*/ 19257697 w 22493266"/>
              <a:gd name="connsiteY129" fmla="*/ 3798277 h 14466607"/>
              <a:gd name="connsiteX130" fmla="*/ 19046681 w 22493266"/>
              <a:gd name="connsiteY130" fmla="*/ 3634154 h 14466607"/>
              <a:gd name="connsiteX131" fmla="*/ 19140466 w 22493266"/>
              <a:gd name="connsiteY131" fmla="*/ 3048000 h 14466607"/>
              <a:gd name="connsiteX132" fmla="*/ 19187358 w 22493266"/>
              <a:gd name="connsiteY132" fmla="*/ 2766647 h 14466607"/>
              <a:gd name="connsiteX133" fmla="*/ 19093574 w 22493266"/>
              <a:gd name="connsiteY133" fmla="*/ 2203939 h 14466607"/>
              <a:gd name="connsiteX134" fmla="*/ 19163912 w 22493266"/>
              <a:gd name="connsiteY134" fmla="*/ 1969477 h 14466607"/>
              <a:gd name="connsiteX135" fmla="*/ 19070128 w 22493266"/>
              <a:gd name="connsiteY135" fmla="*/ 1547447 h 14466607"/>
              <a:gd name="connsiteX136" fmla="*/ 19468712 w 22493266"/>
              <a:gd name="connsiteY136" fmla="*/ 1242647 h 14466607"/>
              <a:gd name="connsiteX137" fmla="*/ 19984528 w 22493266"/>
              <a:gd name="connsiteY137" fmla="*/ 961293 h 14466607"/>
              <a:gd name="connsiteX138" fmla="*/ 20664466 w 22493266"/>
              <a:gd name="connsiteY138" fmla="*/ 773723 h 14466607"/>
              <a:gd name="connsiteX139" fmla="*/ 21719543 w 22493266"/>
              <a:gd name="connsiteY139" fmla="*/ 492370 h 14466607"/>
              <a:gd name="connsiteX140" fmla="*/ 22493266 w 22493266"/>
              <a:gd name="connsiteY140" fmla="*/ 0 h 14466607"/>
              <a:gd name="connsiteX141" fmla="*/ 22422928 w 22493266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52305 w 22499320"/>
              <a:gd name="connsiteY16" fmla="*/ 11769970 h 14466607"/>
              <a:gd name="connsiteX17" fmla="*/ 1350889 w 22499320"/>
              <a:gd name="connsiteY17" fmla="*/ 11535508 h 14466607"/>
              <a:gd name="connsiteX18" fmla="*/ 1515012 w 22499320"/>
              <a:gd name="connsiteY18" fmla="*/ 11723077 h 14466607"/>
              <a:gd name="connsiteX19" fmla="*/ 2007382 w 22499320"/>
              <a:gd name="connsiteY19" fmla="*/ 11558954 h 14466607"/>
              <a:gd name="connsiteX20" fmla="*/ 2429412 w 22499320"/>
              <a:gd name="connsiteY20" fmla="*/ 11371385 h 14466607"/>
              <a:gd name="connsiteX21" fmla="*/ 2523197 w 22499320"/>
              <a:gd name="connsiteY21" fmla="*/ 11558954 h 14466607"/>
              <a:gd name="connsiteX22" fmla="*/ 2781105 w 22499320"/>
              <a:gd name="connsiteY22" fmla="*/ 11793416 h 14466607"/>
              <a:gd name="connsiteX23" fmla="*/ 2851443 w 22499320"/>
              <a:gd name="connsiteY23" fmla="*/ 11535508 h 14466607"/>
              <a:gd name="connsiteX24" fmla="*/ 3062459 w 22499320"/>
              <a:gd name="connsiteY24" fmla="*/ 11441723 h 14466607"/>
              <a:gd name="connsiteX25" fmla="*/ 3414151 w 22499320"/>
              <a:gd name="connsiteY25" fmla="*/ 11582400 h 14466607"/>
              <a:gd name="connsiteX26" fmla="*/ 3625166 w 22499320"/>
              <a:gd name="connsiteY26" fmla="*/ 11676185 h 14466607"/>
              <a:gd name="connsiteX27" fmla="*/ 3695505 w 22499320"/>
              <a:gd name="connsiteY27" fmla="*/ 11512062 h 14466607"/>
              <a:gd name="connsiteX28" fmla="*/ 3695505 w 22499320"/>
              <a:gd name="connsiteY28" fmla="*/ 11254154 h 14466607"/>
              <a:gd name="connsiteX29" fmla="*/ 3929966 w 22499320"/>
              <a:gd name="connsiteY29" fmla="*/ 10972800 h 14466607"/>
              <a:gd name="connsiteX30" fmla="*/ 4234766 w 22499320"/>
              <a:gd name="connsiteY30" fmla="*/ 11019693 h 14466607"/>
              <a:gd name="connsiteX31" fmla="*/ 4820920 w 22499320"/>
              <a:gd name="connsiteY31" fmla="*/ 10785231 h 14466607"/>
              <a:gd name="connsiteX32" fmla="*/ 4961597 w 22499320"/>
              <a:gd name="connsiteY32" fmla="*/ 10925908 h 14466607"/>
              <a:gd name="connsiteX33" fmla="*/ 5313289 w 22499320"/>
              <a:gd name="connsiteY33" fmla="*/ 10785231 h 14466607"/>
              <a:gd name="connsiteX34" fmla="*/ 5242951 w 22499320"/>
              <a:gd name="connsiteY34" fmla="*/ 11043139 h 14466607"/>
              <a:gd name="connsiteX35" fmla="*/ 5453966 w 22499320"/>
              <a:gd name="connsiteY35" fmla="*/ 11043139 h 14466607"/>
              <a:gd name="connsiteX36" fmla="*/ 5430520 w 22499320"/>
              <a:gd name="connsiteY36" fmla="*/ 11230708 h 14466607"/>
              <a:gd name="connsiteX37" fmla="*/ 5618089 w 22499320"/>
              <a:gd name="connsiteY37" fmla="*/ 11324493 h 14466607"/>
              <a:gd name="connsiteX38" fmla="*/ 5711874 w 22499320"/>
              <a:gd name="connsiteY38" fmla="*/ 11324493 h 14466607"/>
              <a:gd name="connsiteX39" fmla="*/ 5711874 w 22499320"/>
              <a:gd name="connsiteY39" fmla="*/ 11488616 h 14466607"/>
              <a:gd name="connsiteX40" fmla="*/ 5946335 w 22499320"/>
              <a:gd name="connsiteY40" fmla="*/ 11723077 h 14466607"/>
              <a:gd name="connsiteX41" fmla="*/ 6063566 w 22499320"/>
              <a:gd name="connsiteY41" fmla="*/ 12051323 h 14466607"/>
              <a:gd name="connsiteX42" fmla="*/ 6274582 w 22499320"/>
              <a:gd name="connsiteY42" fmla="*/ 12285785 h 14466607"/>
              <a:gd name="connsiteX43" fmla="*/ 6438705 w 22499320"/>
              <a:gd name="connsiteY43" fmla="*/ 12449908 h 14466607"/>
              <a:gd name="connsiteX44" fmla="*/ 6626274 w 22499320"/>
              <a:gd name="connsiteY44" fmla="*/ 12215447 h 14466607"/>
              <a:gd name="connsiteX45" fmla="*/ 6813843 w 22499320"/>
              <a:gd name="connsiteY45" fmla="*/ 11957539 h 14466607"/>
              <a:gd name="connsiteX46" fmla="*/ 6931074 w 22499320"/>
              <a:gd name="connsiteY46" fmla="*/ 11957539 h 14466607"/>
              <a:gd name="connsiteX47" fmla="*/ 7165535 w 22499320"/>
              <a:gd name="connsiteY47" fmla="*/ 11816862 h 14466607"/>
              <a:gd name="connsiteX48" fmla="*/ 7376551 w 22499320"/>
              <a:gd name="connsiteY48" fmla="*/ 11793416 h 14466607"/>
              <a:gd name="connsiteX49" fmla="*/ 7564120 w 22499320"/>
              <a:gd name="connsiteY49" fmla="*/ 11652739 h 14466607"/>
              <a:gd name="connsiteX50" fmla="*/ 7517228 w 22499320"/>
              <a:gd name="connsiteY50" fmla="*/ 11887200 h 14466607"/>
              <a:gd name="connsiteX51" fmla="*/ 7728243 w 22499320"/>
              <a:gd name="connsiteY51" fmla="*/ 11816862 h 14466607"/>
              <a:gd name="connsiteX52" fmla="*/ 7868920 w 22499320"/>
              <a:gd name="connsiteY52" fmla="*/ 12074770 h 14466607"/>
              <a:gd name="connsiteX53" fmla="*/ 8033043 w 22499320"/>
              <a:gd name="connsiteY53" fmla="*/ 12004431 h 14466607"/>
              <a:gd name="connsiteX54" fmla="*/ 8126828 w 22499320"/>
              <a:gd name="connsiteY54" fmla="*/ 11863754 h 14466607"/>
              <a:gd name="connsiteX55" fmla="*/ 8408182 w 22499320"/>
              <a:gd name="connsiteY55" fmla="*/ 11934093 h 14466607"/>
              <a:gd name="connsiteX56" fmla="*/ 8525412 w 22499320"/>
              <a:gd name="connsiteY56" fmla="*/ 12473354 h 14466607"/>
              <a:gd name="connsiteX57" fmla="*/ 8712982 w 22499320"/>
              <a:gd name="connsiteY57" fmla="*/ 12168554 h 14466607"/>
              <a:gd name="connsiteX58" fmla="*/ 8455074 w 22499320"/>
              <a:gd name="connsiteY58" fmla="*/ 11840308 h 14466607"/>
              <a:gd name="connsiteX59" fmla="*/ 8736428 w 22499320"/>
              <a:gd name="connsiteY59" fmla="*/ 11605847 h 14466607"/>
              <a:gd name="connsiteX60" fmla="*/ 9064674 w 22499320"/>
              <a:gd name="connsiteY60" fmla="*/ 11629293 h 14466607"/>
              <a:gd name="connsiteX61" fmla="*/ 8947443 w 22499320"/>
              <a:gd name="connsiteY61" fmla="*/ 11769970 h 14466607"/>
              <a:gd name="connsiteX62" fmla="*/ 9088120 w 22499320"/>
              <a:gd name="connsiteY62" fmla="*/ 11957539 h 14466607"/>
              <a:gd name="connsiteX63" fmla="*/ 9908735 w 22499320"/>
              <a:gd name="connsiteY63" fmla="*/ 11957539 h 14466607"/>
              <a:gd name="connsiteX64" fmla="*/ 10494889 w 22499320"/>
              <a:gd name="connsiteY64" fmla="*/ 11887200 h 14466607"/>
              <a:gd name="connsiteX65" fmla="*/ 10424551 w 22499320"/>
              <a:gd name="connsiteY65" fmla="*/ 11676185 h 14466607"/>
              <a:gd name="connsiteX66" fmla="*/ 10236982 w 22499320"/>
              <a:gd name="connsiteY66" fmla="*/ 11699631 h 14466607"/>
              <a:gd name="connsiteX67" fmla="*/ 9838397 w 22499320"/>
              <a:gd name="connsiteY67" fmla="*/ 11418277 h 14466607"/>
              <a:gd name="connsiteX68" fmla="*/ 9768059 w 22499320"/>
              <a:gd name="connsiteY68" fmla="*/ 11019693 h 14466607"/>
              <a:gd name="connsiteX69" fmla="*/ 9861843 w 22499320"/>
              <a:gd name="connsiteY69" fmla="*/ 10410093 h 14466607"/>
              <a:gd name="connsiteX70" fmla="*/ 9861843 w 22499320"/>
              <a:gd name="connsiteY70" fmla="*/ 10199077 h 14466607"/>
              <a:gd name="connsiteX71" fmla="*/ 9908735 w 22499320"/>
              <a:gd name="connsiteY71" fmla="*/ 10128739 h 14466607"/>
              <a:gd name="connsiteX72" fmla="*/ 9697720 w 22499320"/>
              <a:gd name="connsiteY72" fmla="*/ 10081847 h 14466607"/>
              <a:gd name="connsiteX73" fmla="*/ 9697720 w 22499320"/>
              <a:gd name="connsiteY73" fmla="*/ 9495693 h 14466607"/>
              <a:gd name="connsiteX74" fmla="*/ 9721166 w 22499320"/>
              <a:gd name="connsiteY74" fmla="*/ 9308123 h 14466607"/>
              <a:gd name="connsiteX75" fmla="*/ 9908735 w 22499320"/>
              <a:gd name="connsiteY75" fmla="*/ 9167447 h 14466607"/>
              <a:gd name="connsiteX76" fmla="*/ 9603935 w 22499320"/>
              <a:gd name="connsiteY76" fmla="*/ 9190893 h 14466607"/>
              <a:gd name="connsiteX77" fmla="*/ 9416366 w 22499320"/>
              <a:gd name="connsiteY77" fmla="*/ 8839200 h 14466607"/>
              <a:gd name="connsiteX78" fmla="*/ 9135012 w 22499320"/>
              <a:gd name="connsiteY78" fmla="*/ 8604739 h 14466607"/>
              <a:gd name="connsiteX79" fmla="*/ 9064674 w 22499320"/>
              <a:gd name="connsiteY79" fmla="*/ 8299939 h 14466607"/>
              <a:gd name="connsiteX80" fmla="*/ 8970889 w 22499320"/>
              <a:gd name="connsiteY80" fmla="*/ 8088923 h 14466607"/>
              <a:gd name="connsiteX81" fmla="*/ 8947443 w 22499320"/>
              <a:gd name="connsiteY81" fmla="*/ 7690339 h 14466607"/>
              <a:gd name="connsiteX82" fmla="*/ 9041228 w 22499320"/>
              <a:gd name="connsiteY82" fmla="*/ 7549662 h 14466607"/>
              <a:gd name="connsiteX83" fmla="*/ 8947443 w 22499320"/>
              <a:gd name="connsiteY83" fmla="*/ 7197970 h 14466607"/>
              <a:gd name="connsiteX84" fmla="*/ 8759874 w 22499320"/>
              <a:gd name="connsiteY84" fmla="*/ 7174523 h 14466607"/>
              <a:gd name="connsiteX85" fmla="*/ 8712982 w 22499320"/>
              <a:gd name="connsiteY85" fmla="*/ 7010400 h 14466607"/>
              <a:gd name="connsiteX86" fmla="*/ 8759874 w 22499320"/>
              <a:gd name="connsiteY86" fmla="*/ 6869723 h 14466607"/>
              <a:gd name="connsiteX87" fmla="*/ 8923997 w 22499320"/>
              <a:gd name="connsiteY87" fmla="*/ 7033847 h 14466607"/>
              <a:gd name="connsiteX88" fmla="*/ 9041228 w 22499320"/>
              <a:gd name="connsiteY88" fmla="*/ 7033847 h 14466607"/>
              <a:gd name="connsiteX89" fmla="*/ 9557043 w 22499320"/>
              <a:gd name="connsiteY89" fmla="*/ 7221416 h 14466607"/>
              <a:gd name="connsiteX90" fmla="*/ 9744612 w 22499320"/>
              <a:gd name="connsiteY90" fmla="*/ 7291754 h 14466607"/>
              <a:gd name="connsiteX91" fmla="*/ 9861843 w 22499320"/>
              <a:gd name="connsiteY91" fmla="*/ 7338647 h 14466607"/>
              <a:gd name="connsiteX92" fmla="*/ 10213535 w 22499320"/>
              <a:gd name="connsiteY92" fmla="*/ 7127631 h 14466607"/>
              <a:gd name="connsiteX93" fmla="*/ 10659012 w 22499320"/>
              <a:gd name="connsiteY93" fmla="*/ 7057293 h 14466607"/>
              <a:gd name="connsiteX94" fmla="*/ 10776243 w 22499320"/>
              <a:gd name="connsiteY94" fmla="*/ 7244862 h 14466607"/>
              <a:gd name="connsiteX95" fmla="*/ 10823135 w 22499320"/>
              <a:gd name="connsiteY95" fmla="*/ 7479323 h 14466607"/>
              <a:gd name="connsiteX96" fmla="*/ 10565228 w 22499320"/>
              <a:gd name="connsiteY96" fmla="*/ 7643447 h 14466607"/>
              <a:gd name="connsiteX97" fmla="*/ 10823135 w 22499320"/>
              <a:gd name="connsiteY97" fmla="*/ 8042031 h 14466607"/>
              <a:gd name="connsiteX98" fmla="*/ 11010705 w 22499320"/>
              <a:gd name="connsiteY98" fmla="*/ 8393723 h 14466607"/>
              <a:gd name="connsiteX99" fmla="*/ 10987259 w 22499320"/>
              <a:gd name="connsiteY99" fmla="*/ 8721970 h 14466607"/>
              <a:gd name="connsiteX100" fmla="*/ 11198274 w 22499320"/>
              <a:gd name="connsiteY100" fmla="*/ 8698523 h 14466607"/>
              <a:gd name="connsiteX101" fmla="*/ 11315505 w 22499320"/>
              <a:gd name="connsiteY101" fmla="*/ 8487508 h 14466607"/>
              <a:gd name="connsiteX102" fmla="*/ 11667197 w 22499320"/>
              <a:gd name="connsiteY102" fmla="*/ 8487508 h 14466607"/>
              <a:gd name="connsiteX103" fmla="*/ 11995443 w 22499320"/>
              <a:gd name="connsiteY103" fmla="*/ 8510954 h 14466607"/>
              <a:gd name="connsiteX104" fmla="*/ 12417474 w 22499320"/>
              <a:gd name="connsiteY104" fmla="*/ 8628185 h 14466607"/>
              <a:gd name="connsiteX105" fmla="*/ 13097412 w 22499320"/>
              <a:gd name="connsiteY105" fmla="*/ 8698523 h 14466607"/>
              <a:gd name="connsiteX106" fmla="*/ 13425659 w 22499320"/>
              <a:gd name="connsiteY106" fmla="*/ 8721970 h 14466607"/>
              <a:gd name="connsiteX107" fmla="*/ 13777351 w 22499320"/>
              <a:gd name="connsiteY107" fmla="*/ 8956431 h 14466607"/>
              <a:gd name="connsiteX108" fmla="*/ 13918028 w 22499320"/>
              <a:gd name="connsiteY108" fmla="*/ 8979877 h 14466607"/>
              <a:gd name="connsiteX109" fmla="*/ 14504182 w 22499320"/>
              <a:gd name="connsiteY109" fmla="*/ 8745416 h 14466607"/>
              <a:gd name="connsiteX110" fmla="*/ 14996551 w 22499320"/>
              <a:gd name="connsiteY110" fmla="*/ 8299939 h 14466607"/>
              <a:gd name="connsiteX111" fmla="*/ 15817166 w 22499320"/>
              <a:gd name="connsiteY111" fmla="*/ 8135816 h 14466607"/>
              <a:gd name="connsiteX112" fmla="*/ 16098520 w 22499320"/>
              <a:gd name="connsiteY112" fmla="*/ 7995139 h 14466607"/>
              <a:gd name="connsiteX113" fmla="*/ 15535812 w 22499320"/>
              <a:gd name="connsiteY113" fmla="*/ 7971693 h 14466607"/>
              <a:gd name="connsiteX114" fmla="*/ 14973105 w 22499320"/>
              <a:gd name="connsiteY114" fmla="*/ 8018585 h 14466607"/>
              <a:gd name="connsiteX115" fmla="*/ 14785535 w 22499320"/>
              <a:gd name="connsiteY115" fmla="*/ 7854462 h 14466607"/>
              <a:gd name="connsiteX116" fmla="*/ 14973105 w 22499320"/>
              <a:gd name="connsiteY116" fmla="*/ 7432431 h 14466607"/>
              <a:gd name="connsiteX117" fmla="*/ 15043443 w 22499320"/>
              <a:gd name="connsiteY117" fmla="*/ 6963508 h 14466607"/>
              <a:gd name="connsiteX118" fmla="*/ 15840612 w 22499320"/>
              <a:gd name="connsiteY118" fmla="*/ 6564923 h 14466607"/>
              <a:gd name="connsiteX119" fmla="*/ 16379874 w 22499320"/>
              <a:gd name="connsiteY119" fmla="*/ 6236677 h 14466607"/>
              <a:gd name="connsiteX120" fmla="*/ 17645966 w 22499320"/>
              <a:gd name="connsiteY120" fmla="*/ 5884985 h 14466607"/>
              <a:gd name="connsiteX121" fmla="*/ 18771382 w 22499320"/>
              <a:gd name="connsiteY121" fmla="*/ 5134708 h 14466607"/>
              <a:gd name="connsiteX122" fmla="*/ 19005843 w 22499320"/>
              <a:gd name="connsiteY122" fmla="*/ 4759570 h 14466607"/>
              <a:gd name="connsiteX123" fmla="*/ 19099628 w 22499320"/>
              <a:gd name="connsiteY123" fmla="*/ 4572000 h 14466607"/>
              <a:gd name="connsiteX124" fmla="*/ 19803012 w 22499320"/>
              <a:gd name="connsiteY124" fmla="*/ 4806462 h 14466607"/>
              <a:gd name="connsiteX125" fmla="*/ 19380982 w 22499320"/>
              <a:gd name="connsiteY125" fmla="*/ 4501662 h 14466607"/>
              <a:gd name="connsiteX126" fmla="*/ 19193412 w 22499320"/>
              <a:gd name="connsiteY126" fmla="*/ 4360985 h 14466607"/>
              <a:gd name="connsiteX127" fmla="*/ 19029289 w 22499320"/>
              <a:gd name="connsiteY127" fmla="*/ 4337539 h 14466607"/>
              <a:gd name="connsiteX128" fmla="*/ 19123074 w 22499320"/>
              <a:gd name="connsiteY128" fmla="*/ 3845170 h 14466607"/>
              <a:gd name="connsiteX129" fmla="*/ 19263751 w 22499320"/>
              <a:gd name="connsiteY129" fmla="*/ 3798277 h 14466607"/>
              <a:gd name="connsiteX130" fmla="*/ 19052735 w 22499320"/>
              <a:gd name="connsiteY130" fmla="*/ 3634154 h 14466607"/>
              <a:gd name="connsiteX131" fmla="*/ 19146520 w 22499320"/>
              <a:gd name="connsiteY131" fmla="*/ 3048000 h 14466607"/>
              <a:gd name="connsiteX132" fmla="*/ 19193412 w 22499320"/>
              <a:gd name="connsiteY132" fmla="*/ 2766647 h 14466607"/>
              <a:gd name="connsiteX133" fmla="*/ 19099628 w 22499320"/>
              <a:gd name="connsiteY133" fmla="*/ 2203939 h 14466607"/>
              <a:gd name="connsiteX134" fmla="*/ 19169966 w 22499320"/>
              <a:gd name="connsiteY134" fmla="*/ 1969477 h 14466607"/>
              <a:gd name="connsiteX135" fmla="*/ 19076182 w 22499320"/>
              <a:gd name="connsiteY135" fmla="*/ 1547447 h 14466607"/>
              <a:gd name="connsiteX136" fmla="*/ 19474766 w 22499320"/>
              <a:gd name="connsiteY136" fmla="*/ 1242647 h 14466607"/>
              <a:gd name="connsiteX137" fmla="*/ 19990582 w 22499320"/>
              <a:gd name="connsiteY137" fmla="*/ 961293 h 14466607"/>
              <a:gd name="connsiteX138" fmla="*/ 20670520 w 22499320"/>
              <a:gd name="connsiteY138" fmla="*/ 773723 h 14466607"/>
              <a:gd name="connsiteX139" fmla="*/ 21725597 w 22499320"/>
              <a:gd name="connsiteY139" fmla="*/ 492370 h 14466607"/>
              <a:gd name="connsiteX140" fmla="*/ 22499320 w 22499320"/>
              <a:gd name="connsiteY140" fmla="*/ 0 h 14466607"/>
              <a:gd name="connsiteX141" fmla="*/ 22428982 w 22499320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50889 w 22499320"/>
              <a:gd name="connsiteY17" fmla="*/ 11535508 h 14466607"/>
              <a:gd name="connsiteX18" fmla="*/ 1515012 w 22499320"/>
              <a:gd name="connsiteY18" fmla="*/ 11723077 h 14466607"/>
              <a:gd name="connsiteX19" fmla="*/ 2007382 w 22499320"/>
              <a:gd name="connsiteY19" fmla="*/ 11558954 h 14466607"/>
              <a:gd name="connsiteX20" fmla="*/ 2429412 w 22499320"/>
              <a:gd name="connsiteY20" fmla="*/ 11371385 h 14466607"/>
              <a:gd name="connsiteX21" fmla="*/ 2523197 w 22499320"/>
              <a:gd name="connsiteY21" fmla="*/ 11558954 h 14466607"/>
              <a:gd name="connsiteX22" fmla="*/ 2781105 w 22499320"/>
              <a:gd name="connsiteY22" fmla="*/ 11793416 h 14466607"/>
              <a:gd name="connsiteX23" fmla="*/ 2851443 w 22499320"/>
              <a:gd name="connsiteY23" fmla="*/ 11535508 h 14466607"/>
              <a:gd name="connsiteX24" fmla="*/ 3062459 w 22499320"/>
              <a:gd name="connsiteY24" fmla="*/ 11441723 h 14466607"/>
              <a:gd name="connsiteX25" fmla="*/ 3414151 w 22499320"/>
              <a:gd name="connsiteY25" fmla="*/ 11582400 h 14466607"/>
              <a:gd name="connsiteX26" fmla="*/ 3625166 w 22499320"/>
              <a:gd name="connsiteY26" fmla="*/ 11676185 h 14466607"/>
              <a:gd name="connsiteX27" fmla="*/ 3695505 w 22499320"/>
              <a:gd name="connsiteY27" fmla="*/ 11512062 h 14466607"/>
              <a:gd name="connsiteX28" fmla="*/ 3695505 w 22499320"/>
              <a:gd name="connsiteY28" fmla="*/ 11254154 h 14466607"/>
              <a:gd name="connsiteX29" fmla="*/ 3929966 w 22499320"/>
              <a:gd name="connsiteY29" fmla="*/ 10972800 h 14466607"/>
              <a:gd name="connsiteX30" fmla="*/ 4234766 w 22499320"/>
              <a:gd name="connsiteY30" fmla="*/ 11019693 h 14466607"/>
              <a:gd name="connsiteX31" fmla="*/ 4820920 w 22499320"/>
              <a:gd name="connsiteY31" fmla="*/ 10785231 h 14466607"/>
              <a:gd name="connsiteX32" fmla="*/ 4961597 w 22499320"/>
              <a:gd name="connsiteY32" fmla="*/ 10925908 h 14466607"/>
              <a:gd name="connsiteX33" fmla="*/ 5313289 w 22499320"/>
              <a:gd name="connsiteY33" fmla="*/ 10785231 h 14466607"/>
              <a:gd name="connsiteX34" fmla="*/ 5242951 w 22499320"/>
              <a:gd name="connsiteY34" fmla="*/ 11043139 h 14466607"/>
              <a:gd name="connsiteX35" fmla="*/ 5453966 w 22499320"/>
              <a:gd name="connsiteY35" fmla="*/ 11043139 h 14466607"/>
              <a:gd name="connsiteX36" fmla="*/ 5430520 w 22499320"/>
              <a:gd name="connsiteY36" fmla="*/ 11230708 h 14466607"/>
              <a:gd name="connsiteX37" fmla="*/ 5618089 w 22499320"/>
              <a:gd name="connsiteY37" fmla="*/ 11324493 h 14466607"/>
              <a:gd name="connsiteX38" fmla="*/ 5711874 w 22499320"/>
              <a:gd name="connsiteY38" fmla="*/ 11324493 h 14466607"/>
              <a:gd name="connsiteX39" fmla="*/ 5711874 w 22499320"/>
              <a:gd name="connsiteY39" fmla="*/ 11488616 h 14466607"/>
              <a:gd name="connsiteX40" fmla="*/ 5946335 w 22499320"/>
              <a:gd name="connsiteY40" fmla="*/ 11723077 h 14466607"/>
              <a:gd name="connsiteX41" fmla="*/ 6063566 w 22499320"/>
              <a:gd name="connsiteY41" fmla="*/ 12051323 h 14466607"/>
              <a:gd name="connsiteX42" fmla="*/ 6274582 w 22499320"/>
              <a:gd name="connsiteY42" fmla="*/ 12285785 h 14466607"/>
              <a:gd name="connsiteX43" fmla="*/ 6438705 w 22499320"/>
              <a:gd name="connsiteY43" fmla="*/ 12449908 h 14466607"/>
              <a:gd name="connsiteX44" fmla="*/ 6626274 w 22499320"/>
              <a:gd name="connsiteY44" fmla="*/ 12215447 h 14466607"/>
              <a:gd name="connsiteX45" fmla="*/ 6813843 w 22499320"/>
              <a:gd name="connsiteY45" fmla="*/ 11957539 h 14466607"/>
              <a:gd name="connsiteX46" fmla="*/ 6931074 w 22499320"/>
              <a:gd name="connsiteY46" fmla="*/ 11957539 h 14466607"/>
              <a:gd name="connsiteX47" fmla="*/ 7165535 w 22499320"/>
              <a:gd name="connsiteY47" fmla="*/ 11816862 h 14466607"/>
              <a:gd name="connsiteX48" fmla="*/ 7376551 w 22499320"/>
              <a:gd name="connsiteY48" fmla="*/ 11793416 h 14466607"/>
              <a:gd name="connsiteX49" fmla="*/ 7564120 w 22499320"/>
              <a:gd name="connsiteY49" fmla="*/ 11652739 h 14466607"/>
              <a:gd name="connsiteX50" fmla="*/ 7517228 w 22499320"/>
              <a:gd name="connsiteY50" fmla="*/ 11887200 h 14466607"/>
              <a:gd name="connsiteX51" fmla="*/ 7728243 w 22499320"/>
              <a:gd name="connsiteY51" fmla="*/ 11816862 h 14466607"/>
              <a:gd name="connsiteX52" fmla="*/ 7868920 w 22499320"/>
              <a:gd name="connsiteY52" fmla="*/ 12074770 h 14466607"/>
              <a:gd name="connsiteX53" fmla="*/ 8033043 w 22499320"/>
              <a:gd name="connsiteY53" fmla="*/ 12004431 h 14466607"/>
              <a:gd name="connsiteX54" fmla="*/ 8126828 w 22499320"/>
              <a:gd name="connsiteY54" fmla="*/ 11863754 h 14466607"/>
              <a:gd name="connsiteX55" fmla="*/ 8408182 w 22499320"/>
              <a:gd name="connsiteY55" fmla="*/ 11934093 h 14466607"/>
              <a:gd name="connsiteX56" fmla="*/ 8525412 w 22499320"/>
              <a:gd name="connsiteY56" fmla="*/ 12473354 h 14466607"/>
              <a:gd name="connsiteX57" fmla="*/ 8712982 w 22499320"/>
              <a:gd name="connsiteY57" fmla="*/ 12168554 h 14466607"/>
              <a:gd name="connsiteX58" fmla="*/ 8455074 w 22499320"/>
              <a:gd name="connsiteY58" fmla="*/ 11840308 h 14466607"/>
              <a:gd name="connsiteX59" fmla="*/ 8736428 w 22499320"/>
              <a:gd name="connsiteY59" fmla="*/ 11605847 h 14466607"/>
              <a:gd name="connsiteX60" fmla="*/ 9064674 w 22499320"/>
              <a:gd name="connsiteY60" fmla="*/ 11629293 h 14466607"/>
              <a:gd name="connsiteX61" fmla="*/ 8947443 w 22499320"/>
              <a:gd name="connsiteY61" fmla="*/ 11769970 h 14466607"/>
              <a:gd name="connsiteX62" fmla="*/ 9088120 w 22499320"/>
              <a:gd name="connsiteY62" fmla="*/ 11957539 h 14466607"/>
              <a:gd name="connsiteX63" fmla="*/ 9908735 w 22499320"/>
              <a:gd name="connsiteY63" fmla="*/ 11957539 h 14466607"/>
              <a:gd name="connsiteX64" fmla="*/ 10494889 w 22499320"/>
              <a:gd name="connsiteY64" fmla="*/ 11887200 h 14466607"/>
              <a:gd name="connsiteX65" fmla="*/ 10424551 w 22499320"/>
              <a:gd name="connsiteY65" fmla="*/ 11676185 h 14466607"/>
              <a:gd name="connsiteX66" fmla="*/ 10236982 w 22499320"/>
              <a:gd name="connsiteY66" fmla="*/ 11699631 h 14466607"/>
              <a:gd name="connsiteX67" fmla="*/ 9838397 w 22499320"/>
              <a:gd name="connsiteY67" fmla="*/ 11418277 h 14466607"/>
              <a:gd name="connsiteX68" fmla="*/ 9768059 w 22499320"/>
              <a:gd name="connsiteY68" fmla="*/ 11019693 h 14466607"/>
              <a:gd name="connsiteX69" fmla="*/ 9861843 w 22499320"/>
              <a:gd name="connsiteY69" fmla="*/ 10410093 h 14466607"/>
              <a:gd name="connsiteX70" fmla="*/ 9861843 w 22499320"/>
              <a:gd name="connsiteY70" fmla="*/ 10199077 h 14466607"/>
              <a:gd name="connsiteX71" fmla="*/ 9908735 w 22499320"/>
              <a:gd name="connsiteY71" fmla="*/ 10128739 h 14466607"/>
              <a:gd name="connsiteX72" fmla="*/ 9697720 w 22499320"/>
              <a:gd name="connsiteY72" fmla="*/ 10081847 h 14466607"/>
              <a:gd name="connsiteX73" fmla="*/ 9697720 w 22499320"/>
              <a:gd name="connsiteY73" fmla="*/ 9495693 h 14466607"/>
              <a:gd name="connsiteX74" fmla="*/ 9721166 w 22499320"/>
              <a:gd name="connsiteY74" fmla="*/ 9308123 h 14466607"/>
              <a:gd name="connsiteX75" fmla="*/ 9908735 w 22499320"/>
              <a:gd name="connsiteY75" fmla="*/ 9167447 h 14466607"/>
              <a:gd name="connsiteX76" fmla="*/ 9603935 w 22499320"/>
              <a:gd name="connsiteY76" fmla="*/ 9190893 h 14466607"/>
              <a:gd name="connsiteX77" fmla="*/ 9416366 w 22499320"/>
              <a:gd name="connsiteY77" fmla="*/ 8839200 h 14466607"/>
              <a:gd name="connsiteX78" fmla="*/ 9135012 w 22499320"/>
              <a:gd name="connsiteY78" fmla="*/ 8604739 h 14466607"/>
              <a:gd name="connsiteX79" fmla="*/ 9064674 w 22499320"/>
              <a:gd name="connsiteY79" fmla="*/ 8299939 h 14466607"/>
              <a:gd name="connsiteX80" fmla="*/ 8970889 w 22499320"/>
              <a:gd name="connsiteY80" fmla="*/ 8088923 h 14466607"/>
              <a:gd name="connsiteX81" fmla="*/ 8947443 w 22499320"/>
              <a:gd name="connsiteY81" fmla="*/ 7690339 h 14466607"/>
              <a:gd name="connsiteX82" fmla="*/ 9041228 w 22499320"/>
              <a:gd name="connsiteY82" fmla="*/ 7549662 h 14466607"/>
              <a:gd name="connsiteX83" fmla="*/ 8947443 w 22499320"/>
              <a:gd name="connsiteY83" fmla="*/ 7197970 h 14466607"/>
              <a:gd name="connsiteX84" fmla="*/ 8759874 w 22499320"/>
              <a:gd name="connsiteY84" fmla="*/ 7174523 h 14466607"/>
              <a:gd name="connsiteX85" fmla="*/ 8712982 w 22499320"/>
              <a:gd name="connsiteY85" fmla="*/ 7010400 h 14466607"/>
              <a:gd name="connsiteX86" fmla="*/ 8759874 w 22499320"/>
              <a:gd name="connsiteY86" fmla="*/ 6869723 h 14466607"/>
              <a:gd name="connsiteX87" fmla="*/ 8923997 w 22499320"/>
              <a:gd name="connsiteY87" fmla="*/ 7033847 h 14466607"/>
              <a:gd name="connsiteX88" fmla="*/ 9041228 w 22499320"/>
              <a:gd name="connsiteY88" fmla="*/ 7033847 h 14466607"/>
              <a:gd name="connsiteX89" fmla="*/ 9557043 w 22499320"/>
              <a:gd name="connsiteY89" fmla="*/ 7221416 h 14466607"/>
              <a:gd name="connsiteX90" fmla="*/ 9744612 w 22499320"/>
              <a:gd name="connsiteY90" fmla="*/ 7291754 h 14466607"/>
              <a:gd name="connsiteX91" fmla="*/ 9861843 w 22499320"/>
              <a:gd name="connsiteY91" fmla="*/ 7338647 h 14466607"/>
              <a:gd name="connsiteX92" fmla="*/ 10213535 w 22499320"/>
              <a:gd name="connsiteY92" fmla="*/ 7127631 h 14466607"/>
              <a:gd name="connsiteX93" fmla="*/ 10659012 w 22499320"/>
              <a:gd name="connsiteY93" fmla="*/ 7057293 h 14466607"/>
              <a:gd name="connsiteX94" fmla="*/ 10776243 w 22499320"/>
              <a:gd name="connsiteY94" fmla="*/ 7244862 h 14466607"/>
              <a:gd name="connsiteX95" fmla="*/ 10823135 w 22499320"/>
              <a:gd name="connsiteY95" fmla="*/ 7479323 h 14466607"/>
              <a:gd name="connsiteX96" fmla="*/ 10565228 w 22499320"/>
              <a:gd name="connsiteY96" fmla="*/ 7643447 h 14466607"/>
              <a:gd name="connsiteX97" fmla="*/ 10823135 w 22499320"/>
              <a:gd name="connsiteY97" fmla="*/ 8042031 h 14466607"/>
              <a:gd name="connsiteX98" fmla="*/ 11010705 w 22499320"/>
              <a:gd name="connsiteY98" fmla="*/ 8393723 h 14466607"/>
              <a:gd name="connsiteX99" fmla="*/ 10987259 w 22499320"/>
              <a:gd name="connsiteY99" fmla="*/ 8721970 h 14466607"/>
              <a:gd name="connsiteX100" fmla="*/ 11198274 w 22499320"/>
              <a:gd name="connsiteY100" fmla="*/ 8698523 h 14466607"/>
              <a:gd name="connsiteX101" fmla="*/ 11315505 w 22499320"/>
              <a:gd name="connsiteY101" fmla="*/ 8487508 h 14466607"/>
              <a:gd name="connsiteX102" fmla="*/ 11667197 w 22499320"/>
              <a:gd name="connsiteY102" fmla="*/ 8487508 h 14466607"/>
              <a:gd name="connsiteX103" fmla="*/ 11995443 w 22499320"/>
              <a:gd name="connsiteY103" fmla="*/ 8510954 h 14466607"/>
              <a:gd name="connsiteX104" fmla="*/ 12417474 w 22499320"/>
              <a:gd name="connsiteY104" fmla="*/ 8628185 h 14466607"/>
              <a:gd name="connsiteX105" fmla="*/ 13097412 w 22499320"/>
              <a:gd name="connsiteY105" fmla="*/ 8698523 h 14466607"/>
              <a:gd name="connsiteX106" fmla="*/ 13425659 w 22499320"/>
              <a:gd name="connsiteY106" fmla="*/ 8721970 h 14466607"/>
              <a:gd name="connsiteX107" fmla="*/ 13777351 w 22499320"/>
              <a:gd name="connsiteY107" fmla="*/ 8956431 h 14466607"/>
              <a:gd name="connsiteX108" fmla="*/ 13918028 w 22499320"/>
              <a:gd name="connsiteY108" fmla="*/ 8979877 h 14466607"/>
              <a:gd name="connsiteX109" fmla="*/ 14504182 w 22499320"/>
              <a:gd name="connsiteY109" fmla="*/ 8745416 h 14466607"/>
              <a:gd name="connsiteX110" fmla="*/ 14996551 w 22499320"/>
              <a:gd name="connsiteY110" fmla="*/ 8299939 h 14466607"/>
              <a:gd name="connsiteX111" fmla="*/ 15817166 w 22499320"/>
              <a:gd name="connsiteY111" fmla="*/ 8135816 h 14466607"/>
              <a:gd name="connsiteX112" fmla="*/ 16098520 w 22499320"/>
              <a:gd name="connsiteY112" fmla="*/ 7995139 h 14466607"/>
              <a:gd name="connsiteX113" fmla="*/ 15535812 w 22499320"/>
              <a:gd name="connsiteY113" fmla="*/ 7971693 h 14466607"/>
              <a:gd name="connsiteX114" fmla="*/ 14973105 w 22499320"/>
              <a:gd name="connsiteY114" fmla="*/ 8018585 h 14466607"/>
              <a:gd name="connsiteX115" fmla="*/ 14785535 w 22499320"/>
              <a:gd name="connsiteY115" fmla="*/ 7854462 h 14466607"/>
              <a:gd name="connsiteX116" fmla="*/ 14973105 w 22499320"/>
              <a:gd name="connsiteY116" fmla="*/ 7432431 h 14466607"/>
              <a:gd name="connsiteX117" fmla="*/ 15043443 w 22499320"/>
              <a:gd name="connsiteY117" fmla="*/ 6963508 h 14466607"/>
              <a:gd name="connsiteX118" fmla="*/ 15840612 w 22499320"/>
              <a:gd name="connsiteY118" fmla="*/ 6564923 h 14466607"/>
              <a:gd name="connsiteX119" fmla="*/ 16379874 w 22499320"/>
              <a:gd name="connsiteY119" fmla="*/ 6236677 h 14466607"/>
              <a:gd name="connsiteX120" fmla="*/ 17645966 w 22499320"/>
              <a:gd name="connsiteY120" fmla="*/ 5884985 h 14466607"/>
              <a:gd name="connsiteX121" fmla="*/ 18771382 w 22499320"/>
              <a:gd name="connsiteY121" fmla="*/ 5134708 h 14466607"/>
              <a:gd name="connsiteX122" fmla="*/ 19005843 w 22499320"/>
              <a:gd name="connsiteY122" fmla="*/ 4759570 h 14466607"/>
              <a:gd name="connsiteX123" fmla="*/ 19099628 w 22499320"/>
              <a:gd name="connsiteY123" fmla="*/ 4572000 h 14466607"/>
              <a:gd name="connsiteX124" fmla="*/ 19803012 w 22499320"/>
              <a:gd name="connsiteY124" fmla="*/ 4806462 h 14466607"/>
              <a:gd name="connsiteX125" fmla="*/ 19380982 w 22499320"/>
              <a:gd name="connsiteY125" fmla="*/ 4501662 h 14466607"/>
              <a:gd name="connsiteX126" fmla="*/ 19193412 w 22499320"/>
              <a:gd name="connsiteY126" fmla="*/ 4360985 h 14466607"/>
              <a:gd name="connsiteX127" fmla="*/ 19029289 w 22499320"/>
              <a:gd name="connsiteY127" fmla="*/ 4337539 h 14466607"/>
              <a:gd name="connsiteX128" fmla="*/ 19123074 w 22499320"/>
              <a:gd name="connsiteY128" fmla="*/ 3845170 h 14466607"/>
              <a:gd name="connsiteX129" fmla="*/ 19263751 w 22499320"/>
              <a:gd name="connsiteY129" fmla="*/ 3798277 h 14466607"/>
              <a:gd name="connsiteX130" fmla="*/ 19052735 w 22499320"/>
              <a:gd name="connsiteY130" fmla="*/ 3634154 h 14466607"/>
              <a:gd name="connsiteX131" fmla="*/ 19146520 w 22499320"/>
              <a:gd name="connsiteY131" fmla="*/ 3048000 h 14466607"/>
              <a:gd name="connsiteX132" fmla="*/ 19193412 w 22499320"/>
              <a:gd name="connsiteY132" fmla="*/ 2766647 h 14466607"/>
              <a:gd name="connsiteX133" fmla="*/ 19099628 w 22499320"/>
              <a:gd name="connsiteY133" fmla="*/ 2203939 h 14466607"/>
              <a:gd name="connsiteX134" fmla="*/ 19169966 w 22499320"/>
              <a:gd name="connsiteY134" fmla="*/ 1969477 h 14466607"/>
              <a:gd name="connsiteX135" fmla="*/ 19076182 w 22499320"/>
              <a:gd name="connsiteY135" fmla="*/ 1547447 h 14466607"/>
              <a:gd name="connsiteX136" fmla="*/ 19474766 w 22499320"/>
              <a:gd name="connsiteY136" fmla="*/ 1242647 h 14466607"/>
              <a:gd name="connsiteX137" fmla="*/ 19990582 w 22499320"/>
              <a:gd name="connsiteY137" fmla="*/ 961293 h 14466607"/>
              <a:gd name="connsiteX138" fmla="*/ 20670520 w 22499320"/>
              <a:gd name="connsiteY138" fmla="*/ 773723 h 14466607"/>
              <a:gd name="connsiteX139" fmla="*/ 21725597 w 22499320"/>
              <a:gd name="connsiteY139" fmla="*/ 492370 h 14466607"/>
              <a:gd name="connsiteX140" fmla="*/ 22499320 w 22499320"/>
              <a:gd name="connsiteY140" fmla="*/ 0 h 14466607"/>
              <a:gd name="connsiteX141" fmla="*/ 22428982 w 22499320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50889 w 22499320"/>
              <a:gd name="connsiteY17" fmla="*/ 11535508 h 14466607"/>
              <a:gd name="connsiteX18" fmla="*/ 1515012 w 22499320"/>
              <a:gd name="connsiteY18" fmla="*/ 11723077 h 14466607"/>
              <a:gd name="connsiteX19" fmla="*/ 2007382 w 22499320"/>
              <a:gd name="connsiteY19" fmla="*/ 11558954 h 14466607"/>
              <a:gd name="connsiteX20" fmla="*/ 2429412 w 22499320"/>
              <a:gd name="connsiteY20" fmla="*/ 11371385 h 14466607"/>
              <a:gd name="connsiteX21" fmla="*/ 2523197 w 22499320"/>
              <a:gd name="connsiteY21" fmla="*/ 11558954 h 14466607"/>
              <a:gd name="connsiteX22" fmla="*/ 2781105 w 22499320"/>
              <a:gd name="connsiteY22" fmla="*/ 11793416 h 14466607"/>
              <a:gd name="connsiteX23" fmla="*/ 2851443 w 22499320"/>
              <a:gd name="connsiteY23" fmla="*/ 11535508 h 14466607"/>
              <a:gd name="connsiteX24" fmla="*/ 3062459 w 22499320"/>
              <a:gd name="connsiteY24" fmla="*/ 11441723 h 14466607"/>
              <a:gd name="connsiteX25" fmla="*/ 3414151 w 22499320"/>
              <a:gd name="connsiteY25" fmla="*/ 11582400 h 14466607"/>
              <a:gd name="connsiteX26" fmla="*/ 3625166 w 22499320"/>
              <a:gd name="connsiteY26" fmla="*/ 11676185 h 14466607"/>
              <a:gd name="connsiteX27" fmla="*/ 3695505 w 22499320"/>
              <a:gd name="connsiteY27" fmla="*/ 11512062 h 14466607"/>
              <a:gd name="connsiteX28" fmla="*/ 3695505 w 22499320"/>
              <a:gd name="connsiteY28" fmla="*/ 11254154 h 14466607"/>
              <a:gd name="connsiteX29" fmla="*/ 3929966 w 22499320"/>
              <a:gd name="connsiteY29" fmla="*/ 10972800 h 14466607"/>
              <a:gd name="connsiteX30" fmla="*/ 4234766 w 22499320"/>
              <a:gd name="connsiteY30" fmla="*/ 11019693 h 14466607"/>
              <a:gd name="connsiteX31" fmla="*/ 4820920 w 22499320"/>
              <a:gd name="connsiteY31" fmla="*/ 10785231 h 14466607"/>
              <a:gd name="connsiteX32" fmla="*/ 4961597 w 22499320"/>
              <a:gd name="connsiteY32" fmla="*/ 10925908 h 14466607"/>
              <a:gd name="connsiteX33" fmla="*/ 5313289 w 22499320"/>
              <a:gd name="connsiteY33" fmla="*/ 10785231 h 14466607"/>
              <a:gd name="connsiteX34" fmla="*/ 5242951 w 22499320"/>
              <a:gd name="connsiteY34" fmla="*/ 11043139 h 14466607"/>
              <a:gd name="connsiteX35" fmla="*/ 5453966 w 22499320"/>
              <a:gd name="connsiteY35" fmla="*/ 11043139 h 14466607"/>
              <a:gd name="connsiteX36" fmla="*/ 5430520 w 22499320"/>
              <a:gd name="connsiteY36" fmla="*/ 11230708 h 14466607"/>
              <a:gd name="connsiteX37" fmla="*/ 5618089 w 22499320"/>
              <a:gd name="connsiteY37" fmla="*/ 11324493 h 14466607"/>
              <a:gd name="connsiteX38" fmla="*/ 5711874 w 22499320"/>
              <a:gd name="connsiteY38" fmla="*/ 11324493 h 14466607"/>
              <a:gd name="connsiteX39" fmla="*/ 5711874 w 22499320"/>
              <a:gd name="connsiteY39" fmla="*/ 11488616 h 14466607"/>
              <a:gd name="connsiteX40" fmla="*/ 5946335 w 22499320"/>
              <a:gd name="connsiteY40" fmla="*/ 11723077 h 14466607"/>
              <a:gd name="connsiteX41" fmla="*/ 6063566 w 22499320"/>
              <a:gd name="connsiteY41" fmla="*/ 12051323 h 14466607"/>
              <a:gd name="connsiteX42" fmla="*/ 6274582 w 22499320"/>
              <a:gd name="connsiteY42" fmla="*/ 12285785 h 14466607"/>
              <a:gd name="connsiteX43" fmla="*/ 6438705 w 22499320"/>
              <a:gd name="connsiteY43" fmla="*/ 12449908 h 14466607"/>
              <a:gd name="connsiteX44" fmla="*/ 6626274 w 22499320"/>
              <a:gd name="connsiteY44" fmla="*/ 12215447 h 14466607"/>
              <a:gd name="connsiteX45" fmla="*/ 6813843 w 22499320"/>
              <a:gd name="connsiteY45" fmla="*/ 11957539 h 14466607"/>
              <a:gd name="connsiteX46" fmla="*/ 6931074 w 22499320"/>
              <a:gd name="connsiteY46" fmla="*/ 11957539 h 14466607"/>
              <a:gd name="connsiteX47" fmla="*/ 7165535 w 22499320"/>
              <a:gd name="connsiteY47" fmla="*/ 11816862 h 14466607"/>
              <a:gd name="connsiteX48" fmla="*/ 7376551 w 22499320"/>
              <a:gd name="connsiteY48" fmla="*/ 11793416 h 14466607"/>
              <a:gd name="connsiteX49" fmla="*/ 7564120 w 22499320"/>
              <a:gd name="connsiteY49" fmla="*/ 11652739 h 14466607"/>
              <a:gd name="connsiteX50" fmla="*/ 7517228 w 22499320"/>
              <a:gd name="connsiteY50" fmla="*/ 11887200 h 14466607"/>
              <a:gd name="connsiteX51" fmla="*/ 7728243 w 22499320"/>
              <a:gd name="connsiteY51" fmla="*/ 11816862 h 14466607"/>
              <a:gd name="connsiteX52" fmla="*/ 7868920 w 22499320"/>
              <a:gd name="connsiteY52" fmla="*/ 12074770 h 14466607"/>
              <a:gd name="connsiteX53" fmla="*/ 8033043 w 22499320"/>
              <a:gd name="connsiteY53" fmla="*/ 12004431 h 14466607"/>
              <a:gd name="connsiteX54" fmla="*/ 8126828 w 22499320"/>
              <a:gd name="connsiteY54" fmla="*/ 11863754 h 14466607"/>
              <a:gd name="connsiteX55" fmla="*/ 8408182 w 22499320"/>
              <a:gd name="connsiteY55" fmla="*/ 11934093 h 14466607"/>
              <a:gd name="connsiteX56" fmla="*/ 8525412 w 22499320"/>
              <a:gd name="connsiteY56" fmla="*/ 12473354 h 14466607"/>
              <a:gd name="connsiteX57" fmla="*/ 8712982 w 22499320"/>
              <a:gd name="connsiteY57" fmla="*/ 12168554 h 14466607"/>
              <a:gd name="connsiteX58" fmla="*/ 8455074 w 22499320"/>
              <a:gd name="connsiteY58" fmla="*/ 11840308 h 14466607"/>
              <a:gd name="connsiteX59" fmla="*/ 8736428 w 22499320"/>
              <a:gd name="connsiteY59" fmla="*/ 11605847 h 14466607"/>
              <a:gd name="connsiteX60" fmla="*/ 9064674 w 22499320"/>
              <a:gd name="connsiteY60" fmla="*/ 11629293 h 14466607"/>
              <a:gd name="connsiteX61" fmla="*/ 8947443 w 22499320"/>
              <a:gd name="connsiteY61" fmla="*/ 11769970 h 14466607"/>
              <a:gd name="connsiteX62" fmla="*/ 9088120 w 22499320"/>
              <a:gd name="connsiteY62" fmla="*/ 11957539 h 14466607"/>
              <a:gd name="connsiteX63" fmla="*/ 9908735 w 22499320"/>
              <a:gd name="connsiteY63" fmla="*/ 11957539 h 14466607"/>
              <a:gd name="connsiteX64" fmla="*/ 10494889 w 22499320"/>
              <a:gd name="connsiteY64" fmla="*/ 11887200 h 14466607"/>
              <a:gd name="connsiteX65" fmla="*/ 10424551 w 22499320"/>
              <a:gd name="connsiteY65" fmla="*/ 11676185 h 14466607"/>
              <a:gd name="connsiteX66" fmla="*/ 10236982 w 22499320"/>
              <a:gd name="connsiteY66" fmla="*/ 11699631 h 14466607"/>
              <a:gd name="connsiteX67" fmla="*/ 9838397 w 22499320"/>
              <a:gd name="connsiteY67" fmla="*/ 11418277 h 14466607"/>
              <a:gd name="connsiteX68" fmla="*/ 9768059 w 22499320"/>
              <a:gd name="connsiteY68" fmla="*/ 11019693 h 14466607"/>
              <a:gd name="connsiteX69" fmla="*/ 9861843 w 22499320"/>
              <a:gd name="connsiteY69" fmla="*/ 10410093 h 14466607"/>
              <a:gd name="connsiteX70" fmla="*/ 9861843 w 22499320"/>
              <a:gd name="connsiteY70" fmla="*/ 10199077 h 14466607"/>
              <a:gd name="connsiteX71" fmla="*/ 9908735 w 22499320"/>
              <a:gd name="connsiteY71" fmla="*/ 10128739 h 14466607"/>
              <a:gd name="connsiteX72" fmla="*/ 9697720 w 22499320"/>
              <a:gd name="connsiteY72" fmla="*/ 10081847 h 14466607"/>
              <a:gd name="connsiteX73" fmla="*/ 9697720 w 22499320"/>
              <a:gd name="connsiteY73" fmla="*/ 9495693 h 14466607"/>
              <a:gd name="connsiteX74" fmla="*/ 9721166 w 22499320"/>
              <a:gd name="connsiteY74" fmla="*/ 9308123 h 14466607"/>
              <a:gd name="connsiteX75" fmla="*/ 9908735 w 22499320"/>
              <a:gd name="connsiteY75" fmla="*/ 9167447 h 14466607"/>
              <a:gd name="connsiteX76" fmla="*/ 9603935 w 22499320"/>
              <a:gd name="connsiteY76" fmla="*/ 9190893 h 14466607"/>
              <a:gd name="connsiteX77" fmla="*/ 9416366 w 22499320"/>
              <a:gd name="connsiteY77" fmla="*/ 8839200 h 14466607"/>
              <a:gd name="connsiteX78" fmla="*/ 9135012 w 22499320"/>
              <a:gd name="connsiteY78" fmla="*/ 8604739 h 14466607"/>
              <a:gd name="connsiteX79" fmla="*/ 9064674 w 22499320"/>
              <a:gd name="connsiteY79" fmla="*/ 8299939 h 14466607"/>
              <a:gd name="connsiteX80" fmla="*/ 8970889 w 22499320"/>
              <a:gd name="connsiteY80" fmla="*/ 8088923 h 14466607"/>
              <a:gd name="connsiteX81" fmla="*/ 8947443 w 22499320"/>
              <a:gd name="connsiteY81" fmla="*/ 7690339 h 14466607"/>
              <a:gd name="connsiteX82" fmla="*/ 9041228 w 22499320"/>
              <a:gd name="connsiteY82" fmla="*/ 7549662 h 14466607"/>
              <a:gd name="connsiteX83" fmla="*/ 8947443 w 22499320"/>
              <a:gd name="connsiteY83" fmla="*/ 7197970 h 14466607"/>
              <a:gd name="connsiteX84" fmla="*/ 8759874 w 22499320"/>
              <a:gd name="connsiteY84" fmla="*/ 7174523 h 14466607"/>
              <a:gd name="connsiteX85" fmla="*/ 8712982 w 22499320"/>
              <a:gd name="connsiteY85" fmla="*/ 7010400 h 14466607"/>
              <a:gd name="connsiteX86" fmla="*/ 8759874 w 22499320"/>
              <a:gd name="connsiteY86" fmla="*/ 6869723 h 14466607"/>
              <a:gd name="connsiteX87" fmla="*/ 8923997 w 22499320"/>
              <a:gd name="connsiteY87" fmla="*/ 7033847 h 14466607"/>
              <a:gd name="connsiteX88" fmla="*/ 9041228 w 22499320"/>
              <a:gd name="connsiteY88" fmla="*/ 7033847 h 14466607"/>
              <a:gd name="connsiteX89" fmla="*/ 9557043 w 22499320"/>
              <a:gd name="connsiteY89" fmla="*/ 7221416 h 14466607"/>
              <a:gd name="connsiteX90" fmla="*/ 9744612 w 22499320"/>
              <a:gd name="connsiteY90" fmla="*/ 7291754 h 14466607"/>
              <a:gd name="connsiteX91" fmla="*/ 9861843 w 22499320"/>
              <a:gd name="connsiteY91" fmla="*/ 7338647 h 14466607"/>
              <a:gd name="connsiteX92" fmla="*/ 10213535 w 22499320"/>
              <a:gd name="connsiteY92" fmla="*/ 7127631 h 14466607"/>
              <a:gd name="connsiteX93" fmla="*/ 10659012 w 22499320"/>
              <a:gd name="connsiteY93" fmla="*/ 7057293 h 14466607"/>
              <a:gd name="connsiteX94" fmla="*/ 10776243 w 22499320"/>
              <a:gd name="connsiteY94" fmla="*/ 7244862 h 14466607"/>
              <a:gd name="connsiteX95" fmla="*/ 10823135 w 22499320"/>
              <a:gd name="connsiteY95" fmla="*/ 7479323 h 14466607"/>
              <a:gd name="connsiteX96" fmla="*/ 10565228 w 22499320"/>
              <a:gd name="connsiteY96" fmla="*/ 7643447 h 14466607"/>
              <a:gd name="connsiteX97" fmla="*/ 10823135 w 22499320"/>
              <a:gd name="connsiteY97" fmla="*/ 8042031 h 14466607"/>
              <a:gd name="connsiteX98" fmla="*/ 11010705 w 22499320"/>
              <a:gd name="connsiteY98" fmla="*/ 8393723 h 14466607"/>
              <a:gd name="connsiteX99" fmla="*/ 10987259 w 22499320"/>
              <a:gd name="connsiteY99" fmla="*/ 8721970 h 14466607"/>
              <a:gd name="connsiteX100" fmla="*/ 11198274 w 22499320"/>
              <a:gd name="connsiteY100" fmla="*/ 8698523 h 14466607"/>
              <a:gd name="connsiteX101" fmla="*/ 11315505 w 22499320"/>
              <a:gd name="connsiteY101" fmla="*/ 8487508 h 14466607"/>
              <a:gd name="connsiteX102" fmla="*/ 11667197 w 22499320"/>
              <a:gd name="connsiteY102" fmla="*/ 8487508 h 14466607"/>
              <a:gd name="connsiteX103" fmla="*/ 11995443 w 22499320"/>
              <a:gd name="connsiteY103" fmla="*/ 8510954 h 14466607"/>
              <a:gd name="connsiteX104" fmla="*/ 12417474 w 22499320"/>
              <a:gd name="connsiteY104" fmla="*/ 8628185 h 14466607"/>
              <a:gd name="connsiteX105" fmla="*/ 13097412 w 22499320"/>
              <a:gd name="connsiteY105" fmla="*/ 8698523 h 14466607"/>
              <a:gd name="connsiteX106" fmla="*/ 13425659 w 22499320"/>
              <a:gd name="connsiteY106" fmla="*/ 8721970 h 14466607"/>
              <a:gd name="connsiteX107" fmla="*/ 13777351 w 22499320"/>
              <a:gd name="connsiteY107" fmla="*/ 8956431 h 14466607"/>
              <a:gd name="connsiteX108" fmla="*/ 13918028 w 22499320"/>
              <a:gd name="connsiteY108" fmla="*/ 8979877 h 14466607"/>
              <a:gd name="connsiteX109" fmla="*/ 14504182 w 22499320"/>
              <a:gd name="connsiteY109" fmla="*/ 8745416 h 14466607"/>
              <a:gd name="connsiteX110" fmla="*/ 14996551 w 22499320"/>
              <a:gd name="connsiteY110" fmla="*/ 8299939 h 14466607"/>
              <a:gd name="connsiteX111" fmla="*/ 15817166 w 22499320"/>
              <a:gd name="connsiteY111" fmla="*/ 8135816 h 14466607"/>
              <a:gd name="connsiteX112" fmla="*/ 16098520 w 22499320"/>
              <a:gd name="connsiteY112" fmla="*/ 7995139 h 14466607"/>
              <a:gd name="connsiteX113" fmla="*/ 15535812 w 22499320"/>
              <a:gd name="connsiteY113" fmla="*/ 7971693 h 14466607"/>
              <a:gd name="connsiteX114" fmla="*/ 14973105 w 22499320"/>
              <a:gd name="connsiteY114" fmla="*/ 8018585 h 14466607"/>
              <a:gd name="connsiteX115" fmla="*/ 14785535 w 22499320"/>
              <a:gd name="connsiteY115" fmla="*/ 7854462 h 14466607"/>
              <a:gd name="connsiteX116" fmla="*/ 14973105 w 22499320"/>
              <a:gd name="connsiteY116" fmla="*/ 7432431 h 14466607"/>
              <a:gd name="connsiteX117" fmla="*/ 15043443 w 22499320"/>
              <a:gd name="connsiteY117" fmla="*/ 6963508 h 14466607"/>
              <a:gd name="connsiteX118" fmla="*/ 15840612 w 22499320"/>
              <a:gd name="connsiteY118" fmla="*/ 6564923 h 14466607"/>
              <a:gd name="connsiteX119" fmla="*/ 16379874 w 22499320"/>
              <a:gd name="connsiteY119" fmla="*/ 6236677 h 14466607"/>
              <a:gd name="connsiteX120" fmla="*/ 17645966 w 22499320"/>
              <a:gd name="connsiteY120" fmla="*/ 5884985 h 14466607"/>
              <a:gd name="connsiteX121" fmla="*/ 18771382 w 22499320"/>
              <a:gd name="connsiteY121" fmla="*/ 5134708 h 14466607"/>
              <a:gd name="connsiteX122" fmla="*/ 19005843 w 22499320"/>
              <a:gd name="connsiteY122" fmla="*/ 4759570 h 14466607"/>
              <a:gd name="connsiteX123" fmla="*/ 19099628 w 22499320"/>
              <a:gd name="connsiteY123" fmla="*/ 4572000 h 14466607"/>
              <a:gd name="connsiteX124" fmla="*/ 19803012 w 22499320"/>
              <a:gd name="connsiteY124" fmla="*/ 4806462 h 14466607"/>
              <a:gd name="connsiteX125" fmla="*/ 19380982 w 22499320"/>
              <a:gd name="connsiteY125" fmla="*/ 4501662 h 14466607"/>
              <a:gd name="connsiteX126" fmla="*/ 19193412 w 22499320"/>
              <a:gd name="connsiteY126" fmla="*/ 4360985 h 14466607"/>
              <a:gd name="connsiteX127" fmla="*/ 19029289 w 22499320"/>
              <a:gd name="connsiteY127" fmla="*/ 4337539 h 14466607"/>
              <a:gd name="connsiteX128" fmla="*/ 19123074 w 22499320"/>
              <a:gd name="connsiteY128" fmla="*/ 3845170 h 14466607"/>
              <a:gd name="connsiteX129" fmla="*/ 19263751 w 22499320"/>
              <a:gd name="connsiteY129" fmla="*/ 3798277 h 14466607"/>
              <a:gd name="connsiteX130" fmla="*/ 19052735 w 22499320"/>
              <a:gd name="connsiteY130" fmla="*/ 3634154 h 14466607"/>
              <a:gd name="connsiteX131" fmla="*/ 19146520 w 22499320"/>
              <a:gd name="connsiteY131" fmla="*/ 3048000 h 14466607"/>
              <a:gd name="connsiteX132" fmla="*/ 19193412 w 22499320"/>
              <a:gd name="connsiteY132" fmla="*/ 2766647 h 14466607"/>
              <a:gd name="connsiteX133" fmla="*/ 19099628 w 22499320"/>
              <a:gd name="connsiteY133" fmla="*/ 2203939 h 14466607"/>
              <a:gd name="connsiteX134" fmla="*/ 19169966 w 22499320"/>
              <a:gd name="connsiteY134" fmla="*/ 1969477 h 14466607"/>
              <a:gd name="connsiteX135" fmla="*/ 19076182 w 22499320"/>
              <a:gd name="connsiteY135" fmla="*/ 1547447 h 14466607"/>
              <a:gd name="connsiteX136" fmla="*/ 19474766 w 22499320"/>
              <a:gd name="connsiteY136" fmla="*/ 1242647 h 14466607"/>
              <a:gd name="connsiteX137" fmla="*/ 19990582 w 22499320"/>
              <a:gd name="connsiteY137" fmla="*/ 961293 h 14466607"/>
              <a:gd name="connsiteX138" fmla="*/ 20670520 w 22499320"/>
              <a:gd name="connsiteY138" fmla="*/ 773723 h 14466607"/>
              <a:gd name="connsiteX139" fmla="*/ 21725597 w 22499320"/>
              <a:gd name="connsiteY139" fmla="*/ 492370 h 14466607"/>
              <a:gd name="connsiteX140" fmla="*/ 22499320 w 22499320"/>
              <a:gd name="connsiteY140" fmla="*/ 0 h 14466607"/>
              <a:gd name="connsiteX141" fmla="*/ 22428982 w 22499320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15012 w 22499320"/>
              <a:gd name="connsiteY18" fmla="*/ 11723077 h 14466607"/>
              <a:gd name="connsiteX19" fmla="*/ 2007382 w 22499320"/>
              <a:gd name="connsiteY19" fmla="*/ 11558954 h 14466607"/>
              <a:gd name="connsiteX20" fmla="*/ 2429412 w 22499320"/>
              <a:gd name="connsiteY20" fmla="*/ 11371385 h 14466607"/>
              <a:gd name="connsiteX21" fmla="*/ 2523197 w 22499320"/>
              <a:gd name="connsiteY21" fmla="*/ 11558954 h 14466607"/>
              <a:gd name="connsiteX22" fmla="*/ 2781105 w 22499320"/>
              <a:gd name="connsiteY22" fmla="*/ 11793416 h 14466607"/>
              <a:gd name="connsiteX23" fmla="*/ 2851443 w 22499320"/>
              <a:gd name="connsiteY23" fmla="*/ 11535508 h 14466607"/>
              <a:gd name="connsiteX24" fmla="*/ 3062459 w 22499320"/>
              <a:gd name="connsiteY24" fmla="*/ 11441723 h 14466607"/>
              <a:gd name="connsiteX25" fmla="*/ 3414151 w 22499320"/>
              <a:gd name="connsiteY25" fmla="*/ 11582400 h 14466607"/>
              <a:gd name="connsiteX26" fmla="*/ 3625166 w 22499320"/>
              <a:gd name="connsiteY26" fmla="*/ 11676185 h 14466607"/>
              <a:gd name="connsiteX27" fmla="*/ 3695505 w 22499320"/>
              <a:gd name="connsiteY27" fmla="*/ 11512062 h 14466607"/>
              <a:gd name="connsiteX28" fmla="*/ 3695505 w 22499320"/>
              <a:gd name="connsiteY28" fmla="*/ 11254154 h 14466607"/>
              <a:gd name="connsiteX29" fmla="*/ 3929966 w 22499320"/>
              <a:gd name="connsiteY29" fmla="*/ 10972800 h 14466607"/>
              <a:gd name="connsiteX30" fmla="*/ 4234766 w 22499320"/>
              <a:gd name="connsiteY30" fmla="*/ 11019693 h 14466607"/>
              <a:gd name="connsiteX31" fmla="*/ 4820920 w 22499320"/>
              <a:gd name="connsiteY31" fmla="*/ 10785231 h 14466607"/>
              <a:gd name="connsiteX32" fmla="*/ 4961597 w 22499320"/>
              <a:gd name="connsiteY32" fmla="*/ 10925908 h 14466607"/>
              <a:gd name="connsiteX33" fmla="*/ 5313289 w 22499320"/>
              <a:gd name="connsiteY33" fmla="*/ 10785231 h 14466607"/>
              <a:gd name="connsiteX34" fmla="*/ 5242951 w 22499320"/>
              <a:gd name="connsiteY34" fmla="*/ 11043139 h 14466607"/>
              <a:gd name="connsiteX35" fmla="*/ 5453966 w 22499320"/>
              <a:gd name="connsiteY35" fmla="*/ 11043139 h 14466607"/>
              <a:gd name="connsiteX36" fmla="*/ 5430520 w 22499320"/>
              <a:gd name="connsiteY36" fmla="*/ 11230708 h 14466607"/>
              <a:gd name="connsiteX37" fmla="*/ 5618089 w 22499320"/>
              <a:gd name="connsiteY37" fmla="*/ 11324493 h 14466607"/>
              <a:gd name="connsiteX38" fmla="*/ 5711874 w 22499320"/>
              <a:gd name="connsiteY38" fmla="*/ 11324493 h 14466607"/>
              <a:gd name="connsiteX39" fmla="*/ 5711874 w 22499320"/>
              <a:gd name="connsiteY39" fmla="*/ 11488616 h 14466607"/>
              <a:gd name="connsiteX40" fmla="*/ 5946335 w 22499320"/>
              <a:gd name="connsiteY40" fmla="*/ 11723077 h 14466607"/>
              <a:gd name="connsiteX41" fmla="*/ 6063566 w 22499320"/>
              <a:gd name="connsiteY41" fmla="*/ 12051323 h 14466607"/>
              <a:gd name="connsiteX42" fmla="*/ 6274582 w 22499320"/>
              <a:gd name="connsiteY42" fmla="*/ 12285785 h 14466607"/>
              <a:gd name="connsiteX43" fmla="*/ 6438705 w 22499320"/>
              <a:gd name="connsiteY43" fmla="*/ 12449908 h 14466607"/>
              <a:gd name="connsiteX44" fmla="*/ 6626274 w 22499320"/>
              <a:gd name="connsiteY44" fmla="*/ 12215447 h 14466607"/>
              <a:gd name="connsiteX45" fmla="*/ 6813843 w 22499320"/>
              <a:gd name="connsiteY45" fmla="*/ 11957539 h 14466607"/>
              <a:gd name="connsiteX46" fmla="*/ 6931074 w 22499320"/>
              <a:gd name="connsiteY46" fmla="*/ 11957539 h 14466607"/>
              <a:gd name="connsiteX47" fmla="*/ 7165535 w 22499320"/>
              <a:gd name="connsiteY47" fmla="*/ 11816862 h 14466607"/>
              <a:gd name="connsiteX48" fmla="*/ 7376551 w 22499320"/>
              <a:gd name="connsiteY48" fmla="*/ 11793416 h 14466607"/>
              <a:gd name="connsiteX49" fmla="*/ 7564120 w 22499320"/>
              <a:gd name="connsiteY49" fmla="*/ 11652739 h 14466607"/>
              <a:gd name="connsiteX50" fmla="*/ 7517228 w 22499320"/>
              <a:gd name="connsiteY50" fmla="*/ 11887200 h 14466607"/>
              <a:gd name="connsiteX51" fmla="*/ 7728243 w 22499320"/>
              <a:gd name="connsiteY51" fmla="*/ 11816862 h 14466607"/>
              <a:gd name="connsiteX52" fmla="*/ 7868920 w 22499320"/>
              <a:gd name="connsiteY52" fmla="*/ 12074770 h 14466607"/>
              <a:gd name="connsiteX53" fmla="*/ 8033043 w 22499320"/>
              <a:gd name="connsiteY53" fmla="*/ 12004431 h 14466607"/>
              <a:gd name="connsiteX54" fmla="*/ 8126828 w 22499320"/>
              <a:gd name="connsiteY54" fmla="*/ 11863754 h 14466607"/>
              <a:gd name="connsiteX55" fmla="*/ 8408182 w 22499320"/>
              <a:gd name="connsiteY55" fmla="*/ 11934093 h 14466607"/>
              <a:gd name="connsiteX56" fmla="*/ 8525412 w 22499320"/>
              <a:gd name="connsiteY56" fmla="*/ 12473354 h 14466607"/>
              <a:gd name="connsiteX57" fmla="*/ 8712982 w 22499320"/>
              <a:gd name="connsiteY57" fmla="*/ 12168554 h 14466607"/>
              <a:gd name="connsiteX58" fmla="*/ 8455074 w 22499320"/>
              <a:gd name="connsiteY58" fmla="*/ 11840308 h 14466607"/>
              <a:gd name="connsiteX59" fmla="*/ 8736428 w 22499320"/>
              <a:gd name="connsiteY59" fmla="*/ 11605847 h 14466607"/>
              <a:gd name="connsiteX60" fmla="*/ 9064674 w 22499320"/>
              <a:gd name="connsiteY60" fmla="*/ 11629293 h 14466607"/>
              <a:gd name="connsiteX61" fmla="*/ 8947443 w 22499320"/>
              <a:gd name="connsiteY61" fmla="*/ 11769970 h 14466607"/>
              <a:gd name="connsiteX62" fmla="*/ 9088120 w 22499320"/>
              <a:gd name="connsiteY62" fmla="*/ 11957539 h 14466607"/>
              <a:gd name="connsiteX63" fmla="*/ 9908735 w 22499320"/>
              <a:gd name="connsiteY63" fmla="*/ 11957539 h 14466607"/>
              <a:gd name="connsiteX64" fmla="*/ 10494889 w 22499320"/>
              <a:gd name="connsiteY64" fmla="*/ 11887200 h 14466607"/>
              <a:gd name="connsiteX65" fmla="*/ 10424551 w 22499320"/>
              <a:gd name="connsiteY65" fmla="*/ 11676185 h 14466607"/>
              <a:gd name="connsiteX66" fmla="*/ 10236982 w 22499320"/>
              <a:gd name="connsiteY66" fmla="*/ 11699631 h 14466607"/>
              <a:gd name="connsiteX67" fmla="*/ 9838397 w 22499320"/>
              <a:gd name="connsiteY67" fmla="*/ 11418277 h 14466607"/>
              <a:gd name="connsiteX68" fmla="*/ 9768059 w 22499320"/>
              <a:gd name="connsiteY68" fmla="*/ 11019693 h 14466607"/>
              <a:gd name="connsiteX69" fmla="*/ 9861843 w 22499320"/>
              <a:gd name="connsiteY69" fmla="*/ 10410093 h 14466607"/>
              <a:gd name="connsiteX70" fmla="*/ 9861843 w 22499320"/>
              <a:gd name="connsiteY70" fmla="*/ 10199077 h 14466607"/>
              <a:gd name="connsiteX71" fmla="*/ 9908735 w 22499320"/>
              <a:gd name="connsiteY71" fmla="*/ 10128739 h 14466607"/>
              <a:gd name="connsiteX72" fmla="*/ 9697720 w 22499320"/>
              <a:gd name="connsiteY72" fmla="*/ 10081847 h 14466607"/>
              <a:gd name="connsiteX73" fmla="*/ 9697720 w 22499320"/>
              <a:gd name="connsiteY73" fmla="*/ 9495693 h 14466607"/>
              <a:gd name="connsiteX74" fmla="*/ 9721166 w 22499320"/>
              <a:gd name="connsiteY74" fmla="*/ 9308123 h 14466607"/>
              <a:gd name="connsiteX75" fmla="*/ 9908735 w 22499320"/>
              <a:gd name="connsiteY75" fmla="*/ 9167447 h 14466607"/>
              <a:gd name="connsiteX76" fmla="*/ 9603935 w 22499320"/>
              <a:gd name="connsiteY76" fmla="*/ 9190893 h 14466607"/>
              <a:gd name="connsiteX77" fmla="*/ 9416366 w 22499320"/>
              <a:gd name="connsiteY77" fmla="*/ 8839200 h 14466607"/>
              <a:gd name="connsiteX78" fmla="*/ 9135012 w 22499320"/>
              <a:gd name="connsiteY78" fmla="*/ 8604739 h 14466607"/>
              <a:gd name="connsiteX79" fmla="*/ 9064674 w 22499320"/>
              <a:gd name="connsiteY79" fmla="*/ 8299939 h 14466607"/>
              <a:gd name="connsiteX80" fmla="*/ 8970889 w 22499320"/>
              <a:gd name="connsiteY80" fmla="*/ 8088923 h 14466607"/>
              <a:gd name="connsiteX81" fmla="*/ 8947443 w 22499320"/>
              <a:gd name="connsiteY81" fmla="*/ 7690339 h 14466607"/>
              <a:gd name="connsiteX82" fmla="*/ 9041228 w 22499320"/>
              <a:gd name="connsiteY82" fmla="*/ 7549662 h 14466607"/>
              <a:gd name="connsiteX83" fmla="*/ 8947443 w 22499320"/>
              <a:gd name="connsiteY83" fmla="*/ 7197970 h 14466607"/>
              <a:gd name="connsiteX84" fmla="*/ 8759874 w 22499320"/>
              <a:gd name="connsiteY84" fmla="*/ 7174523 h 14466607"/>
              <a:gd name="connsiteX85" fmla="*/ 8712982 w 22499320"/>
              <a:gd name="connsiteY85" fmla="*/ 7010400 h 14466607"/>
              <a:gd name="connsiteX86" fmla="*/ 8759874 w 22499320"/>
              <a:gd name="connsiteY86" fmla="*/ 6869723 h 14466607"/>
              <a:gd name="connsiteX87" fmla="*/ 8923997 w 22499320"/>
              <a:gd name="connsiteY87" fmla="*/ 7033847 h 14466607"/>
              <a:gd name="connsiteX88" fmla="*/ 9041228 w 22499320"/>
              <a:gd name="connsiteY88" fmla="*/ 7033847 h 14466607"/>
              <a:gd name="connsiteX89" fmla="*/ 9557043 w 22499320"/>
              <a:gd name="connsiteY89" fmla="*/ 7221416 h 14466607"/>
              <a:gd name="connsiteX90" fmla="*/ 9744612 w 22499320"/>
              <a:gd name="connsiteY90" fmla="*/ 7291754 h 14466607"/>
              <a:gd name="connsiteX91" fmla="*/ 9861843 w 22499320"/>
              <a:gd name="connsiteY91" fmla="*/ 7338647 h 14466607"/>
              <a:gd name="connsiteX92" fmla="*/ 10213535 w 22499320"/>
              <a:gd name="connsiteY92" fmla="*/ 7127631 h 14466607"/>
              <a:gd name="connsiteX93" fmla="*/ 10659012 w 22499320"/>
              <a:gd name="connsiteY93" fmla="*/ 7057293 h 14466607"/>
              <a:gd name="connsiteX94" fmla="*/ 10776243 w 22499320"/>
              <a:gd name="connsiteY94" fmla="*/ 7244862 h 14466607"/>
              <a:gd name="connsiteX95" fmla="*/ 10823135 w 22499320"/>
              <a:gd name="connsiteY95" fmla="*/ 7479323 h 14466607"/>
              <a:gd name="connsiteX96" fmla="*/ 10565228 w 22499320"/>
              <a:gd name="connsiteY96" fmla="*/ 7643447 h 14466607"/>
              <a:gd name="connsiteX97" fmla="*/ 10823135 w 22499320"/>
              <a:gd name="connsiteY97" fmla="*/ 8042031 h 14466607"/>
              <a:gd name="connsiteX98" fmla="*/ 11010705 w 22499320"/>
              <a:gd name="connsiteY98" fmla="*/ 8393723 h 14466607"/>
              <a:gd name="connsiteX99" fmla="*/ 10987259 w 22499320"/>
              <a:gd name="connsiteY99" fmla="*/ 8721970 h 14466607"/>
              <a:gd name="connsiteX100" fmla="*/ 11198274 w 22499320"/>
              <a:gd name="connsiteY100" fmla="*/ 8698523 h 14466607"/>
              <a:gd name="connsiteX101" fmla="*/ 11315505 w 22499320"/>
              <a:gd name="connsiteY101" fmla="*/ 8487508 h 14466607"/>
              <a:gd name="connsiteX102" fmla="*/ 11667197 w 22499320"/>
              <a:gd name="connsiteY102" fmla="*/ 8487508 h 14466607"/>
              <a:gd name="connsiteX103" fmla="*/ 11995443 w 22499320"/>
              <a:gd name="connsiteY103" fmla="*/ 8510954 h 14466607"/>
              <a:gd name="connsiteX104" fmla="*/ 12417474 w 22499320"/>
              <a:gd name="connsiteY104" fmla="*/ 8628185 h 14466607"/>
              <a:gd name="connsiteX105" fmla="*/ 13097412 w 22499320"/>
              <a:gd name="connsiteY105" fmla="*/ 8698523 h 14466607"/>
              <a:gd name="connsiteX106" fmla="*/ 13425659 w 22499320"/>
              <a:gd name="connsiteY106" fmla="*/ 8721970 h 14466607"/>
              <a:gd name="connsiteX107" fmla="*/ 13777351 w 22499320"/>
              <a:gd name="connsiteY107" fmla="*/ 8956431 h 14466607"/>
              <a:gd name="connsiteX108" fmla="*/ 13918028 w 22499320"/>
              <a:gd name="connsiteY108" fmla="*/ 8979877 h 14466607"/>
              <a:gd name="connsiteX109" fmla="*/ 14504182 w 22499320"/>
              <a:gd name="connsiteY109" fmla="*/ 8745416 h 14466607"/>
              <a:gd name="connsiteX110" fmla="*/ 14996551 w 22499320"/>
              <a:gd name="connsiteY110" fmla="*/ 8299939 h 14466607"/>
              <a:gd name="connsiteX111" fmla="*/ 15817166 w 22499320"/>
              <a:gd name="connsiteY111" fmla="*/ 8135816 h 14466607"/>
              <a:gd name="connsiteX112" fmla="*/ 16098520 w 22499320"/>
              <a:gd name="connsiteY112" fmla="*/ 7995139 h 14466607"/>
              <a:gd name="connsiteX113" fmla="*/ 15535812 w 22499320"/>
              <a:gd name="connsiteY113" fmla="*/ 7971693 h 14466607"/>
              <a:gd name="connsiteX114" fmla="*/ 14973105 w 22499320"/>
              <a:gd name="connsiteY114" fmla="*/ 8018585 h 14466607"/>
              <a:gd name="connsiteX115" fmla="*/ 14785535 w 22499320"/>
              <a:gd name="connsiteY115" fmla="*/ 7854462 h 14466607"/>
              <a:gd name="connsiteX116" fmla="*/ 14973105 w 22499320"/>
              <a:gd name="connsiteY116" fmla="*/ 7432431 h 14466607"/>
              <a:gd name="connsiteX117" fmla="*/ 15043443 w 22499320"/>
              <a:gd name="connsiteY117" fmla="*/ 6963508 h 14466607"/>
              <a:gd name="connsiteX118" fmla="*/ 15840612 w 22499320"/>
              <a:gd name="connsiteY118" fmla="*/ 6564923 h 14466607"/>
              <a:gd name="connsiteX119" fmla="*/ 16379874 w 22499320"/>
              <a:gd name="connsiteY119" fmla="*/ 6236677 h 14466607"/>
              <a:gd name="connsiteX120" fmla="*/ 17645966 w 22499320"/>
              <a:gd name="connsiteY120" fmla="*/ 5884985 h 14466607"/>
              <a:gd name="connsiteX121" fmla="*/ 18771382 w 22499320"/>
              <a:gd name="connsiteY121" fmla="*/ 5134708 h 14466607"/>
              <a:gd name="connsiteX122" fmla="*/ 19005843 w 22499320"/>
              <a:gd name="connsiteY122" fmla="*/ 4759570 h 14466607"/>
              <a:gd name="connsiteX123" fmla="*/ 19099628 w 22499320"/>
              <a:gd name="connsiteY123" fmla="*/ 4572000 h 14466607"/>
              <a:gd name="connsiteX124" fmla="*/ 19803012 w 22499320"/>
              <a:gd name="connsiteY124" fmla="*/ 4806462 h 14466607"/>
              <a:gd name="connsiteX125" fmla="*/ 19380982 w 22499320"/>
              <a:gd name="connsiteY125" fmla="*/ 4501662 h 14466607"/>
              <a:gd name="connsiteX126" fmla="*/ 19193412 w 22499320"/>
              <a:gd name="connsiteY126" fmla="*/ 4360985 h 14466607"/>
              <a:gd name="connsiteX127" fmla="*/ 19029289 w 22499320"/>
              <a:gd name="connsiteY127" fmla="*/ 4337539 h 14466607"/>
              <a:gd name="connsiteX128" fmla="*/ 19123074 w 22499320"/>
              <a:gd name="connsiteY128" fmla="*/ 3845170 h 14466607"/>
              <a:gd name="connsiteX129" fmla="*/ 19263751 w 22499320"/>
              <a:gd name="connsiteY129" fmla="*/ 3798277 h 14466607"/>
              <a:gd name="connsiteX130" fmla="*/ 19052735 w 22499320"/>
              <a:gd name="connsiteY130" fmla="*/ 3634154 h 14466607"/>
              <a:gd name="connsiteX131" fmla="*/ 19146520 w 22499320"/>
              <a:gd name="connsiteY131" fmla="*/ 3048000 h 14466607"/>
              <a:gd name="connsiteX132" fmla="*/ 19193412 w 22499320"/>
              <a:gd name="connsiteY132" fmla="*/ 2766647 h 14466607"/>
              <a:gd name="connsiteX133" fmla="*/ 19099628 w 22499320"/>
              <a:gd name="connsiteY133" fmla="*/ 2203939 h 14466607"/>
              <a:gd name="connsiteX134" fmla="*/ 19169966 w 22499320"/>
              <a:gd name="connsiteY134" fmla="*/ 1969477 h 14466607"/>
              <a:gd name="connsiteX135" fmla="*/ 19076182 w 22499320"/>
              <a:gd name="connsiteY135" fmla="*/ 1547447 h 14466607"/>
              <a:gd name="connsiteX136" fmla="*/ 19474766 w 22499320"/>
              <a:gd name="connsiteY136" fmla="*/ 1242647 h 14466607"/>
              <a:gd name="connsiteX137" fmla="*/ 19990582 w 22499320"/>
              <a:gd name="connsiteY137" fmla="*/ 961293 h 14466607"/>
              <a:gd name="connsiteX138" fmla="*/ 20670520 w 22499320"/>
              <a:gd name="connsiteY138" fmla="*/ 773723 h 14466607"/>
              <a:gd name="connsiteX139" fmla="*/ 21725597 w 22499320"/>
              <a:gd name="connsiteY139" fmla="*/ 492370 h 14466607"/>
              <a:gd name="connsiteX140" fmla="*/ 22499320 w 22499320"/>
              <a:gd name="connsiteY140" fmla="*/ 0 h 14466607"/>
              <a:gd name="connsiteX141" fmla="*/ 22428982 w 22499320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429412 w 22499320"/>
              <a:gd name="connsiteY20" fmla="*/ 11371385 h 14466607"/>
              <a:gd name="connsiteX21" fmla="*/ 2523197 w 22499320"/>
              <a:gd name="connsiteY21" fmla="*/ 11558954 h 14466607"/>
              <a:gd name="connsiteX22" fmla="*/ 2781105 w 22499320"/>
              <a:gd name="connsiteY22" fmla="*/ 11793416 h 14466607"/>
              <a:gd name="connsiteX23" fmla="*/ 2851443 w 22499320"/>
              <a:gd name="connsiteY23" fmla="*/ 11535508 h 14466607"/>
              <a:gd name="connsiteX24" fmla="*/ 3062459 w 22499320"/>
              <a:gd name="connsiteY24" fmla="*/ 11441723 h 14466607"/>
              <a:gd name="connsiteX25" fmla="*/ 3414151 w 22499320"/>
              <a:gd name="connsiteY25" fmla="*/ 11582400 h 14466607"/>
              <a:gd name="connsiteX26" fmla="*/ 3625166 w 22499320"/>
              <a:gd name="connsiteY26" fmla="*/ 11676185 h 14466607"/>
              <a:gd name="connsiteX27" fmla="*/ 3695505 w 22499320"/>
              <a:gd name="connsiteY27" fmla="*/ 11512062 h 14466607"/>
              <a:gd name="connsiteX28" fmla="*/ 3695505 w 22499320"/>
              <a:gd name="connsiteY28" fmla="*/ 11254154 h 14466607"/>
              <a:gd name="connsiteX29" fmla="*/ 3929966 w 22499320"/>
              <a:gd name="connsiteY29" fmla="*/ 10972800 h 14466607"/>
              <a:gd name="connsiteX30" fmla="*/ 4234766 w 22499320"/>
              <a:gd name="connsiteY30" fmla="*/ 11019693 h 14466607"/>
              <a:gd name="connsiteX31" fmla="*/ 4820920 w 22499320"/>
              <a:gd name="connsiteY31" fmla="*/ 10785231 h 14466607"/>
              <a:gd name="connsiteX32" fmla="*/ 4961597 w 22499320"/>
              <a:gd name="connsiteY32" fmla="*/ 10925908 h 14466607"/>
              <a:gd name="connsiteX33" fmla="*/ 5313289 w 22499320"/>
              <a:gd name="connsiteY33" fmla="*/ 10785231 h 14466607"/>
              <a:gd name="connsiteX34" fmla="*/ 5242951 w 22499320"/>
              <a:gd name="connsiteY34" fmla="*/ 11043139 h 14466607"/>
              <a:gd name="connsiteX35" fmla="*/ 5453966 w 22499320"/>
              <a:gd name="connsiteY35" fmla="*/ 11043139 h 14466607"/>
              <a:gd name="connsiteX36" fmla="*/ 5430520 w 22499320"/>
              <a:gd name="connsiteY36" fmla="*/ 11230708 h 14466607"/>
              <a:gd name="connsiteX37" fmla="*/ 5618089 w 22499320"/>
              <a:gd name="connsiteY37" fmla="*/ 11324493 h 14466607"/>
              <a:gd name="connsiteX38" fmla="*/ 5711874 w 22499320"/>
              <a:gd name="connsiteY38" fmla="*/ 11324493 h 14466607"/>
              <a:gd name="connsiteX39" fmla="*/ 5711874 w 22499320"/>
              <a:gd name="connsiteY39" fmla="*/ 11488616 h 14466607"/>
              <a:gd name="connsiteX40" fmla="*/ 5946335 w 22499320"/>
              <a:gd name="connsiteY40" fmla="*/ 11723077 h 14466607"/>
              <a:gd name="connsiteX41" fmla="*/ 6063566 w 22499320"/>
              <a:gd name="connsiteY41" fmla="*/ 12051323 h 14466607"/>
              <a:gd name="connsiteX42" fmla="*/ 6274582 w 22499320"/>
              <a:gd name="connsiteY42" fmla="*/ 12285785 h 14466607"/>
              <a:gd name="connsiteX43" fmla="*/ 6438705 w 22499320"/>
              <a:gd name="connsiteY43" fmla="*/ 12449908 h 14466607"/>
              <a:gd name="connsiteX44" fmla="*/ 6626274 w 22499320"/>
              <a:gd name="connsiteY44" fmla="*/ 12215447 h 14466607"/>
              <a:gd name="connsiteX45" fmla="*/ 6813843 w 22499320"/>
              <a:gd name="connsiteY45" fmla="*/ 11957539 h 14466607"/>
              <a:gd name="connsiteX46" fmla="*/ 6931074 w 22499320"/>
              <a:gd name="connsiteY46" fmla="*/ 11957539 h 14466607"/>
              <a:gd name="connsiteX47" fmla="*/ 7165535 w 22499320"/>
              <a:gd name="connsiteY47" fmla="*/ 11816862 h 14466607"/>
              <a:gd name="connsiteX48" fmla="*/ 7376551 w 22499320"/>
              <a:gd name="connsiteY48" fmla="*/ 11793416 h 14466607"/>
              <a:gd name="connsiteX49" fmla="*/ 7564120 w 22499320"/>
              <a:gd name="connsiteY49" fmla="*/ 11652739 h 14466607"/>
              <a:gd name="connsiteX50" fmla="*/ 7517228 w 22499320"/>
              <a:gd name="connsiteY50" fmla="*/ 11887200 h 14466607"/>
              <a:gd name="connsiteX51" fmla="*/ 7728243 w 22499320"/>
              <a:gd name="connsiteY51" fmla="*/ 11816862 h 14466607"/>
              <a:gd name="connsiteX52" fmla="*/ 7868920 w 22499320"/>
              <a:gd name="connsiteY52" fmla="*/ 12074770 h 14466607"/>
              <a:gd name="connsiteX53" fmla="*/ 8033043 w 22499320"/>
              <a:gd name="connsiteY53" fmla="*/ 12004431 h 14466607"/>
              <a:gd name="connsiteX54" fmla="*/ 8126828 w 22499320"/>
              <a:gd name="connsiteY54" fmla="*/ 11863754 h 14466607"/>
              <a:gd name="connsiteX55" fmla="*/ 8408182 w 22499320"/>
              <a:gd name="connsiteY55" fmla="*/ 11934093 h 14466607"/>
              <a:gd name="connsiteX56" fmla="*/ 8525412 w 22499320"/>
              <a:gd name="connsiteY56" fmla="*/ 12473354 h 14466607"/>
              <a:gd name="connsiteX57" fmla="*/ 8712982 w 22499320"/>
              <a:gd name="connsiteY57" fmla="*/ 12168554 h 14466607"/>
              <a:gd name="connsiteX58" fmla="*/ 8455074 w 22499320"/>
              <a:gd name="connsiteY58" fmla="*/ 11840308 h 14466607"/>
              <a:gd name="connsiteX59" fmla="*/ 8736428 w 22499320"/>
              <a:gd name="connsiteY59" fmla="*/ 11605847 h 14466607"/>
              <a:gd name="connsiteX60" fmla="*/ 9064674 w 22499320"/>
              <a:gd name="connsiteY60" fmla="*/ 11629293 h 14466607"/>
              <a:gd name="connsiteX61" fmla="*/ 8947443 w 22499320"/>
              <a:gd name="connsiteY61" fmla="*/ 11769970 h 14466607"/>
              <a:gd name="connsiteX62" fmla="*/ 9088120 w 22499320"/>
              <a:gd name="connsiteY62" fmla="*/ 11957539 h 14466607"/>
              <a:gd name="connsiteX63" fmla="*/ 9908735 w 22499320"/>
              <a:gd name="connsiteY63" fmla="*/ 11957539 h 14466607"/>
              <a:gd name="connsiteX64" fmla="*/ 10494889 w 22499320"/>
              <a:gd name="connsiteY64" fmla="*/ 11887200 h 14466607"/>
              <a:gd name="connsiteX65" fmla="*/ 10424551 w 22499320"/>
              <a:gd name="connsiteY65" fmla="*/ 11676185 h 14466607"/>
              <a:gd name="connsiteX66" fmla="*/ 10236982 w 22499320"/>
              <a:gd name="connsiteY66" fmla="*/ 11699631 h 14466607"/>
              <a:gd name="connsiteX67" fmla="*/ 9838397 w 22499320"/>
              <a:gd name="connsiteY67" fmla="*/ 11418277 h 14466607"/>
              <a:gd name="connsiteX68" fmla="*/ 9768059 w 22499320"/>
              <a:gd name="connsiteY68" fmla="*/ 11019693 h 14466607"/>
              <a:gd name="connsiteX69" fmla="*/ 9861843 w 22499320"/>
              <a:gd name="connsiteY69" fmla="*/ 10410093 h 14466607"/>
              <a:gd name="connsiteX70" fmla="*/ 9861843 w 22499320"/>
              <a:gd name="connsiteY70" fmla="*/ 10199077 h 14466607"/>
              <a:gd name="connsiteX71" fmla="*/ 9908735 w 22499320"/>
              <a:gd name="connsiteY71" fmla="*/ 10128739 h 14466607"/>
              <a:gd name="connsiteX72" fmla="*/ 9697720 w 22499320"/>
              <a:gd name="connsiteY72" fmla="*/ 10081847 h 14466607"/>
              <a:gd name="connsiteX73" fmla="*/ 9697720 w 22499320"/>
              <a:gd name="connsiteY73" fmla="*/ 9495693 h 14466607"/>
              <a:gd name="connsiteX74" fmla="*/ 9721166 w 22499320"/>
              <a:gd name="connsiteY74" fmla="*/ 9308123 h 14466607"/>
              <a:gd name="connsiteX75" fmla="*/ 9908735 w 22499320"/>
              <a:gd name="connsiteY75" fmla="*/ 9167447 h 14466607"/>
              <a:gd name="connsiteX76" fmla="*/ 9603935 w 22499320"/>
              <a:gd name="connsiteY76" fmla="*/ 9190893 h 14466607"/>
              <a:gd name="connsiteX77" fmla="*/ 9416366 w 22499320"/>
              <a:gd name="connsiteY77" fmla="*/ 8839200 h 14466607"/>
              <a:gd name="connsiteX78" fmla="*/ 9135012 w 22499320"/>
              <a:gd name="connsiteY78" fmla="*/ 8604739 h 14466607"/>
              <a:gd name="connsiteX79" fmla="*/ 9064674 w 22499320"/>
              <a:gd name="connsiteY79" fmla="*/ 8299939 h 14466607"/>
              <a:gd name="connsiteX80" fmla="*/ 8970889 w 22499320"/>
              <a:gd name="connsiteY80" fmla="*/ 8088923 h 14466607"/>
              <a:gd name="connsiteX81" fmla="*/ 8947443 w 22499320"/>
              <a:gd name="connsiteY81" fmla="*/ 7690339 h 14466607"/>
              <a:gd name="connsiteX82" fmla="*/ 9041228 w 22499320"/>
              <a:gd name="connsiteY82" fmla="*/ 7549662 h 14466607"/>
              <a:gd name="connsiteX83" fmla="*/ 8947443 w 22499320"/>
              <a:gd name="connsiteY83" fmla="*/ 7197970 h 14466607"/>
              <a:gd name="connsiteX84" fmla="*/ 8759874 w 22499320"/>
              <a:gd name="connsiteY84" fmla="*/ 7174523 h 14466607"/>
              <a:gd name="connsiteX85" fmla="*/ 8712982 w 22499320"/>
              <a:gd name="connsiteY85" fmla="*/ 7010400 h 14466607"/>
              <a:gd name="connsiteX86" fmla="*/ 8759874 w 22499320"/>
              <a:gd name="connsiteY86" fmla="*/ 6869723 h 14466607"/>
              <a:gd name="connsiteX87" fmla="*/ 8923997 w 22499320"/>
              <a:gd name="connsiteY87" fmla="*/ 7033847 h 14466607"/>
              <a:gd name="connsiteX88" fmla="*/ 9041228 w 22499320"/>
              <a:gd name="connsiteY88" fmla="*/ 7033847 h 14466607"/>
              <a:gd name="connsiteX89" fmla="*/ 9557043 w 22499320"/>
              <a:gd name="connsiteY89" fmla="*/ 7221416 h 14466607"/>
              <a:gd name="connsiteX90" fmla="*/ 9744612 w 22499320"/>
              <a:gd name="connsiteY90" fmla="*/ 7291754 h 14466607"/>
              <a:gd name="connsiteX91" fmla="*/ 9861843 w 22499320"/>
              <a:gd name="connsiteY91" fmla="*/ 7338647 h 14466607"/>
              <a:gd name="connsiteX92" fmla="*/ 10213535 w 22499320"/>
              <a:gd name="connsiteY92" fmla="*/ 7127631 h 14466607"/>
              <a:gd name="connsiteX93" fmla="*/ 10659012 w 22499320"/>
              <a:gd name="connsiteY93" fmla="*/ 7057293 h 14466607"/>
              <a:gd name="connsiteX94" fmla="*/ 10776243 w 22499320"/>
              <a:gd name="connsiteY94" fmla="*/ 7244862 h 14466607"/>
              <a:gd name="connsiteX95" fmla="*/ 10823135 w 22499320"/>
              <a:gd name="connsiteY95" fmla="*/ 7479323 h 14466607"/>
              <a:gd name="connsiteX96" fmla="*/ 10565228 w 22499320"/>
              <a:gd name="connsiteY96" fmla="*/ 7643447 h 14466607"/>
              <a:gd name="connsiteX97" fmla="*/ 10823135 w 22499320"/>
              <a:gd name="connsiteY97" fmla="*/ 8042031 h 14466607"/>
              <a:gd name="connsiteX98" fmla="*/ 11010705 w 22499320"/>
              <a:gd name="connsiteY98" fmla="*/ 8393723 h 14466607"/>
              <a:gd name="connsiteX99" fmla="*/ 10987259 w 22499320"/>
              <a:gd name="connsiteY99" fmla="*/ 8721970 h 14466607"/>
              <a:gd name="connsiteX100" fmla="*/ 11198274 w 22499320"/>
              <a:gd name="connsiteY100" fmla="*/ 8698523 h 14466607"/>
              <a:gd name="connsiteX101" fmla="*/ 11315505 w 22499320"/>
              <a:gd name="connsiteY101" fmla="*/ 8487508 h 14466607"/>
              <a:gd name="connsiteX102" fmla="*/ 11667197 w 22499320"/>
              <a:gd name="connsiteY102" fmla="*/ 8487508 h 14466607"/>
              <a:gd name="connsiteX103" fmla="*/ 11995443 w 22499320"/>
              <a:gd name="connsiteY103" fmla="*/ 8510954 h 14466607"/>
              <a:gd name="connsiteX104" fmla="*/ 12417474 w 22499320"/>
              <a:gd name="connsiteY104" fmla="*/ 8628185 h 14466607"/>
              <a:gd name="connsiteX105" fmla="*/ 13097412 w 22499320"/>
              <a:gd name="connsiteY105" fmla="*/ 8698523 h 14466607"/>
              <a:gd name="connsiteX106" fmla="*/ 13425659 w 22499320"/>
              <a:gd name="connsiteY106" fmla="*/ 8721970 h 14466607"/>
              <a:gd name="connsiteX107" fmla="*/ 13777351 w 22499320"/>
              <a:gd name="connsiteY107" fmla="*/ 8956431 h 14466607"/>
              <a:gd name="connsiteX108" fmla="*/ 13918028 w 22499320"/>
              <a:gd name="connsiteY108" fmla="*/ 8979877 h 14466607"/>
              <a:gd name="connsiteX109" fmla="*/ 14504182 w 22499320"/>
              <a:gd name="connsiteY109" fmla="*/ 8745416 h 14466607"/>
              <a:gd name="connsiteX110" fmla="*/ 14996551 w 22499320"/>
              <a:gd name="connsiteY110" fmla="*/ 8299939 h 14466607"/>
              <a:gd name="connsiteX111" fmla="*/ 15817166 w 22499320"/>
              <a:gd name="connsiteY111" fmla="*/ 8135816 h 14466607"/>
              <a:gd name="connsiteX112" fmla="*/ 16098520 w 22499320"/>
              <a:gd name="connsiteY112" fmla="*/ 7995139 h 14466607"/>
              <a:gd name="connsiteX113" fmla="*/ 15535812 w 22499320"/>
              <a:gd name="connsiteY113" fmla="*/ 7971693 h 14466607"/>
              <a:gd name="connsiteX114" fmla="*/ 14973105 w 22499320"/>
              <a:gd name="connsiteY114" fmla="*/ 8018585 h 14466607"/>
              <a:gd name="connsiteX115" fmla="*/ 14785535 w 22499320"/>
              <a:gd name="connsiteY115" fmla="*/ 7854462 h 14466607"/>
              <a:gd name="connsiteX116" fmla="*/ 14973105 w 22499320"/>
              <a:gd name="connsiteY116" fmla="*/ 7432431 h 14466607"/>
              <a:gd name="connsiteX117" fmla="*/ 15043443 w 22499320"/>
              <a:gd name="connsiteY117" fmla="*/ 6963508 h 14466607"/>
              <a:gd name="connsiteX118" fmla="*/ 15840612 w 22499320"/>
              <a:gd name="connsiteY118" fmla="*/ 6564923 h 14466607"/>
              <a:gd name="connsiteX119" fmla="*/ 16379874 w 22499320"/>
              <a:gd name="connsiteY119" fmla="*/ 6236677 h 14466607"/>
              <a:gd name="connsiteX120" fmla="*/ 17645966 w 22499320"/>
              <a:gd name="connsiteY120" fmla="*/ 5884985 h 14466607"/>
              <a:gd name="connsiteX121" fmla="*/ 18771382 w 22499320"/>
              <a:gd name="connsiteY121" fmla="*/ 5134708 h 14466607"/>
              <a:gd name="connsiteX122" fmla="*/ 19005843 w 22499320"/>
              <a:gd name="connsiteY122" fmla="*/ 4759570 h 14466607"/>
              <a:gd name="connsiteX123" fmla="*/ 19099628 w 22499320"/>
              <a:gd name="connsiteY123" fmla="*/ 4572000 h 14466607"/>
              <a:gd name="connsiteX124" fmla="*/ 19803012 w 22499320"/>
              <a:gd name="connsiteY124" fmla="*/ 4806462 h 14466607"/>
              <a:gd name="connsiteX125" fmla="*/ 19380982 w 22499320"/>
              <a:gd name="connsiteY125" fmla="*/ 4501662 h 14466607"/>
              <a:gd name="connsiteX126" fmla="*/ 19193412 w 22499320"/>
              <a:gd name="connsiteY126" fmla="*/ 4360985 h 14466607"/>
              <a:gd name="connsiteX127" fmla="*/ 19029289 w 22499320"/>
              <a:gd name="connsiteY127" fmla="*/ 4337539 h 14466607"/>
              <a:gd name="connsiteX128" fmla="*/ 19123074 w 22499320"/>
              <a:gd name="connsiteY128" fmla="*/ 3845170 h 14466607"/>
              <a:gd name="connsiteX129" fmla="*/ 19263751 w 22499320"/>
              <a:gd name="connsiteY129" fmla="*/ 3798277 h 14466607"/>
              <a:gd name="connsiteX130" fmla="*/ 19052735 w 22499320"/>
              <a:gd name="connsiteY130" fmla="*/ 3634154 h 14466607"/>
              <a:gd name="connsiteX131" fmla="*/ 19146520 w 22499320"/>
              <a:gd name="connsiteY131" fmla="*/ 3048000 h 14466607"/>
              <a:gd name="connsiteX132" fmla="*/ 19193412 w 22499320"/>
              <a:gd name="connsiteY132" fmla="*/ 2766647 h 14466607"/>
              <a:gd name="connsiteX133" fmla="*/ 19099628 w 22499320"/>
              <a:gd name="connsiteY133" fmla="*/ 2203939 h 14466607"/>
              <a:gd name="connsiteX134" fmla="*/ 19169966 w 22499320"/>
              <a:gd name="connsiteY134" fmla="*/ 1969477 h 14466607"/>
              <a:gd name="connsiteX135" fmla="*/ 19076182 w 22499320"/>
              <a:gd name="connsiteY135" fmla="*/ 1547447 h 14466607"/>
              <a:gd name="connsiteX136" fmla="*/ 19474766 w 22499320"/>
              <a:gd name="connsiteY136" fmla="*/ 1242647 h 14466607"/>
              <a:gd name="connsiteX137" fmla="*/ 19990582 w 22499320"/>
              <a:gd name="connsiteY137" fmla="*/ 961293 h 14466607"/>
              <a:gd name="connsiteX138" fmla="*/ 20670520 w 22499320"/>
              <a:gd name="connsiteY138" fmla="*/ 773723 h 14466607"/>
              <a:gd name="connsiteX139" fmla="*/ 21725597 w 22499320"/>
              <a:gd name="connsiteY139" fmla="*/ 492370 h 14466607"/>
              <a:gd name="connsiteX140" fmla="*/ 22499320 w 22499320"/>
              <a:gd name="connsiteY140" fmla="*/ 0 h 14466607"/>
              <a:gd name="connsiteX141" fmla="*/ 22428982 w 22499320"/>
              <a:gd name="connsiteY141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23197 w 22499320"/>
              <a:gd name="connsiteY22" fmla="*/ 11558954 h 14466607"/>
              <a:gd name="connsiteX23" fmla="*/ 2781105 w 22499320"/>
              <a:gd name="connsiteY23" fmla="*/ 11793416 h 14466607"/>
              <a:gd name="connsiteX24" fmla="*/ 2851443 w 22499320"/>
              <a:gd name="connsiteY24" fmla="*/ 11535508 h 14466607"/>
              <a:gd name="connsiteX25" fmla="*/ 3062459 w 22499320"/>
              <a:gd name="connsiteY25" fmla="*/ 11441723 h 14466607"/>
              <a:gd name="connsiteX26" fmla="*/ 3414151 w 22499320"/>
              <a:gd name="connsiteY26" fmla="*/ 11582400 h 14466607"/>
              <a:gd name="connsiteX27" fmla="*/ 3625166 w 22499320"/>
              <a:gd name="connsiteY27" fmla="*/ 11676185 h 14466607"/>
              <a:gd name="connsiteX28" fmla="*/ 3695505 w 22499320"/>
              <a:gd name="connsiteY28" fmla="*/ 11512062 h 14466607"/>
              <a:gd name="connsiteX29" fmla="*/ 3695505 w 22499320"/>
              <a:gd name="connsiteY29" fmla="*/ 11254154 h 14466607"/>
              <a:gd name="connsiteX30" fmla="*/ 3929966 w 22499320"/>
              <a:gd name="connsiteY30" fmla="*/ 10972800 h 14466607"/>
              <a:gd name="connsiteX31" fmla="*/ 4234766 w 22499320"/>
              <a:gd name="connsiteY31" fmla="*/ 11019693 h 14466607"/>
              <a:gd name="connsiteX32" fmla="*/ 4820920 w 22499320"/>
              <a:gd name="connsiteY32" fmla="*/ 10785231 h 14466607"/>
              <a:gd name="connsiteX33" fmla="*/ 4961597 w 22499320"/>
              <a:gd name="connsiteY33" fmla="*/ 10925908 h 14466607"/>
              <a:gd name="connsiteX34" fmla="*/ 5313289 w 22499320"/>
              <a:gd name="connsiteY34" fmla="*/ 10785231 h 14466607"/>
              <a:gd name="connsiteX35" fmla="*/ 5242951 w 22499320"/>
              <a:gd name="connsiteY35" fmla="*/ 11043139 h 14466607"/>
              <a:gd name="connsiteX36" fmla="*/ 5453966 w 22499320"/>
              <a:gd name="connsiteY36" fmla="*/ 11043139 h 14466607"/>
              <a:gd name="connsiteX37" fmla="*/ 5430520 w 22499320"/>
              <a:gd name="connsiteY37" fmla="*/ 11230708 h 14466607"/>
              <a:gd name="connsiteX38" fmla="*/ 5618089 w 22499320"/>
              <a:gd name="connsiteY38" fmla="*/ 11324493 h 14466607"/>
              <a:gd name="connsiteX39" fmla="*/ 5711874 w 22499320"/>
              <a:gd name="connsiteY39" fmla="*/ 11324493 h 14466607"/>
              <a:gd name="connsiteX40" fmla="*/ 5711874 w 22499320"/>
              <a:gd name="connsiteY40" fmla="*/ 11488616 h 14466607"/>
              <a:gd name="connsiteX41" fmla="*/ 5946335 w 22499320"/>
              <a:gd name="connsiteY41" fmla="*/ 11723077 h 14466607"/>
              <a:gd name="connsiteX42" fmla="*/ 6063566 w 22499320"/>
              <a:gd name="connsiteY42" fmla="*/ 12051323 h 14466607"/>
              <a:gd name="connsiteX43" fmla="*/ 6274582 w 22499320"/>
              <a:gd name="connsiteY43" fmla="*/ 12285785 h 14466607"/>
              <a:gd name="connsiteX44" fmla="*/ 6438705 w 22499320"/>
              <a:gd name="connsiteY44" fmla="*/ 12449908 h 14466607"/>
              <a:gd name="connsiteX45" fmla="*/ 6626274 w 22499320"/>
              <a:gd name="connsiteY45" fmla="*/ 12215447 h 14466607"/>
              <a:gd name="connsiteX46" fmla="*/ 6813843 w 22499320"/>
              <a:gd name="connsiteY46" fmla="*/ 11957539 h 14466607"/>
              <a:gd name="connsiteX47" fmla="*/ 6931074 w 22499320"/>
              <a:gd name="connsiteY47" fmla="*/ 11957539 h 14466607"/>
              <a:gd name="connsiteX48" fmla="*/ 7165535 w 22499320"/>
              <a:gd name="connsiteY48" fmla="*/ 11816862 h 14466607"/>
              <a:gd name="connsiteX49" fmla="*/ 7376551 w 22499320"/>
              <a:gd name="connsiteY49" fmla="*/ 11793416 h 14466607"/>
              <a:gd name="connsiteX50" fmla="*/ 7564120 w 22499320"/>
              <a:gd name="connsiteY50" fmla="*/ 11652739 h 14466607"/>
              <a:gd name="connsiteX51" fmla="*/ 7517228 w 22499320"/>
              <a:gd name="connsiteY51" fmla="*/ 11887200 h 14466607"/>
              <a:gd name="connsiteX52" fmla="*/ 7728243 w 22499320"/>
              <a:gd name="connsiteY52" fmla="*/ 11816862 h 14466607"/>
              <a:gd name="connsiteX53" fmla="*/ 7868920 w 22499320"/>
              <a:gd name="connsiteY53" fmla="*/ 12074770 h 14466607"/>
              <a:gd name="connsiteX54" fmla="*/ 8033043 w 22499320"/>
              <a:gd name="connsiteY54" fmla="*/ 12004431 h 14466607"/>
              <a:gd name="connsiteX55" fmla="*/ 8126828 w 22499320"/>
              <a:gd name="connsiteY55" fmla="*/ 11863754 h 14466607"/>
              <a:gd name="connsiteX56" fmla="*/ 8408182 w 22499320"/>
              <a:gd name="connsiteY56" fmla="*/ 11934093 h 14466607"/>
              <a:gd name="connsiteX57" fmla="*/ 8525412 w 22499320"/>
              <a:gd name="connsiteY57" fmla="*/ 12473354 h 14466607"/>
              <a:gd name="connsiteX58" fmla="*/ 8712982 w 22499320"/>
              <a:gd name="connsiteY58" fmla="*/ 12168554 h 14466607"/>
              <a:gd name="connsiteX59" fmla="*/ 8455074 w 22499320"/>
              <a:gd name="connsiteY59" fmla="*/ 11840308 h 14466607"/>
              <a:gd name="connsiteX60" fmla="*/ 8736428 w 22499320"/>
              <a:gd name="connsiteY60" fmla="*/ 11605847 h 14466607"/>
              <a:gd name="connsiteX61" fmla="*/ 9064674 w 22499320"/>
              <a:gd name="connsiteY61" fmla="*/ 11629293 h 14466607"/>
              <a:gd name="connsiteX62" fmla="*/ 8947443 w 22499320"/>
              <a:gd name="connsiteY62" fmla="*/ 11769970 h 14466607"/>
              <a:gd name="connsiteX63" fmla="*/ 9088120 w 22499320"/>
              <a:gd name="connsiteY63" fmla="*/ 11957539 h 14466607"/>
              <a:gd name="connsiteX64" fmla="*/ 9908735 w 22499320"/>
              <a:gd name="connsiteY64" fmla="*/ 11957539 h 14466607"/>
              <a:gd name="connsiteX65" fmla="*/ 10494889 w 22499320"/>
              <a:gd name="connsiteY65" fmla="*/ 11887200 h 14466607"/>
              <a:gd name="connsiteX66" fmla="*/ 10424551 w 22499320"/>
              <a:gd name="connsiteY66" fmla="*/ 11676185 h 14466607"/>
              <a:gd name="connsiteX67" fmla="*/ 10236982 w 22499320"/>
              <a:gd name="connsiteY67" fmla="*/ 11699631 h 14466607"/>
              <a:gd name="connsiteX68" fmla="*/ 9838397 w 22499320"/>
              <a:gd name="connsiteY68" fmla="*/ 11418277 h 14466607"/>
              <a:gd name="connsiteX69" fmla="*/ 9768059 w 22499320"/>
              <a:gd name="connsiteY69" fmla="*/ 11019693 h 14466607"/>
              <a:gd name="connsiteX70" fmla="*/ 9861843 w 22499320"/>
              <a:gd name="connsiteY70" fmla="*/ 10410093 h 14466607"/>
              <a:gd name="connsiteX71" fmla="*/ 9861843 w 22499320"/>
              <a:gd name="connsiteY71" fmla="*/ 10199077 h 14466607"/>
              <a:gd name="connsiteX72" fmla="*/ 9908735 w 22499320"/>
              <a:gd name="connsiteY72" fmla="*/ 10128739 h 14466607"/>
              <a:gd name="connsiteX73" fmla="*/ 9697720 w 22499320"/>
              <a:gd name="connsiteY73" fmla="*/ 10081847 h 14466607"/>
              <a:gd name="connsiteX74" fmla="*/ 9697720 w 22499320"/>
              <a:gd name="connsiteY74" fmla="*/ 9495693 h 14466607"/>
              <a:gd name="connsiteX75" fmla="*/ 9721166 w 22499320"/>
              <a:gd name="connsiteY75" fmla="*/ 9308123 h 14466607"/>
              <a:gd name="connsiteX76" fmla="*/ 9908735 w 22499320"/>
              <a:gd name="connsiteY76" fmla="*/ 9167447 h 14466607"/>
              <a:gd name="connsiteX77" fmla="*/ 9603935 w 22499320"/>
              <a:gd name="connsiteY77" fmla="*/ 9190893 h 14466607"/>
              <a:gd name="connsiteX78" fmla="*/ 9416366 w 22499320"/>
              <a:gd name="connsiteY78" fmla="*/ 8839200 h 14466607"/>
              <a:gd name="connsiteX79" fmla="*/ 9135012 w 22499320"/>
              <a:gd name="connsiteY79" fmla="*/ 8604739 h 14466607"/>
              <a:gd name="connsiteX80" fmla="*/ 9064674 w 22499320"/>
              <a:gd name="connsiteY80" fmla="*/ 8299939 h 14466607"/>
              <a:gd name="connsiteX81" fmla="*/ 8970889 w 22499320"/>
              <a:gd name="connsiteY81" fmla="*/ 8088923 h 14466607"/>
              <a:gd name="connsiteX82" fmla="*/ 8947443 w 22499320"/>
              <a:gd name="connsiteY82" fmla="*/ 7690339 h 14466607"/>
              <a:gd name="connsiteX83" fmla="*/ 9041228 w 22499320"/>
              <a:gd name="connsiteY83" fmla="*/ 7549662 h 14466607"/>
              <a:gd name="connsiteX84" fmla="*/ 8947443 w 22499320"/>
              <a:gd name="connsiteY84" fmla="*/ 7197970 h 14466607"/>
              <a:gd name="connsiteX85" fmla="*/ 8759874 w 22499320"/>
              <a:gd name="connsiteY85" fmla="*/ 7174523 h 14466607"/>
              <a:gd name="connsiteX86" fmla="*/ 8712982 w 22499320"/>
              <a:gd name="connsiteY86" fmla="*/ 7010400 h 14466607"/>
              <a:gd name="connsiteX87" fmla="*/ 8759874 w 22499320"/>
              <a:gd name="connsiteY87" fmla="*/ 6869723 h 14466607"/>
              <a:gd name="connsiteX88" fmla="*/ 8923997 w 22499320"/>
              <a:gd name="connsiteY88" fmla="*/ 7033847 h 14466607"/>
              <a:gd name="connsiteX89" fmla="*/ 9041228 w 22499320"/>
              <a:gd name="connsiteY89" fmla="*/ 7033847 h 14466607"/>
              <a:gd name="connsiteX90" fmla="*/ 9557043 w 22499320"/>
              <a:gd name="connsiteY90" fmla="*/ 7221416 h 14466607"/>
              <a:gd name="connsiteX91" fmla="*/ 9744612 w 22499320"/>
              <a:gd name="connsiteY91" fmla="*/ 7291754 h 14466607"/>
              <a:gd name="connsiteX92" fmla="*/ 9861843 w 22499320"/>
              <a:gd name="connsiteY92" fmla="*/ 7338647 h 14466607"/>
              <a:gd name="connsiteX93" fmla="*/ 10213535 w 22499320"/>
              <a:gd name="connsiteY93" fmla="*/ 7127631 h 14466607"/>
              <a:gd name="connsiteX94" fmla="*/ 10659012 w 22499320"/>
              <a:gd name="connsiteY94" fmla="*/ 7057293 h 14466607"/>
              <a:gd name="connsiteX95" fmla="*/ 10776243 w 22499320"/>
              <a:gd name="connsiteY95" fmla="*/ 7244862 h 14466607"/>
              <a:gd name="connsiteX96" fmla="*/ 10823135 w 22499320"/>
              <a:gd name="connsiteY96" fmla="*/ 7479323 h 14466607"/>
              <a:gd name="connsiteX97" fmla="*/ 10565228 w 22499320"/>
              <a:gd name="connsiteY97" fmla="*/ 7643447 h 14466607"/>
              <a:gd name="connsiteX98" fmla="*/ 10823135 w 22499320"/>
              <a:gd name="connsiteY98" fmla="*/ 8042031 h 14466607"/>
              <a:gd name="connsiteX99" fmla="*/ 11010705 w 22499320"/>
              <a:gd name="connsiteY99" fmla="*/ 8393723 h 14466607"/>
              <a:gd name="connsiteX100" fmla="*/ 10987259 w 22499320"/>
              <a:gd name="connsiteY100" fmla="*/ 8721970 h 14466607"/>
              <a:gd name="connsiteX101" fmla="*/ 11198274 w 22499320"/>
              <a:gd name="connsiteY101" fmla="*/ 8698523 h 14466607"/>
              <a:gd name="connsiteX102" fmla="*/ 11315505 w 22499320"/>
              <a:gd name="connsiteY102" fmla="*/ 8487508 h 14466607"/>
              <a:gd name="connsiteX103" fmla="*/ 11667197 w 22499320"/>
              <a:gd name="connsiteY103" fmla="*/ 8487508 h 14466607"/>
              <a:gd name="connsiteX104" fmla="*/ 11995443 w 22499320"/>
              <a:gd name="connsiteY104" fmla="*/ 8510954 h 14466607"/>
              <a:gd name="connsiteX105" fmla="*/ 12417474 w 22499320"/>
              <a:gd name="connsiteY105" fmla="*/ 8628185 h 14466607"/>
              <a:gd name="connsiteX106" fmla="*/ 13097412 w 22499320"/>
              <a:gd name="connsiteY106" fmla="*/ 8698523 h 14466607"/>
              <a:gd name="connsiteX107" fmla="*/ 13425659 w 22499320"/>
              <a:gd name="connsiteY107" fmla="*/ 8721970 h 14466607"/>
              <a:gd name="connsiteX108" fmla="*/ 13777351 w 22499320"/>
              <a:gd name="connsiteY108" fmla="*/ 8956431 h 14466607"/>
              <a:gd name="connsiteX109" fmla="*/ 13918028 w 22499320"/>
              <a:gd name="connsiteY109" fmla="*/ 8979877 h 14466607"/>
              <a:gd name="connsiteX110" fmla="*/ 14504182 w 22499320"/>
              <a:gd name="connsiteY110" fmla="*/ 8745416 h 14466607"/>
              <a:gd name="connsiteX111" fmla="*/ 14996551 w 22499320"/>
              <a:gd name="connsiteY111" fmla="*/ 8299939 h 14466607"/>
              <a:gd name="connsiteX112" fmla="*/ 15817166 w 22499320"/>
              <a:gd name="connsiteY112" fmla="*/ 8135816 h 14466607"/>
              <a:gd name="connsiteX113" fmla="*/ 16098520 w 22499320"/>
              <a:gd name="connsiteY113" fmla="*/ 7995139 h 14466607"/>
              <a:gd name="connsiteX114" fmla="*/ 15535812 w 22499320"/>
              <a:gd name="connsiteY114" fmla="*/ 7971693 h 14466607"/>
              <a:gd name="connsiteX115" fmla="*/ 14973105 w 22499320"/>
              <a:gd name="connsiteY115" fmla="*/ 8018585 h 14466607"/>
              <a:gd name="connsiteX116" fmla="*/ 14785535 w 22499320"/>
              <a:gd name="connsiteY116" fmla="*/ 7854462 h 14466607"/>
              <a:gd name="connsiteX117" fmla="*/ 14973105 w 22499320"/>
              <a:gd name="connsiteY117" fmla="*/ 7432431 h 14466607"/>
              <a:gd name="connsiteX118" fmla="*/ 15043443 w 22499320"/>
              <a:gd name="connsiteY118" fmla="*/ 6963508 h 14466607"/>
              <a:gd name="connsiteX119" fmla="*/ 15840612 w 22499320"/>
              <a:gd name="connsiteY119" fmla="*/ 6564923 h 14466607"/>
              <a:gd name="connsiteX120" fmla="*/ 16379874 w 22499320"/>
              <a:gd name="connsiteY120" fmla="*/ 6236677 h 14466607"/>
              <a:gd name="connsiteX121" fmla="*/ 17645966 w 22499320"/>
              <a:gd name="connsiteY121" fmla="*/ 5884985 h 14466607"/>
              <a:gd name="connsiteX122" fmla="*/ 18771382 w 22499320"/>
              <a:gd name="connsiteY122" fmla="*/ 5134708 h 14466607"/>
              <a:gd name="connsiteX123" fmla="*/ 19005843 w 22499320"/>
              <a:gd name="connsiteY123" fmla="*/ 4759570 h 14466607"/>
              <a:gd name="connsiteX124" fmla="*/ 19099628 w 22499320"/>
              <a:gd name="connsiteY124" fmla="*/ 4572000 h 14466607"/>
              <a:gd name="connsiteX125" fmla="*/ 19803012 w 22499320"/>
              <a:gd name="connsiteY125" fmla="*/ 4806462 h 14466607"/>
              <a:gd name="connsiteX126" fmla="*/ 19380982 w 22499320"/>
              <a:gd name="connsiteY126" fmla="*/ 4501662 h 14466607"/>
              <a:gd name="connsiteX127" fmla="*/ 19193412 w 22499320"/>
              <a:gd name="connsiteY127" fmla="*/ 4360985 h 14466607"/>
              <a:gd name="connsiteX128" fmla="*/ 19029289 w 22499320"/>
              <a:gd name="connsiteY128" fmla="*/ 4337539 h 14466607"/>
              <a:gd name="connsiteX129" fmla="*/ 19123074 w 22499320"/>
              <a:gd name="connsiteY129" fmla="*/ 3845170 h 14466607"/>
              <a:gd name="connsiteX130" fmla="*/ 19263751 w 22499320"/>
              <a:gd name="connsiteY130" fmla="*/ 3798277 h 14466607"/>
              <a:gd name="connsiteX131" fmla="*/ 19052735 w 22499320"/>
              <a:gd name="connsiteY131" fmla="*/ 3634154 h 14466607"/>
              <a:gd name="connsiteX132" fmla="*/ 19146520 w 22499320"/>
              <a:gd name="connsiteY132" fmla="*/ 3048000 h 14466607"/>
              <a:gd name="connsiteX133" fmla="*/ 19193412 w 22499320"/>
              <a:gd name="connsiteY133" fmla="*/ 2766647 h 14466607"/>
              <a:gd name="connsiteX134" fmla="*/ 19099628 w 22499320"/>
              <a:gd name="connsiteY134" fmla="*/ 2203939 h 14466607"/>
              <a:gd name="connsiteX135" fmla="*/ 19169966 w 22499320"/>
              <a:gd name="connsiteY135" fmla="*/ 1969477 h 14466607"/>
              <a:gd name="connsiteX136" fmla="*/ 19076182 w 22499320"/>
              <a:gd name="connsiteY136" fmla="*/ 1547447 h 14466607"/>
              <a:gd name="connsiteX137" fmla="*/ 19474766 w 22499320"/>
              <a:gd name="connsiteY137" fmla="*/ 1242647 h 14466607"/>
              <a:gd name="connsiteX138" fmla="*/ 19990582 w 22499320"/>
              <a:gd name="connsiteY138" fmla="*/ 961293 h 14466607"/>
              <a:gd name="connsiteX139" fmla="*/ 20670520 w 22499320"/>
              <a:gd name="connsiteY139" fmla="*/ 773723 h 14466607"/>
              <a:gd name="connsiteX140" fmla="*/ 21725597 w 22499320"/>
              <a:gd name="connsiteY140" fmla="*/ 492370 h 14466607"/>
              <a:gd name="connsiteX141" fmla="*/ 22499320 w 22499320"/>
              <a:gd name="connsiteY141" fmla="*/ 0 h 14466607"/>
              <a:gd name="connsiteX142" fmla="*/ 22428982 w 22499320"/>
              <a:gd name="connsiteY142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23197 w 22499320"/>
              <a:gd name="connsiteY22" fmla="*/ 11558954 h 14466607"/>
              <a:gd name="connsiteX23" fmla="*/ 2781105 w 22499320"/>
              <a:gd name="connsiteY23" fmla="*/ 11793416 h 14466607"/>
              <a:gd name="connsiteX24" fmla="*/ 2851443 w 22499320"/>
              <a:gd name="connsiteY24" fmla="*/ 11535508 h 14466607"/>
              <a:gd name="connsiteX25" fmla="*/ 3062459 w 22499320"/>
              <a:gd name="connsiteY25" fmla="*/ 11441723 h 14466607"/>
              <a:gd name="connsiteX26" fmla="*/ 3414151 w 22499320"/>
              <a:gd name="connsiteY26" fmla="*/ 11582400 h 14466607"/>
              <a:gd name="connsiteX27" fmla="*/ 3625166 w 22499320"/>
              <a:gd name="connsiteY27" fmla="*/ 11676185 h 14466607"/>
              <a:gd name="connsiteX28" fmla="*/ 3695505 w 22499320"/>
              <a:gd name="connsiteY28" fmla="*/ 11512062 h 14466607"/>
              <a:gd name="connsiteX29" fmla="*/ 3695505 w 22499320"/>
              <a:gd name="connsiteY29" fmla="*/ 11254154 h 14466607"/>
              <a:gd name="connsiteX30" fmla="*/ 3929966 w 22499320"/>
              <a:gd name="connsiteY30" fmla="*/ 10972800 h 14466607"/>
              <a:gd name="connsiteX31" fmla="*/ 4234766 w 22499320"/>
              <a:gd name="connsiteY31" fmla="*/ 11019693 h 14466607"/>
              <a:gd name="connsiteX32" fmla="*/ 4820920 w 22499320"/>
              <a:gd name="connsiteY32" fmla="*/ 10785231 h 14466607"/>
              <a:gd name="connsiteX33" fmla="*/ 4961597 w 22499320"/>
              <a:gd name="connsiteY33" fmla="*/ 10925908 h 14466607"/>
              <a:gd name="connsiteX34" fmla="*/ 5313289 w 22499320"/>
              <a:gd name="connsiteY34" fmla="*/ 10785231 h 14466607"/>
              <a:gd name="connsiteX35" fmla="*/ 5242951 w 22499320"/>
              <a:gd name="connsiteY35" fmla="*/ 11043139 h 14466607"/>
              <a:gd name="connsiteX36" fmla="*/ 5453966 w 22499320"/>
              <a:gd name="connsiteY36" fmla="*/ 11043139 h 14466607"/>
              <a:gd name="connsiteX37" fmla="*/ 5430520 w 22499320"/>
              <a:gd name="connsiteY37" fmla="*/ 11230708 h 14466607"/>
              <a:gd name="connsiteX38" fmla="*/ 5618089 w 22499320"/>
              <a:gd name="connsiteY38" fmla="*/ 11324493 h 14466607"/>
              <a:gd name="connsiteX39" fmla="*/ 5711874 w 22499320"/>
              <a:gd name="connsiteY39" fmla="*/ 11324493 h 14466607"/>
              <a:gd name="connsiteX40" fmla="*/ 5711874 w 22499320"/>
              <a:gd name="connsiteY40" fmla="*/ 11488616 h 14466607"/>
              <a:gd name="connsiteX41" fmla="*/ 5946335 w 22499320"/>
              <a:gd name="connsiteY41" fmla="*/ 11723077 h 14466607"/>
              <a:gd name="connsiteX42" fmla="*/ 6063566 w 22499320"/>
              <a:gd name="connsiteY42" fmla="*/ 12051323 h 14466607"/>
              <a:gd name="connsiteX43" fmla="*/ 6274582 w 22499320"/>
              <a:gd name="connsiteY43" fmla="*/ 12285785 h 14466607"/>
              <a:gd name="connsiteX44" fmla="*/ 6438705 w 22499320"/>
              <a:gd name="connsiteY44" fmla="*/ 12449908 h 14466607"/>
              <a:gd name="connsiteX45" fmla="*/ 6626274 w 22499320"/>
              <a:gd name="connsiteY45" fmla="*/ 12215447 h 14466607"/>
              <a:gd name="connsiteX46" fmla="*/ 6813843 w 22499320"/>
              <a:gd name="connsiteY46" fmla="*/ 11957539 h 14466607"/>
              <a:gd name="connsiteX47" fmla="*/ 6931074 w 22499320"/>
              <a:gd name="connsiteY47" fmla="*/ 11957539 h 14466607"/>
              <a:gd name="connsiteX48" fmla="*/ 7165535 w 22499320"/>
              <a:gd name="connsiteY48" fmla="*/ 11816862 h 14466607"/>
              <a:gd name="connsiteX49" fmla="*/ 7376551 w 22499320"/>
              <a:gd name="connsiteY49" fmla="*/ 11793416 h 14466607"/>
              <a:gd name="connsiteX50" fmla="*/ 7564120 w 22499320"/>
              <a:gd name="connsiteY50" fmla="*/ 11652739 h 14466607"/>
              <a:gd name="connsiteX51" fmla="*/ 7517228 w 22499320"/>
              <a:gd name="connsiteY51" fmla="*/ 11887200 h 14466607"/>
              <a:gd name="connsiteX52" fmla="*/ 7728243 w 22499320"/>
              <a:gd name="connsiteY52" fmla="*/ 11816862 h 14466607"/>
              <a:gd name="connsiteX53" fmla="*/ 7868920 w 22499320"/>
              <a:gd name="connsiteY53" fmla="*/ 12074770 h 14466607"/>
              <a:gd name="connsiteX54" fmla="*/ 8033043 w 22499320"/>
              <a:gd name="connsiteY54" fmla="*/ 12004431 h 14466607"/>
              <a:gd name="connsiteX55" fmla="*/ 8126828 w 22499320"/>
              <a:gd name="connsiteY55" fmla="*/ 11863754 h 14466607"/>
              <a:gd name="connsiteX56" fmla="*/ 8408182 w 22499320"/>
              <a:gd name="connsiteY56" fmla="*/ 11934093 h 14466607"/>
              <a:gd name="connsiteX57" fmla="*/ 8525412 w 22499320"/>
              <a:gd name="connsiteY57" fmla="*/ 12473354 h 14466607"/>
              <a:gd name="connsiteX58" fmla="*/ 8712982 w 22499320"/>
              <a:gd name="connsiteY58" fmla="*/ 12168554 h 14466607"/>
              <a:gd name="connsiteX59" fmla="*/ 8455074 w 22499320"/>
              <a:gd name="connsiteY59" fmla="*/ 11840308 h 14466607"/>
              <a:gd name="connsiteX60" fmla="*/ 8736428 w 22499320"/>
              <a:gd name="connsiteY60" fmla="*/ 11605847 h 14466607"/>
              <a:gd name="connsiteX61" fmla="*/ 9064674 w 22499320"/>
              <a:gd name="connsiteY61" fmla="*/ 11629293 h 14466607"/>
              <a:gd name="connsiteX62" fmla="*/ 8947443 w 22499320"/>
              <a:gd name="connsiteY62" fmla="*/ 11769970 h 14466607"/>
              <a:gd name="connsiteX63" fmla="*/ 9088120 w 22499320"/>
              <a:gd name="connsiteY63" fmla="*/ 11957539 h 14466607"/>
              <a:gd name="connsiteX64" fmla="*/ 9908735 w 22499320"/>
              <a:gd name="connsiteY64" fmla="*/ 11957539 h 14466607"/>
              <a:gd name="connsiteX65" fmla="*/ 10494889 w 22499320"/>
              <a:gd name="connsiteY65" fmla="*/ 11887200 h 14466607"/>
              <a:gd name="connsiteX66" fmla="*/ 10424551 w 22499320"/>
              <a:gd name="connsiteY66" fmla="*/ 11676185 h 14466607"/>
              <a:gd name="connsiteX67" fmla="*/ 10236982 w 22499320"/>
              <a:gd name="connsiteY67" fmla="*/ 11699631 h 14466607"/>
              <a:gd name="connsiteX68" fmla="*/ 9838397 w 22499320"/>
              <a:gd name="connsiteY68" fmla="*/ 11418277 h 14466607"/>
              <a:gd name="connsiteX69" fmla="*/ 9768059 w 22499320"/>
              <a:gd name="connsiteY69" fmla="*/ 11019693 h 14466607"/>
              <a:gd name="connsiteX70" fmla="*/ 9861843 w 22499320"/>
              <a:gd name="connsiteY70" fmla="*/ 10410093 h 14466607"/>
              <a:gd name="connsiteX71" fmla="*/ 9861843 w 22499320"/>
              <a:gd name="connsiteY71" fmla="*/ 10199077 h 14466607"/>
              <a:gd name="connsiteX72" fmla="*/ 9908735 w 22499320"/>
              <a:gd name="connsiteY72" fmla="*/ 10128739 h 14466607"/>
              <a:gd name="connsiteX73" fmla="*/ 9697720 w 22499320"/>
              <a:gd name="connsiteY73" fmla="*/ 10081847 h 14466607"/>
              <a:gd name="connsiteX74" fmla="*/ 9697720 w 22499320"/>
              <a:gd name="connsiteY74" fmla="*/ 9495693 h 14466607"/>
              <a:gd name="connsiteX75" fmla="*/ 9721166 w 22499320"/>
              <a:gd name="connsiteY75" fmla="*/ 9308123 h 14466607"/>
              <a:gd name="connsiteX76" fmla="*/ 9908735 w 22499320"/>
              <a:gd name="connsiteY76" fmla="*/ 9167447 h 14466607"/>
              <a:gd name="connsiteX77" fmla="*/ 9603935 w 22499320"/>
              <a:gd name="connsiteY77" fmla="*/ 9190893 h 14466607"/>
              <a:gd name="connsiteX78" fmla="*/ 9416366 w 22499320"/>
              <a:gd name="connsiteY78" fmla="*/ 8839200 h 14466607"/>
              <a:gd name="connsiteX79" fmla="*/ 9135012 w 22499320"/>
              <a:gd name="connsiteY79" fmla="*/ 8604739 h 14466607"/>
              <a:gd name="connsiteX80" fmla="*/ 9064674 w 22499320"/>
              <a:gd name="connsiteY80" fmla="*/ 8299939 h 14466607"/>
              <a:gd name="connsiteX81" fmla="*/ 8970889 w 22499320"/>
              <a:gd name="connsiteY81" fmla="*/ 8088923 h 14466607"/>
              <a:gd name="connsiteX82" fmla="*/ 8947443 w 22499320"/>
              <a:gd name="connsiteY82" fmla="*/ 7690339 h 14466607"/>
              <a:gd name="connsiteX83" fmla="*/ 9041228 w 22499320"/>
              <a:gd name="connsiteY83" fmla="*/ 7549662 h 14466607"/>
              <a:gd name="connsiteX84" fmla="*/ 8947443 w 22499320"/>
              <a:gd name="connsiteY84" fmla="*/ 7197970 h 14466607"/>
              <a:gd name="connsiteX85" fmla="*/ 8759874 w 22499320"/>
              <a:gd name="connsiteY85" fmla="*/ 7174523 h 14466607"/>
              <a:gd name="connsiteX86" fmla="*/ 8712982 w 22499320"/>
              <a:gd name="connsiteY86" fmla="*/ 7010400 h 14466607"/>
              <a:gd name="connsiteX87" fmla="*/ 8759874 w 22499320"/>
              <a:gd name="connsiteY87" fmla="*/ 6869723 h 14466607"/>
              <a:gd name="connsiteX88" fmla="*/ 8923997 w 22499320"/>
              <a:gd name="connsiteY88" fmla="*/ 7033847 h 14466607"/>
              <a:gd name="connsiteX89" fmla="*/ 9041228 w 22499320"/>
              <a:gd name="connsiteY89" fmla="*/ 7033847 h 14466607"/>
              <a:gd name="connsiteX90" fmla="*/ 9557043 w 22499320"/>
              <a:gd name="connsiteY90" fmla="*/ 7221416 h 14466607"/>
              <a:gd name="connsiteX91" fmla="*/ 9744612 w 22499320"/>
              <a:gd name="connsiteY91" fmla="*/ 7291754 h 14466607"/>
              <a:gd name="connsiteX92" fmla="*/ 9861843 w 22499320"/>
              <a:gd name="connsiteY92" fmla="*/ 7338647 h 14466607"/>
              <a:gd name="connsiteX93" fmla="*/ 10213535 w 22499320"/>
              <a:gd name="connsiteY93" fmla="*/ 7127631 h 14466607"/>
              <a:gd name="connsiteX94" fmla="*/ 10659012 w 22499320"/>
              <a:gd name="connsiteY94" fmla="*/ 7057293 h 14466607"/>
              <a:gd name="connsiteX95" fmla="*/ 10776243 w 22499320"/>
              <a:gd name="connsiteY95" fmla="*/ 7244862 h 14466607"/>
              <a:gd name="connsiteX96" fmla="*/ 10823135 w 22499320"/>
              <a:gd name="connsiteY96" fmla="*/ 7479323 h 14466607"/>
              <a:gd name="connsiteX97" fmla="*/ 10565228 w 22499320"/>
              <a:gd name="connsiteY97" fmla="*/ 7643447 h 14466607"/>
              <a:gd name="connsiteX98" fmla="*/ 10823135 w 22499320"/>
              <a:gd name="connsiteY98" fmla="*/ 8042031 h 14466607"/>
              <a:gd name="connsiteX99" fmla="*/ 11010705 w 22499320"/>
              <a:gd name="connsiteY99" fmla="*/ 8393723 h 14466607"/>
              <a:gd name="connsiteX100" fmla="*/ 10987259 w 22499320"/>
              <a:gd name="connsiteY100" fmla="*/ 8721970 h 14466607"/>
              <a:gd name="connsiteX101" fmla="*/ 11198274 w 22499320"/>
              <a:gd name="connsiteY101" fmla="*/ 8698523 h 14466607"/>
              <a:gd name="connsiteX102" fmla="*/ 11315505 w 22499320"/>
              <a:gd name="connsiteY102" fmla="*/ 8487508 h 14466607"/>
              <a:gd name="connsiteX103" fmla="*/ 11667197 w 22499320"/>
              <a:gd name="connsiteY103" fmla="*/ 8487508 h 14466607"/>
              <a:gd name="connsiteX104" fmla="*/ 11995443 w 22499320"/>
              <a:gd name="connsiteY104" fmla="*/ 8510954 h 14466607"/>
              <a:gd name="connsiteX105" fmla="*/ 12417474 w 22499320"/>
              <a:gd name="connsiteY105" fmla="*/ 8628185 h 14466607"/>
              <a:gd name="connsiteX106" fmla="*/ 13097412 w 22499320"/>
              <a:gd name="connsiteY106" fmla="*/ 8698523 h 14466607"/>
              <a:gd name="connsiteX107" fmla="*/ 13425659 w 22499320"/>
              <a:gd name="connsiteY107" fmla="*/ 8721970 h 14466607"/>
              <a:gd name="connsiteX108" fmla="*/ 13777351 w 22499320"/>
              <a:gd name="connsiteY108" fmla="*/ 8956431 h 14466607"/>
              <a:gd name="connsiteX109" fmla="*/ 13918028 w 22499320"/>
              <a:gd name="connsiteY109" fmla="*/ 8979877 h 14466607"/>
              <a:gd name="connsiteX110" fmla="*/ 14504182 w 22499320"/>
              <a:gd name="connsiteY110" fmla="*/ 8745416 h 14466607"/>
              <a:gd name="connsiteX111" fmla="*/ 14996551 w 22499320"/>
              <a:gd name="connsiteY111" fmla="*/ 8299939 h 14466607"/>
              <a:gd name="connsiteX112" fmla="*/ 15817166 w 22499320"/>
              <a:gd name="connsiteY112" fmla="*/ 8135816 h 14466607"/>
              <a:gd name="connsiteX113" fmla="*/ 16098520 w 22499320"/>
              <a:gd name="connsiteY113" fmla="*/ 7995139 h 14466607"/>
              <a:gd name="connsiteX114" fmla="*/ 15535812 w 22499320"/>
              <a:gd name="connsiteY114" fmla="*/ 7971693 h 14466607"/>
              <a:gd name="connsiteX115" fmla="*/ 14973105 w 22499320"/>
              <a:gd name="connsiteY115" fmla="*/ 8018585 h 14466607"/>
              <a:gd name="connsiteX116" fmla="*/ 14785535 w 22499320"/>
              <a:gd name="connsiteY116" fmla="*/ 7854462 h 14466607"/>
              <a:gd name="connsiteX117" fmla="*/ 14973105 w 22499320"/>
              <a:gd name="connsiteY117" fmla="*/ 7432431 h 14466607"/>
              <a:gd name="connsiteX118" fmla="*/ 15043443 w 22499320"/>
              <a:gd name="connsiteY118" fmla="*/ 6963508 h 14466607"/>
              <a:gd name="connsiteX119" fmla="*/ 15840612 w 22499320"/>
              <a:gd name="connsiteY119" fmla="*/ 6564923 h 14466607"/>
              <a:gd name="connsiteX120" fmla="*/ 16379874 w 22499320"/>
              <a:gd name="connsiteY120" fmla="*/ 6236677 h 14466607"/>
              <a:gd name="connsiteX121" fmla="*/ 17645966 w 22499320"/>
              <a:gd name="connsiteY121" fmla="*/ 5884985 h 14466607"/>
              <a:gd name="connsiteX122" fmla="*/ 18771382 w 22499320"/>
              <a:gd name="connsiteY122" fmla="*/ 5134708 h 14466607"/>
              <a:gd name="connsiteX123" fmla="*/ 19005843 w 22499320"/>
              <a:gd name="connsiteY123" fmla="*/ 4759570 h 14466607"/>
              <a:gd name="connsiteX124" fmla="*/ 19099628 w 22499320"/>
              <a:gd name="connsiteY124" fmla="*/ 4572000 h 14466607"/>
              <a:gd name="connsiteX125" fmla="*/ 19803012 w 22499320"/>
              <a:gd name="connsiteY125" fmla="*/ 4806462 h 14466607"/>
              <a:gd name="connsiteX126" fmla="*/ 19380982 w 22499320"/>
              <a:gd name="connsiteY126" fmla="*/ 4501662 h 14466607"/>
              <a:gd name="connsiteX127" fmla="*/ 19193412 w 22499320"/>
              <a:gd name="connsiteY127" fmla="*/ 4360985 h 14466607"/>
              <a:gd name="connsiteX128" fmla="*/ 19029289 w 22499320"/>
              <a:gd name="connsiteY128" fmla="*/ 4337539 h 14466607"/>
              <a:gd name="connsiteX129" fmla="*/ 19123074 w 22499320"/>
              <a:gd name="connsiteY129" fmla="*/ 3845170 h 14466607"/>
              <a:gd name="connsiteX130" fmla="*/ 19263751 w 22499320"/>
              <a:gd name="connsiteY130" fmla="*/ 3798277 h 14466607"/>
              <a:gd name="connsiteX131" fmla="*/ 19052735 w 22499320"/>
              <a:gd name="connsiteY131" fmla="*/ 3634154 h 14466607"/>
              <a:gd name="connsiteX132" fmla="*/ 19146520 w 22499320"/>
              <a:gd name="connsiteY132" fmla="*/ 3048000 h 14466607"/>
              <a:gd name="connsiteX133" fmla="*/ 19193412 w 22499320"/>
              <a:gd name="connsiteY133" fmla="*/ 2766647 h 14466607"/>
              <a:gd name="connsiteX134" fmla="*/ 19099628 w 22499320"/>
              <a:gd name="connsiteY134" fmla="*/ 2203939 h 14466607"/>
              <a:gd name="connsiteX135" fmla="*/ 19169966 w 22499320"/>
              <a:gd name="connsiteY135" fmla="*/ 1969477 h 14466607"/>
              <a:gd name="connsiteX136" fmla="*/ 19076182 w 22499320"/>
              <a:gd name="connsiteY136" fmla="*/ 1547447 h 14466607"/>
              <a:gd name="connsiteX137" fmla="*/ 19474766 w 22499320"/>
              <a:gd name="connsiteY137" fmla="*/ 1242647 h 14466607"/>
              <a:gd name="connsiteX138" fmla="*/ 19990582 w 22499320"/>
              <a:gd name="connsiteY138" fmla="*/ 961293 h 14466607"/>
              <a:gd name="connsiteX139" fmla="*/ 20670520 w 22499320"/>
              <a:gd name="connsiteY139" fmla="*/ 773723 h 14466607"/>
              <a:gd name="connsiteX140" fmla="*/ 21725597 w 22499320"/>
              <a:gd name="connsiteY140" fmla="*/ 492370 h 14466607"/>
              <a:gd name="connsiteX141" fmla="*/ 22499320 w 22499320"/>
              <a:gd name="connsiteY141" fmla="*/ 0 h 14466607"/>
              <a:gd name="connsiteX142" fmla="*/ 22428982 w 22499320"/>
              <a:gd name="connsiteY142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23197 w 22499320"/>
              <a:gd name="connsiteY22" fmla="*/ 11558954 h 14466607"/>
              <a:gd name="connsiteX23" fmla="*/ 2781105 w 22499320"/>
              <a:gd name="connsiteY23" fmla="*/ 11793416 h 14466607"/>
              <a:gd name="connsiteX24" fmla="*/ 2851443 w 22499320"/>
              <a:gd name="connsiteY24" fmla="*/ 11535508 h 14466607"/>
              <a:gd name="connsiteX25" fmla="*/ 3062459 w 22499320"/>
              <a:gd name="connsiteY25" fmla="*/ 11441723 h 14466607"/>
              <a:gd name="connsiteX26" fmla="*/ 3414151 w 22499320"/>
              <a:gd name="connsiteY26" fmla="*/ 11582400 h 14466607"/>
              <a:gd name="connsiteX27" fmla="*/ 3625166 w 22499320"/>
              <a:gd name="connsiteY27" fmla="*/ 11676185 h 14466607"/>
              <a:gd name="connsiteX28" fmla="*/ 3695505 w 22499320"/>
              <a:gd name="connsiteY28" fmla="*/ 11512062 h 14466607"/>
              <a:gd name="connsiteX29" fmla="*/ 3695505 w 22499320"/>
              <a:gd name="connsiteY29" fmla="*/ 11254154 h 14466607"/>
              <a:gd name="connsiteX30" fmla="*/ 3929966 w 22499320"/>
              <a:gd name="connsiteY30" fmla="*/ 10972800 h 14466607"/>
              <a:gd name="connsiteX31" fmla="*/ 4234766 w 22499320"/>
              <a:gd name="connsiteY31" fmla="*/ 11019693 h 14466607"/>
              <a:gd name="connsiteX32" fmla="*/ 4820920 w 22499320"/>
              <a:gd name="connsiteY32" fmla="*/ 10785231 h 14466607"/>
              <a:gd name="connsiteX33" fmla="*/ 4961597 w 22499320"/>
              <a:gd name="connsiteY33" fmla="*/ 10925908 h 14466607"/>
              <a:gd name="connsiteX34" fmla="*/ 5313289 w 22499320"/>
              <a:gd name="connsiteY34" fmla="*/ 10785231 h 14466607"/>
              <a:gd name="connsiteX35" fmla="*/ 5242951 w 22499320"/>
              <a:gd name="connsiteY35" fmla="*/ 11043139 h 14466607"/>
              <a:gd name="connsiteX36" fmla="*/ 5453966 w 22499320"/>
              <a:gd name="connsiteY36" fmla="*/ 11043139 h 14466607"/>
              <a:gd name="connsiteX37" fmla="*/ 5430520 w 22499320"/>
              <a:gd name="connsiteY37" fmla="*/ 11230708 h 14466607"/>
              <a:gd name="connsiteX38" fmla="*/ 5618089 w 22499320"/>
              <a:gd name="connsiteY38" fmla="*/ 11324493 h 14466607"/>
              <a:gd name="connsiteX39" fmla="*/ 5711874 w 22499320"/>
              <a:gd name="connsiteY39" fmla="*/ 11324493 h 14466607"/>
              <a:gd name="connsiteX40" fmla="*/ 5711874 w 22499320"/>
              <a:gd name="connsiteY40" fmla="*/ 11488616 h 14466607"/>
              <a:gd name="connsiteX41" fmla="*/ 5946335 w 22499320"/>
              <a:gd name="connsiteY41" fmla="*/ 11723077 h 14466607"/>
              <a:gd name="connsiteX42" fmla="*/ 6063566 w 22499320"/>
              <a:gd name="connsiteY42" fmla="*/ 12051323 h 14466607"/>
              <a:gd name="connsiteX43" fmla="*/ 6274582 w 22499320"/>
              <a:gd name="connsiteY43" fmla="*/ 12285785 h 14466607"/>
              <a:gd name="connsiteX44" fmla="*/ 6438705 w 22499320"/>
              <a:gd name="connsiteY44" fmla="*/ 12449908 h 14466607"/>
              <a:gd name="connsiteX45" fmla="*/ 6626274 w 22499320"/>
              <a:gd name="connsiteY45" fmla="*/ 12215447 h 14466607"/>
              <a:gd name="connsiteX46" fmla="*/ 6813843 w 22499320"/>
              <a:gd name="connsiteY46" fmla="*/ 11957539 h 14466607"/>
              <a:gd name="connsiteX47" fmla="*/ 6931074 w 22499320"/>
              <a:gd name="connsiteY47" fmla="*/ 11957539 h 14466607"/>
              <a:gd name="connsiteX48" fmla="*/ 7165535 w 22499320"/>
              <a:gd name="connsiteY48" fmla="*/ 11816862 h 14466607"/>
              <a:gd name="connsiteX49" fmla="*/ 7376551 w 22499320"/>
              <a:gd name="connsiteY49" fmla="*/ 11793416 h 14466607"/>
              <a:gd name="connsiteX50" fmla="*/ 7564120 w 22499320"/>
              <a:gd name="connsiteY50" fmla="*/ 11652739 h 14466607"/>
              <a:gd name="connsiteX51" fmla="*/ 7517228 w 22499320"/>
              <a:gd name="connsiteY51" fmla="*/ 11887200 h 14466607"/>
              <a:gd name="connsiteX52" fmla="*/ 7728243 w 22499320"/>
              <a:gd name="connsiteY52" fmla="*/ 11816862 h 14466607"/>
              <a:gd name="connsiteX53" fmla="*/ 7868920 w 22499320"/>
              <a:gd name="connsiteY53" fmla="*/ 12074770 h 14466607"/>
              <a:gd name="connsiteX54" fmla="*/ 8033043 w 22499320"/>
              <a:gd name="connsiteY54" fmla="*/ 12004431 h 14466607"/>
              <a:gd name="connsiteX55" fmla="*/ 8126828 w 22499320"/>
              <a:gd name="connsiteY55" fmla="*/ 11863754 h 14466607"/>
              <a:gd name="connsiteX56" fmla="*/ 8408182 w 22499320"/>
              <a:gd name="connsiteY56" fmla="*/ 11934093 h 14466607"/>
              <a:gd name="connsiteX57" fmla="*/ 8525412 w 22499320"/>
              <a:gd name="connsiteY57" fmla="*/ 12473354 h 14466607"/>
              <a:gd name="connsiteX58" fmla="*/ 8712982 w 22499320"/>
              <a:gd name="connsiteY58" fmla="*/ 12168554 h 14466607"/>
              <a:gd name="connsiteX59" fmla="*/ 8455074 w 22499320"/>
              <a:gd name="connsiteY59" fmla="*/ 11840308 h 14466607"/>
              <a:gd name="connsiteX60" fmla="*/ 8736428 w 22499320"/>
              <a:gd name="connsiteY60" fmla="*/ 11605847 h 14466607"/>
              <a:gd name="connsiteX61" fmla="*/ 9064674 w 22499320"/>
              <a:gd name="connsiteY61" fmla="*/ 11629293 h 14466607"/>
              <a:gd name="connsiteX62" fmla="*/ 8947443 w 22499320"/>
              <a:gd name="connsiteY62" fmla="*/ 11769970 h 14466607"/>
              <a:gd name="connsiteX63" fmla="*/ 9088120 w 22499320"/>
              <a:gd name="connsiteY63" fmla="*/ 11957539 h 14466607"/>
              <a:gd name="connsiteX64" fmla="*/ 9908735 w 22499320"/>
              <a:gd name="connsiteY64" fmla="*/ 11957539 h 14466607"/>
              <a:gd name="connsiteX65" fmla="*/ 10494889 w 22499320"/>
              <a:gd name="connsiteY65" fmla="*/ 11887200 h 14466607"/>
              <a:gd name="connsiteX66" fmla="*/ 10424551 w 22499320"/>
              <a:gd name="connsiteY66" fmla="*/ 11676185 h 14466607"/>
              <a:gd name="connsiteX67" fmla="*/ 10236982 w 22499320"/>
              <a:gd name="connsiteY67" fmla="*/ 11699631 h 14466607"/>
              <a:gd name="connsiteX68" fmla="*/ 9838397 w 22499320"/>
              <a:gd name="connsiteY68" fmla="*/ 11418277 h 14466607"/>
              <a:gd name="connsiteX69" fmla="*/ 9768059 w 22499320"/>
              <a:gd name="connsiteY69" fmla="*/ 11019693 h 14466607"/>
              <a:gd name="connsiteX70" fmla="*/ 9861843 w 22499320"/>
              <a:gd name="connsiteY70" fmla="*/ 10410093 h 14466607"/>
              <a:gd name="connsiteX71" fmla="*/ 9861843 w 22499320"/>
              <a:gd name="connsiteY71" fmla="*/ 10199077 h 14466607"/>
              <a:gd name="connsiteX72" fmla="*/ 9908735 w 22499320"/>
              <a:gd name="connsiteY72" fmla="*/ 10128739 h 14466607"/>
              <a:gd name="connsiteX73" fmla="*/ 9697720 w 22499320"/>
              <a:gd name="connsiteY73" fmla="*/ 10081847 h 14466607"/>
              <a:gd name="connsiteX74" fmla="*/ 9697720 w 22499320"/>
              <a:gd name="connsiteY74" fmla="*/ 9495693 h 14466607"/>
              <a:gd name="connsiteX75" fmla="*/ 9721166 w 22499320"/>
              <a:gd name="connsiteY75" fmla="*/ 9308123 h 14466607"/>
              <a:gd name="connsiteX76" fmla="*/ 9908735 w 22499320"/>
              <a:gd name="connsiteY76" fmla="*/ 9167447 h 14466607"/>
              <a:gd name="connsiteX77" fmla="*/ 9603935 w 22499320"/>
              <a:gd name="connsiteY77" fmla="*/ 9190893 h 14466607"/>
              <a:gd name="connsiteX78" fmla="*/ 9416366 w 22499320"/>
              <a:gd name="connsiteY78" fmla="*/ 8839200 h 14466607"/>
              <a:gd name="connsiteX79" fmla="*/ 9135012 w 22499320"/>
              <a:gd name="connsiteY79" fmla="*/ 8604739 h 14466607"/>
              <a:gd name="connsiteX80" fmla="*/ 9064674 w 22499320"/>
              <a:gd name="connsiteY80" fmla="*/ 8299939 h 14466607"/>
              <a:gd name="connsiteX81" fmla="*/ 8970889 w 22499320"/>
              <a:gd name="connsiteY81" fmla="*/ 8088923 h 14466607"/>
              <a:gd name="connsiteX82" fmla="*/ 8947443 w 22499320"/>
              <a:gd name="connsiteY82" fmla="*/ 7690339 h 14466607"/>
              <a:gd name="connsiteX83" fmla="*/ 9041228 w 22499320"/>
              <a:gd name="connsiteY83" fmla="*/ 7549662 h 14466607"/>
              <a:gd name="connsiteX84" fmla="*/ 8947443 w 22499320"/>
              <a:gd name="connsiteY84" fmla="*/ 7197970 h 14466607"/>
              <a:gd name="connsiteX85" fmla="*/ 8759874 w 22499320"/>
              <a:gd name="connsiteY85" fmla="*/ 7174523 h 14466607"/>
              <a:gd name="connsiteX86" fmla="*/ 8712982 w 22499320"/>
              <a:gd name="connsiteY86" fmla="*/ 7010400 h 14466607"/>
              <a:gd name="connsiteX87" fmla="*/ 8759874 w 22499320"/>
              <a:gd name="connsiteY87" fmla="*/ 6869723 h 14466607"/>
              <a:gd name="connsiteX88" fmla="*/ 8923997 w 22499320"/>
              <a:gd name="connsiteY88" fmla="*/ 7033847 h 14466607"/>
              <a:gd name="connsiteX89" fmla="*/ 9041228 w 22499320"/>
              <a:gd name="connsiteY89" fmla="*/ 7033847 h 14466607"/>
              <a:gd name="connsiteX90" fmla="*/ 9557043 w 22499320"/>
              <a:gd name="connsiteY90" fmla="*/ 7221416 h 14466607"/>
              <a:gd name="connsiteX91" fmla="*/ 9744612 w 22499320"/>
              <a:gd name="connsiteY91" fmla="*/ 7291754 h 14466607"/>
              <a:gd name="connsiteX92" fmla="*/ 9861843 w 22499320"/>
              <a:gd name="connsiteY92" fmla="*/ 7338647 h 14466607"/>
              <a:gd name="connsiteX93" fmla="*/ 10213535 w 22499320"/>
              <a:gd name="connsiteY93" fmla="*/ 7127631 h 14466607"/>
              <a:gd name="connsiteX94" fmla="*/ 10659012 w 22499320"/>
              <a:gd name="connsiteY94" fmla="*/ 7057293 h 14466607"/>
              <a:gd name="connsiteX95" fmla="*/ 10776243 w 22499320"/>
              <a:gd name="connsiteY95" fmla="*/ 7244862 h 14466607"/>
              <a:gd name="connsiteX96" fmla="*/ 10823135 w 22499320"/>
              <a:gd name="connsiteY96" fmla="*/ 7479323 h 14466607"/>
              <a:gd name="connsiteX97" fmla="*/ 10565228 w 22499320"/>
              <a:gd name="connsiteY97" fmla="*/ 7643447 h 14466607"/>
              <a:gd name="connsiteX98" fmla="*/ 10823135 w 22499320"/>
              <a:gd name="connsiteY98" fmla="*/ 8042031 h 14466607"/>
              <a:gd name="connsiteX99" fmla="*/ 11010705 w 22499320"/>
              <a:gd name="connsiteY99" fmla="*/ 8393723 h 14466607"/>
              <a:gd name="connsiteX100" fmla="*/ 10987259 w 22499320"/>
              <a:gd name="connsiteY100" fmla="*/ 8721970 h 14466607"/>
              <a:gd name="connsiteX101" fmla="*/ 11198274 w 22499320"/>
              <a:gd name="connsiteY101" fmla="*/ 8698523 h 14466607"/>
              <a:gd name="connsiteX102" fmla="*/ 11315505 w 22499320"/>
              <a:gd name="connsiteY102" fmla="*/ 8487508 h 14466607"/>
              <a:gd name="connsiteX103" fmla="*/ 11667197 w 22499320"/>
              <a:gd name="connsiteY103" fmla="*/ 8487508 h 14466607"/>
              <a:gd name="connsiteX104" fmla="*/ 11995443 w 22499320"/>
              <a:gd name="connsiteY104" fmla="*/ 8510954 h 14466607"/>
              <a:gd name="connsiteX105" fmla="*/ 12417474 w 22499320"/>
              <a:gd name="connsiteY105" fmla="*/ 8628185 h 14466607"/>
              <a:gd name="connsiteX106" fmla="*/ 13097412 w 22499320"/>
              <a:gd name="connsiteY106" fmla="*/ 8698523 h 14466607"/>
              <a:gd name="connsiteX107" fmla="*/ 13425659 w 22499320"/>
              <a:gd name="connsiteY107" fmla="*/ 8721970 h 14466607"/>
              <a:gd name="connsiteX108" fmla="*/ 13777351 w 22499320"/>
              <a:gd name="connsiteY108" fmla="*/ 8956431 h 14466607"/>
              <a:gd name="connsiteX109" fmla="*/ 13918028 w 22499320"/>
              <a:gd name="connsiteY109" fmla="*/ 8979877 h 14466607"/>
              <a:gd name="connsiteX110" fmla="*/ 14504182 w 22499320"/>
              <a:gd name="connsiteY110" fmla="*/ 8745416 h 14466607"/>
              <a:gd name="connsiteX111" fmla="*/ 14996551 w 22499320"/>
              <a:gd name="connsiteY111" fmla="*/ 8299939 h 14466607"/>
              <a:gd name="connsiteX112" fmla="*/ 15817166 w 22499320"/>
              <a:gd name="connsiteY112" fmla="*/ 8135816 h 14466607"/>
              <a:gd name="connsiteX113" fmla="*/ 16098520 w 22499320"/>
              <a:gd name="connsiteY113" fmla="*/ 7995139 h 14466607"/>
              <a:gd name="connsiteX114" fmla="*/ 15535812 w 22499320"/>
              <a:gd name="connsiteY114" fmla="*/ 7971693 h 14466607"/>
              <a:gd name="connsiteX115" fmla="*/ 14973105 w 22499320"/>
              <a:gd name="connsiteY115" fmla="*/ 8018585 h 14466607"/>
              <a:gd name="connsiteX116" fmla="*/ 14785535 w 22499320"/>
              <a:gd name="connsiteY116" fmla="*/ 7854462 h 14466607"/>
              <a:gd name="connsiteX117" fmla="*/ 14973105 w 22499320"/>
              <a:gd name="connsiteY117" fmla="*/ 7432431 h 14466607"/>
              <a:gd name="connsiteX118" fmla="*/ 15043443 w 22499320"/>
              <a:gd name="connsiteY118" fmla="*/ 6963508 h 14466607"/>
              <a:gd name="connsiteX119" fmla="*/ 15840612 w 22499320"/>
              <a:gd name="connsiteY119" fmla="*/ 6564923 h 14466607"/>
              <a:gd name="connsiteX120" fmla="*/ 16379874 w 22499320"/>
              <a:gd name="connsiteY120" fmla="*/ 6236677 h 14466607"/>
              <a:gd name="connsiteX121" fmla="*/ 17645966 w 22499320"/>
              <a:gd name="connsiteY121" fmla="*/ 5884985 h 14466607"/>
              <a:gd name="connsiteX122" fmla="*/ 18771382 w 22499320"/>
              <a:gd name="connsiteY122" fmla="*/ 5134708 h 14466607"/>
              <a:gd name="connsiteX123" fmla="*/ 19005843 w 22499320"/>
              <a:gd name="connsiteY123" fmla="*/ 4759570 h 14466607"/>
              <a:gd name="connsiteX124" fmla="*/ 19099628 w 22499320"/>
              <a:gd name="connsiteY124" fmla="*/ 4572000 h 14466607"/>
              <a:gd name="connsiteX125" fmla="*/ 19803012 w 22499320"/>
              <a:gd name="connsiteY125" fmla="*/ 4806462 h 14466607"/>
              <a:gd name="connsiteX126" fmla="*/ 19380982 w 22499320"/>
              <a:gd name="connsiteY126" fmla="*/ 4501662 h 14466607"/>
              <a:gd name="connsiteX127" fmla="*/ 19193412 w 22499320"/>
              <a:gd name="connsiteY127" fmla="*/ 4360985 h 14466607"/>
              <a:gd name="connsiteX128" fmla="*/ 19029289 w 22499320"/>
              <a:gd name="connsiteY128" fmla="*/ 4337539 h 14466607"/>
              <a:gd name="connsiteX129" fmla="*/ 19123074 w 22499320"/>
              <a:gd name="connsiteY129" fmla="*/ 3845170 h 14466607"/>
              <a:gd name="connsiteX130" fmla="*/ 19263751 w 22499320"/>
              <a:gd name="connsiteY130" fmla="*/ 3798277 h 14466607"/>
              <a:gd name="connsiteX131" fmla="*/ 19052735 w 22499320"/>
              <a:gd name="connsiteY131" fmla="*/ 3634154 h 14466607"/>
              <a:gd name="connsiteX132" fmla="*/ 19146520 w 22499320"/>
              <a:gd name="connsiteY132" fmla="*/ 3048000 h 14466607"/>
              <a:gd name="connsiteX133" fmla="*/ 19193412 w 22499320"/>
              <a:gd name="connsiteY133" fmla="*/ 2766647 h 14466607"/>
              <a:gd name="connsiteX134" fmla="*/ 19099628 w 22499320"/>
              <a:gd name="connsiteY134" fmla="*/ 2203939 h 14466607"/>
              <a:gd name="connsiteX135" fmla="*/ 19169966 w 22499320"/>
              <a:gd name="connsiteY135" fmla="*/ 1969477 h 14466607"/>
              <a:gd name="connsiteX136" fmla="*/ 19076182 w 22499320"/>
              <a:gd name="connsiteY136" fmla="*/ 1547447 h 14466607"/>
              <a:gd name="connsiteX137" fmla="*/ 19474766 w 22499320"/>
              <a:gd name="connsiteY137" fmla="*/ 1242647 h 14466607"/>
              <a:gd name="connsiteX138" fmla="*/ 19990582 w 22499320"/>
              <a:gd name="connsiteY138" fmla="*/ 961293 h 14466607"/>
              <a:gd name="connsiteX139" fmla="*/ 20670520 w 22499320"/>
              <a:gd name="connsiteY139" fmla="*/ 773723 h 14466607"/>
              <a:gd name="connsiteX140" fmla="*/ 21725597 w 22499320"/>
              <a:gd name="connsiteY140" fmla="*/ 492370 h 14466607"/>
              <a:gd name="connsiteX141" fmla="*/ 22499320 w 22499320"/>
              <a:gd name="connsiteY141" fmla="*/ 0 h 14466607"/>
              <a:gd name="connsiteX142" fmla="*/ 22428982 w 22499320"/>
              <a:gd name="connsiteY142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23197 w 22499320"/>
              <a:gd name="connsiteY22" fmla="*/ 11558954 h 14466607"/>
              <a:gd name="connsiteX23" fmla="*/ 2781105 w 22499320"/>
              <a:gd name="connsiteY23" fmla="*/ 11793416 h 14466607"/>
              <a:gd name="connsiteX24" fmla="*/ 2851443 w 22499320"/>
              <a:gd name="connsiteY24" fmla="*/ 11535508 h 14466607"/>
              <a:gd name="connsiteX25" fmla="*/ 3062459 w 22499320"/>
              <a:gd name="connsiteY25" fmla="*/ 11441723 h 14466607"/>
              <a:gd name="connsiteX26" fmla="*/ 3414151 w 22499320"/>
              <a:gd name="connsiteY26" fmla="*/ 11582400 h 14466607"/>
              <a:gd name="connsiteX27" fmla="*/ 3625166 w 22499320"/>
              <a:gd name="connsiteY27" fmla="*/ 11676185 h 14466607"/>
              <a:gd name="connsiteX28" fmla="*/ 3695505 w 22499320"/>
              <a:gd name="connsiteY28" fmla="*/ 11512062 h 14466607"/>
              <a:gd name="connsiteX29" fmla="*/ 3695505 w 22499320"/>
              <a:gd name="connsiteY29" fmla="*/ 11254154 h 14466607"/>
              <a:gd name="connsiteX30" fmla="*/ 3929966 w 22499320"/>
              <a:gd name="connsiteY30" fmla="*/ 10972800 h 14466607"/>
              <a:gd name="connsiteX31" fmla="*/ 4234766 w 22499320"/>
              <a:gd name="connsiteY31" fmla="*/ 11019693 h 14466607"/>
              <a:gd name="connsiteX32" fmla="*/ 4820920 w 22499320"/>
              <a:gd name="connsiteY32" fmla="*/ 10785231 h 14466607"/>
              <a:gd name="connsiteX33" fmla="*/ 4961597 w 22499320"/>
              <a:gd name="connsiteY33" fmla="*/ 10925908 h 14466607"/>
              <a:gd name="connsiteX34" fmla="*/ 5313289 w 22499320"/>
              <a:gd name="connsiteY34" fmla="*/ 10785231 h 14466607"/>
              <a:gd name="connsiteX35" fmla="*/ 5242951 w 22499320"/>
              <a:gd name="connsiteY35" fmla="*/ 11043139 h 14466607"/>
              <a:gd name="connsiteX36" fmla="*/ 5453966 w 22499320"/>
              <a:gd name="connsiteY36" fmla="*/ 11043139 h 14466607"/>
              <a:gd name="connsiteX37" fmla="*/ 5430520 w 22499320"/>
              <a:gd name="connsiteY37" fmla="*/ 11230708 h 14466607"/>
              <a:gd name="connsiteX38" fmla="*/ 5618089 w 22499320"/>
              <a:gd name="connsiteY38" fmla="*/ 11324493 h 14466607"/>
              <a:gd name="connsiteX39" fmla="*/ 5711874 w 22499320"/>
              <a:gd name="connsiteY39" fmla="*/ 11324493 h 14466607"/>
              <a:gd name="connsiteX40" fmla="*/ 5711874 w 22499320"/>
              <a:gd name="connsiteY40" fmla="*/ 11488616 h 14466607"/>
              <a:gd name="connsiteX41" fmla="*/ 5946335 w 22499320"/>
              <a:gd name="connsiteY41" fmla="*/ 11723077 h 14466607"/>
              <a:gd name="connsiteX42" fmla="*/ 6063566 w 22499320"/>
              <a:gd name="connsiteY42" fmla="*/ 12051323 h 14466607"/>
              <a:gd name="connsiteX43" fmla="*/ 6274582 w 22499320"/>
              <a:gd name="connsiteY43" fmla="*/ 12285785 h 14466607"/>
              <a:gd name="connsiteX44" fmla="*/ 6438705 w 22499320"/>
              <a:gd name="connsiteY44" fmla="*/ 12449908 h 14466607"/>
              <a:gd name="connsiteX45" fmla="*/ 6626274 w 22499320"/>
              <a:gd name="connsiteY45" fmla="*/ 12215447 h 14466607"/>
              <a:gd name="connsiteX46" fmla="*/ 6813843 w 22499320"/>
              <a:gd name="connsiteY46" fmla="*/ 11957539 h 14466607"/>
              <a:gd name="connsiteX47" fmla="*/ 6931074 w 22499320"/>
              <a:gd name="connsiteY47" fmla="*/ 11957539 h 14466607"/>
              <a:gd name="connsiteX48" fmla="*/ 7165535 w 22499320"/>
              <a:gd name="connsiteY48" fmla="*/ 11816862 h 14466607"/>
              <a:gd name="connsiteX49" fmla="*/ 7376551 w 22499320"/>
              <a:gd name="connsiteY49" fmla="*/ 11793416 h 14466607"/>
              <a:gd name="connsiteX50" fmla="*/ 7564120 w 22499320"/>
              <a:gd name="connsiteY50" fmla="*/ 11652739 h 14466607"/>
              <a:gd name="connsiteX51" fmla="*/ 7517228 w 22499320"/>
              <a:gd name="connsiteY51" fmla="*/ 11887200 h 14466607"/>
              <a:gd name="connsiteX52" fmla="*/ 7728243 w 22499320"/>
              <a:gd name="connsiteY52" fmla="*/ 11816862 h 14466607"/>
              <a:gd name="connsiteX53" fmla="*/ 7868920 w 22499320"/>
              <a:gd name="connsiteY53" fmla="*/ 12074770 h 14466607"/>
              <a:gd name="connsiteX54" fmla="*/ 8033043 w 22499320"/>
              <a:gd name="connsiteY54" fmla="*/ 12004431 h 14466607"/>
              <a:gd name="connsiteX55" fmla="*/ 8126828 w 22499320"/>
              <a:gd name="connsiteY55" fmla="*/ 11863754 h 14466607"/>
              <a:gd name="connsiteX56" fmla="*/ 8408182 w 22499320"/>
              <a:gd name="connsiteY56" fmla="*/ 11934093 h 14466607"/>
              <a:gd name="connsiteX57" fmla="*/ 8525412 w 22499320"/>
              <a:gd name="connsiteY57" fmla="*/ 12473354 h 14466607"/>
              <a:gd name="connsiteX58" fmla="*/ 8712982 w 22499320"/>
              <a:gd name="connsiteY58" fmla="*/ 12168554 h 14466607"/>
              <a:gd name="connsiteX59" fmla="*/ 8455074 w 22499320"/>
              <a:gd name="connsiteY59" fmla="*/ 11840308 h 14466607"/>
              <a:gd name="connsiteX60" fmla="*/ 8736428 w 22499320"/>
              <a:gd name="connsiteY60" fmla="*/ 11605847 h 14466607"/>
              <a:gd name="connsiteX61" fmla="*/ 9064674 w 22499320"/>
              <a:gd name="connsiteY61" fmla="*/ 11629293 h 14466607"/>
              <a:gd name="connsiteX62" fmla="*/ 8947443 w 22499320"/>
              <a:gd name="connsiteY62" fmla="*/ 11769970 h 14466607"/>
              <a:gd name="connsiteX63" fmla="*/ 9088120 w 22499320"/>
              <a:gd name="connsiteY63" fmla="*/ 11957539 h 14466607"/>
              <a:gd name="connsiteX64" fmla="*/ 9908735 w 22499320"/>
              <a:gd name="connsiteY64" fmla="*/ 11957539 h 14466607"/>
              <a:gd name="connsiteX65" fmla="*/ 10494889 w 22499320"/>
              <a:gd name="connsiteY65" fmla="*/ 11887200 h 14466607"/>
              <a:gd name="connsiteX66" fmla="*/ 10424551 w 22499320"/>
              <a:gd name="connsiteY66" fmla="*/ 11676185 h 14466607"/>
              <a:gd name="connsiteX67" fmla="*/ 10236982 w 22499320"/>
              <a:gd name="connsiteY67" fmla="*/ 11699631 h 14466607"/>
              <a:gd name="connsiteX68" fmla="*/ 9838397 w 22499320"/>
              <a:gd name="connsiteY68" fmla="*/ 11418277 h 14466607"/>
              <a:gd name="connsiteX69" fmla="*/ 9768059 w 22499320"/>
              <a:gd name="connsiteY69" fmla="*/ 11019693 h 14466607"/>
              <a:gd name="connsiteX70" fmla="*/ 9861843 w 22499320"/>
              <a:gd name="connsiteY70" fmla="*/ 10410093 h 14466607"/>
              <a:gd name="connsiteX71" fmla="*/ 9861843 w 22499320"/>
              <a:gd name="connsiteY71" fmla="*/ 10199077 h 14466607"/>
              <a:gd name="connsiteX72" fmla="*/ 9908735 w 22499320"/>
              <a:gd name="connsiteY72" fmla="*/ 10128739 h 14466607"/>
              <a:gd name="connsiteX73" fmla="*/ 9697720 w 22499320"/>
              <a:gd name="connsiteY73" fmla="*/ 10081847 h 14466607"/>
              <a:gd name="connsiteX74" fmla="*/ 9697720 w 22499320"/>
              <a:gd name="connsiteY74" fmla="*/ 9495693 h 14466607"/>
              <a:gd name="connsiteX75" fmla="*/ 9721166 w 22499320"/>
              <a:gd name="connsiteY75" fmla="*/ 9308123 h 14466607"/>
              <a:gd name="connsiteX76" fmla="*/ 9908735 w 22499320"/>
              <a:gd name="connsiteY76" fmla="*/ 9167447 h 14466607"/>
              <a:gd name="connsiteX77" fmla="*/ 9603935 w 22499320"/>
              <a:gd name="connsiteY77" fmla="*/ 9190893 h 14466607"/>
              <a:gd name="connsiteX78" fmla="*/ 9416366 w 22499320"/>
              <a:gd name="connsiteY78" fmla="*/ 8839200 h 14466607"/>
              <a:gd name="connsiteX79" fmla="*/ 9135012 w 22499320"/>
              <a:gd name="connsiteY79" fmla="*/ 8604739 h 14466607"/>
              <a:gd name="connsiteX80" fmla="*/ 9064674 w 22499320"/>
              <a:gd name="connsiteY80" fmla="*/ 8299939 h 14466607"/>
              <a:gd name="connsiteX81" fmla="*/ 8970889 w 22499320"/>
              <a:gd name="connsiteY81" fmla="*/ 8088923 h 14466607"/>
              <a:gd name="connsiteX82" fmla="*/ 8947443 w 22499320"/>
              <a:gd name="connsiteY82" fmla="*/ 7690339 h 14466607"/>
              <a:gd name="connsiteX83" fmla="*/ 9041228 w 22499320"/>
              <a:gd name="connsiteY83" fmla="*/ 7549662 h 14466607"/>
              <a:gd name="connsiteX84" fmla="*/ 8947443 w 22499320"/>
              <a:gd name="connsiteY84" fmla="*/ 7197970 h 14466607"/>
              <a:gd name="connsiteX85" fmla="*/ 8759874 w 22499320"/>
              <a:gd name="connsiteY85" fmla="*/ 7174523 h 14466607"/>
              <a:gd name="connsiteX86" fmla="*/ 8712982 w 22499320"/>
              <a:gd name="connsiteY86" fmla="*/ 7010400 h 14466607"/>
              <a:gd name="connsiteX87" fmla="*/ 8759874 w 22499320"/>
              <a:gd name="connsiteY87" fmla="*/ 6869723 h 14466607"/>
              <a:gd name="connsiteX88" fmla="*/ 8923997 w 22499320"/>
              <a:gd name="connsiteY88" fmla="*/ 7033847 h 14466607"/>
              <a:gd name="connsiteX89" fmla="*/ 9041228 w 22499320"/>
              <a:gd name="connsiteY89" fmla="*/ 7033847 h 14466607"/>
              <a:gd name="connsiteX90" fmla="*/ 9557043 w 22499320"/>
              <a:gd name="connsiteY90" fmla="*/ 7221416 h 14466607"/>
              <a:gd name="connsiteX91" fmla="*/ 9744612 w 22499320"/>
              <a:gd name="connsiteY91" fmla="*/ 7291754 h 14466607"/>
              <a:gd name="connsiteX92" fmla="*/ 9861843 w 22499320"/>
              <a:gd name="connsiteY92" fmla="*/ 7338647 h 14466607"/>
              <a:gd name="connsiteX93" fmla="*/ 10213535 w 22499320"/>
              <a:gd name="connsiteY93" fmla="*/ 7127631 h 14466607"/>
              <a:gd name="connsiteX94" fmla="*/ 10659012 w 22499320"/>
              <a:gd name="connsiteY94" fmla="*/ 7057293 h 14466607"/>
              <a:gd name="connsiteX95" fmla="*/ 10776243 w 22499320"/>
              <a:gd name="connsiteY95" fmla="*/ 7244862 h 14466607"/>
              <a:gd name="connsiteX96" fmla="*/ 10823135 w 22499320"/>
              <a:gd name="connsiteY96" fmla="*/ 7479323 h 14466607"/>
              <a:gd name="connsiteX97" fmla="*/ 10565228 w 22499320"/>
              <a:gd name="connsiteY97" fmla="*/ 7643447 h 14466607"/>
              <a:gd name="connsiteX98" fmla="*/ 10823135 w 22499320"/>
              <a:gd name="connsiteY98" fmla="*/ 8042031 h 14466607"/>
              <a:gd name="connsiteX99" fmla="*/ 11010705 w 22499320"/>
              <a:gd name="connsiteY99" fmla="*/ 8393723 h 14466607"/>
              <a:gd name="connsiteX100" fmla="*/ 10987259 w 22499320"/>
              <a:gd name="connsiteY100" fmla="*/ 8721970 h 14466607"/>
              <a:gd name="connsiteX101" fmla="*/ 11198274 w 22499320"/>
              <a:gd name="connsiteY101" fmla="*/ 8698523 h 14466607"/>
              <a:gd name="connsiteX102" fmla="*/ 11315505 w 22499320"/>
              <a:gd name="connsiteY102" fmla="*/ 8487508 h 14466607"/>
              <a:gd name="connsiteX103" fmla="*/ 11667197 w 22499320"/>
              <a:gd name="connsiteY103" fmla="*/ 8487508 h 14466607"/>
              <a:gd name="connsiteX104" fmla="*/ 11995443 w 22499320"/>
              <a:gd name="connsiteY104" fmla="*/ 8510954 h 14466607"/>
              <a:gd name="connsiteX105" fmla="*/ 12417474 w 22499320"/>
              <a:gd name="connsiteY105" fmla="*/ 8628185 h 14466607"/>
              <a:gd name="connsiteX106" fmla="*/ 13097412 w 22499320"/>
              <a:gd name="connsiteY106" fmla="*/ 8698523 h 14466607"/>
              <a:gd name="connsiteX107" fmla="*/ 13425659 w 22499320"/>
              <a:gd name="connsiteY107" fmla="*/ 8721970 h 14466607"/>
              <a:gd name="connsiteX108" fmla="*/ 13777351 w 22499320"/>
              <a:gd name="connsiteY108" fmla="*/ 8956431 h 14466607"/>
              <a:gd name="connsiteX109" fmla="*/ 13918028 w 22499320"/>
              <a:gd name="connsiteY109" fmla="*/ 8979877 h 14466607"/>
              <a:gd name="connsiteX110" fmla="*/ 14504182 w 22499320"/>
              <a:gd name="connsiteY110" fmla="*/ 8745416 h 14466607"/>
              <a:gd name="connsiteX111" fmla="*/ 14996551 w 22499320"/>
              <a:gd name="connsiteY111" fmla="*/ 8299939 h 14466607"/>
              <a:gd name="connsiteX112" fmla="*/ 15817166 w 22499320"/>
              <a:gd name="connsiteY112" fmla="*/ 8135816 h 14466607"/>
              <a:gd name="connsiteX113" fmla="*/ 16098520 w 22499320"/>
              <a:gd name="connsiteY113" fmla="*/ 7995139 h 14466607"/>
              <a:gd name="connsiteX114" fmla="*/ 15535812 w 22499320"/>
              <a:gd name="connsiteY114" fmla="*/ 7971693 h 14466607"/>
              <a:gd name="connsiteX115" fmla="*/ 14973105 w 22499320"/>
              <a:gd name="connsiteY115" fmla="*/ 8018585 h 14466607"/>
              <a:gd name="connsiteX116" fmla="*/ 14785535 w 22499320"/>
              <a:gd name="connsiteY116" fmla="*/ 7854462 h 14466607"/>
              <a:gd name="connsiteX117" fmla="*/ 14973105 w 22499320"/>
              <a:gd name="connsiteY117" fmla="*/ 7432431 h 14466607"/>
              <a:gd name="connsiteX118" fmla="*/ 15043443 w 22499320"/>
              <a:gd name="connsiteY118" fmla="*/ 6963508 h 14466607"/>
              <a:gd name="connsiteX119" fmla="*/ 15840612 w 22499320"/>
              <a:gd name="connsiteY119" fmla="*/ 6564923 h 14466607"/>
              <a:gd name="connsiteX120" fmla="*/ 16379874 w 22499320"/>
              <a:gd name="connsiteY120" fmla="*/ 6236677 h 14466607"/>
              <a:gd name="connsiteX121" fmla="*/ 17645966 w 22499320"/>
              <a:gd name="connsiteY121" fmla="*/ 5884985 h 14466607"/>
              <a:gd name="connsiteX122" fmla="*/ 18771382 w 22499320"/>
              <a:gd name="connsiteY122" fmla="*/ 5134708 h 14466607"/>
              <a:gd name="connsiteX123" fmla="*/ 19005843 w 22499320"/>
              <a:gd name="connsiteY123" fmla="*/ 4759570 h 14466607"/>
              <a:gd name="connsiteX124" fmla="*/ 19099628 w 22499320"/>
              <a:gd name="connsiteY124" fmla="*/ 4572000 h 14466607"/>
              <a:gd name="connsiteX125" fmla="*/ 19803012 w 22499320"/>
              <a:gd name="connsiteY125" fmla="*/ 4806462 h 14466607"/>
              <a:gd name="connsiteX126" fmla="*/ 19380982 w 22499320"/>
              <a:gd name="connsiteY126" fmla="*/ 4501662 h 14466607"/>
              <a:gd name="connsiteX127" fmla="*/ 19193412 w 22499320"/>
              <a:gd name="connsiteY127" fmla="*/ 4360985 h 14466607"/>
              <a:gd name="connsiteX128" fmla="*/ 19029289 w 22499320"/>
              <a:gd name="connsiteY128" fmla="*/ 4337539 h 14466607"/>
              <a:gd name="connsiteX129" fmla="*/ 19123074 w 22499320"/>
              <a:gd name="connsiteY129" fmla="*/ 3845170 h 14466607"/>
              <a:gd name="connsiteX130" fmla="*/ 19263751 w 22499320"/>
              <a:gd name="connsiteY130" fmla="*/ 3798277 h 14466607"/>
              <a:gd name="connsiteX131" fmla="*/ 19052735 w 22499320"/>
              <a:gd name="connsiteY131" fmla="*/ 3634154 h 14466607"/>
              <a:gd name="connsiteX132" fmla="*/ 19146520 w 22499320"/>
              <a:gd name="connsiteY132" fmla="*/ 3048000 h 14466607"/>
              <a:gd name="connsiteX133" fmla="*/ 19193412 w 22499320"/>
              <a:gd name="connsiteY133" fmla="*/ 2766647 h 14466607"/>
              <a:gd name="connsiteX134" fmla="*/ 19099628 w 22499320"/>
              <a:gd name="connsiteY134" fmla="*/ 2203939 h 14466607"/>
              <a:gd name="connsiteX135" fmla="*/ 19169966 w 22499320"/>
              <a:gd name="connsiteY135" fmla="*/ 1969477 h 14466607"/>
              <a:gd name="connsiteX136" fmla="*/ 19076182 w 22499320"/>
              <a:gd name="connsiteY136" fmla="*/ 1547447 h 14466607"/>
              <a:gd name="connsiteX137" fmla="*/ 19474766 w 22499320"/>
              <a:gd name="connsiteY137" fmla="*/ 1242647 h 14466607"/>
              <a:gd name="connsiteX138" fmla="*/ 19990582 w 22499320"/>
              <a:gd name="connsiteY138" fmla="*/ 961293 h 14466607"/>
              <a:gd name="connsiteX139" fmla="*/ 20670520 w 22499320"/>
              <a:gd name="connsiteY139" fmla="*/ 773723 h 14466607"/>
              <a:gd name="connsiteX140" fmla="*/ 21725597 w 22499320"/>
              <a:gd name="connsiteY140" fmla="*/ 492370 h 14466607"/>
              <a:gd name="connsiteX141" fmla="*/ 22499320 w 22499320"/>
              <a:gd name="connsiteY141" fmla="*/ 0 h 14466607"/>
              <a:gd name="connsiteX142" fmla="*/ 22428982 w 22499320"/>
              <a:gd name="connsiteY142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81105 w 22499320"/>
              <a:gd name="connsiteY23" fmla="*/ 11793416 h 14466607"/>
              <a:gd name="connsiteX24" fmla="*/ 2851443 w 22499320"/>
              <a:gd name="connsiteY24" fmla="*/ 11535508 h 14466607"/>
              <a:gd name="connsiteX25" fmla="*/ 3062459 w 22499320"/>
              <a:gd name="connsiteY25" fmla="*/ 11441723 h 14466607"/>
              <a:gd name="connsiteX26" fmla="*/ 3414151 w 22499320"/>
              <a:gd name="connsiteY26" fmla="*/ 11582400 h 14466607"/>
              <a:gd name="connsiteX27" fmla="*/ 3625166 w 22499320"/>
              <a:gd name="connsiteY27" fmla="*/ 11676185 h 14466607"/>
              <a:gd name="connsiteX28" fmla="*/ 3695505 w 22499320"/>
              <a:gd name="connsiteY28" fmla="*/ 11512062 h 14466607"/>
              <a:gd name="connsiteX29" fmla="*/ 3695505 w 22499320"/>
              <a:gd name="connsiteY29" fmla="*/ 11254154 h 14466607"/>
              <a:gd name="connsiteX30" fmla="*/ 3929966 w 22499320"/>
              <a:gd name="connsiteY30" fmla="*/ 10972800 h 14466607"/>
              <a:gd name="connsiteX31" fmla="*/ 4234766 w 22499320"/>
              <a:gd name="connsiteY31" fmla="*/ 11019693 h 14466607"/>
              <a:gd name="connsiteX32" fmla="*/ 4820920 w 22499320"/>
              <a:gd name="connsiteY32" fmla="*/ 10785231 h 14466607"/>
              <a:gd name="connsiteX33" fmla="*/ 4961597 w 22499320"/>
              <a:gd name="connsiteY33" fmla="*/ 10925908 h 14466607"/>
              <a:gd name="connsiteX34" fmla="*/ 5313289 w 22499320"/>
              <a:gd name="connsiteY34" fmla="*/ 10785231 h 14466607"/>
              <a:gd name="connsiteX35" fmla="*/ 5242951 w 22499320"/>
              <a:gd name="connsiteY35" fmla="*/ 11043139 h 14466607"/>
              <a:gd name="connsiteX36" fmla="*/ 5453966 w 22499320"/>
              <a:gd name="connsiteY36" fmla="*/ 11043139 h 14466607"/>
              <a:gd name="connsiteX37" fmla="*/ 5430520 w 22499320"/>
              <a:gd name="connsiteY37" fmla="*/ 11230708 h 14466607"/>
              <a:gd name="connsiteX38" fmla="*/ 5618089 w 22499320"/>
              <a:gd name="connsiteY38" fmla="*/ 11324493 h 14466607"/>
              <a:gd name="connsiteX39" fmla="*/ 5711874 w 22499320"/>
              <a:gd name="connsiteY39" fmla="*/ 11324493 h 14466607"/>
              <a:gd name="connsiteX40" fmla="*/ 5711874 w 22499320"/>
              <a:gd name="connsiteY40" fmla="*/ 11488616 h 14466607"/>
              <a:gd name="connsiteX41" fmla="*/ 5946335 w 22499320"/>
              <a:gd name="connsiteY41" fmla="*/ 11723077 h 14466607"/>
              <a:gd name="connsiteX42" fmla="*/ 6063566 w 22499320"/>
              <a:gd name="connsiteY42" fmla="*/ 12051323 h 14466607"/>
              <a:gd name="connsiteX43" fmla="*/ 6274582 w 22499320"/>
              <a:gd name="connsiteY43" fmla="*/ 12285785 h 14466607"/>
              <a:gd name="connsiteX44" fmla="*/ 6438705 w 22499320"/>
              <a:gd name="connsiteY44" fmla="*/ 12449908 h 14466607"/>
              <a:gd name="connsiteX45" fmla="*/ 6626274 w 22499320"/>
              <a:gd name="connsiteY45" fmla="*/ 12215447 h 14466607"/>
              <a:gd name="connsiteX46" fmla="*/ 6813843 w 22499320"/>
              <a:gd name="connsiteY46" fmla="*/ 11957539 h 14466607"/>
              <a:gd name="connsiteX47" fmla="*/ 6931074 w 22499320"/>
              <a:gd name="connsiteY47" fmla="*/ 11957539 h 14466607"/>
              <a:gd name="connsiteX48" fmla="*/ 7165535 w 22499320"/>
              <a:gd name="connsiteY48" fmla="*/ 11816862 h 14466607"/>
              <a:gd name="connsiteX49" fmla="*/ 7376551 w 22499320"/>
              <a:gd name="connsiteY49" fmla="*/ 11793416 h 14466607"/>
              <a:gd name="connsiteX50" fmla="*/ 7564120 w 22499320"/>
              <a:gd name="connsiteY50" fmla="*/ 11652739 h 14466607"/>
              <a:gd name="connsiteX51" fmla="*/ 7517228 w 22499320"/>
              <a:gd name="connsiteY51" fmla="*/ 11887200 h 14466607"/>
              <a:gd name="connsiteX52" fmla="*/ 7728243 w 22499320"/>
              <a:gd name="connsiteY52" fmla="*/ 11816862 h 14466607"/>
              <a:gd name="connsiteX53" fmla="*/ 7868920 w 22499320"/>
              <a:gd name="connsiteY53" fmla="*/ 12074770 h 14466607"/>
              <a:gd name="connsiteX54" fmla="*/ 8033043 w 22499320"/>
              <a:gd name="connsiteY54" fmla="*/ 12004431 h 14466607"/>
              <a:gd name="connsiteX55" fmla="*/ 8126828 w 22499320"/>
              <a:gd name="connsiteY55" fmla="*/ 11863754 h 14466607"/>
              <a:gd name="connsiteX56" fmla="*/ 8408182 w 22499320"/>
              <a:gd name="connsiteY56" fmla="*/ 11934093 h 14466607"/>
              <a:gd name="connsiteX57" fmla="*/ 8525412 w 22499320"/>
              <a:gd name="connsiteY57" fmla="*/ 12473354 h 14466607"/>
              <a:gd name="connsiteX58" fmla="*/ 8712982 w 22499320"/>
              <a:gd name="connsiteY58" fmla="*/ 12168554 h 14466607"/>
              <a:gd name="connsiteX59" fmla="*/ 8455074 w 22499320"/>
              <a:gd name="connsiteY59" fmla="*/ 11840308 h 14466607"/>
              <a:gd name="connsiteX60" fmla="*/ 8736428 w 22499320"/>
              <a:gd name="connsiteY60" fmla="*/ 11605847 h 14466607"/>
              <a:gd name="connsiteX61" fmla="*/ 9064674 w 22499320"/>
              <a:gd name="connsiteY61" fmla="*/ 11629293 h 14466607"/>
              <a:gd name="connsiteX62" fmla="*/ 8947443 w 22499320"/>
              <a:gd name="connsiteY62" fmla="*/ 11769970 h 14466607"/>
              <a:gd name="connsiteX63" fmla="*/ 9088120 w 22499320"/>
              <a:gd name="connsiteY63" fmla="*/ 11957539 h 14466607"/>
              <a:gd name="connsiteX64" fmla="*/ 9908735 w 22499320"/>
              <a:gd name="connsiteY64" fmla="*/ 11957539 h 14466607"/>
              <a:gd name="connsiteX65" fmla="*/ 10494889 w 22499320"/>
              <a:gd name="connsiteY65" fmla="*/ 11887200 h 14466607"/>
              <a:gd name="connsiteX66" fmla="*/ 10424551 w 22499320"/>
              <a:gd name="connsiteY66" fmla="*/ 11676185 h 14466607"/>
              <a:gd name="connsiteX67" fmla="*/ 10236982 w 22499320"/>
              <a:gd name="connsiteY67" fmla="*/ 11699631 h 14466607"/>
              <a:gd name="connsiteX68" fmla="*/ 9838397 w 22499320"/>
              <a:gd name="connsiteY68" fmla="*/ 11418277 h 14466607"/>
              <a:gd name="connsiteX69" fmla="*/ 9768059 w 22499320"/>
              <a:gd name="connsiteY69" fmla="*/ 11019693 h 14466607"/>
              <a:gd name="connsiteX70" fmla="*/ 9861843 w 22499320"/>
              <a:gd name="connsiteY70" fmla="*/ 10410093 h 14466607"/>
              <a:gd name="connsiteX71" fmla="*/ 9861843 w 22499320"/>
              <a:gd name="connsiteY71" fmla="*/ 10199077 h 14466607"/>
              <a:gd name="connsiteX72" fmla="*/ 9908735 w 22499320"/>
              <a:gd name="connsiteY72" fmla="*/ 10128739 h 14466607"/>
              <a:gd name="connsiteX73" fmla="*/ 9697720 w 22499320"/>
              <a:gd name="connsiteY73" fmla="*/ 10081847 h 14466607"/>
              <a:gd name="connsiteX74" fmla="*/ 9697720 w 22499320"/>
              <a:gd name="connsiteY74" fmla="*/ 9495693 h 14466607"/>
              <a:gd name="connsiteX75" fmla="*/ 9721166 w 22499320"/>
              <a:gd name="connsiteY75" fmla="*/ 9308123 h 14466607"/>
              <a:gd name="connsiteX76" fmla="*/ 9908735 w 22499320"/>
              <a:gd name="connsiteY76" fmla="*/ 9167447 h 14466607"/>
              <a:gd name="connsiteX77" fmla="*/ 9603935 w 22499320"/>
              <a:gd name="connsiteY77" fmla="*/ 9190893 h 14466607"/>
              <a:gd name="connsiteX78" fmla="*/ 9416366 w 22499320"/>
              <a:gd name="connsiteY78" fmla="*/ 8839200 h 14466607"/>
              <a:gd name="connsiteX79" fmla="*/ 9135012 w 22499320"/>
              <a:gd name="connsiteY79" fmla="*/ 8604739 h 14466607"/>
              <a:gd name="connsiteX80" fmla="*/ 9064674 w 22499320"/>
              <a:gd name="connsiteY80" fmla="*/ 8299939 h 14466607"/>
              <a:gd name="connsiteX81" fmla="*/ 8970889 w 22499320"/>
              <a:gd name="connsiteY81" fmla="*/ 8088923 h 14466607"/>
              <a:gd name="connsiteX82" fmla="*/ 8947443 w 22499320"/>
              <a:gd name="connsiteY82" fmla="*/ 7690339 h 14466607"/>
              <a:gd name="connsiteX83" fmla="*/ 9041228 w 22499320"/>
              <a:gd name="connsiteY83" fmla="*/ 7549662 h 14466607"/>
              <a:gd name="connsiteX84" fmla="*/ 8947443 w 22499320"/>
              <a:gd name="connsiteY84" fmla="*/ 7197970 h 14466607"/>
              <a:gd name="connsiteX85" fmla="*/ 8759874 w 22499320"/>
              <a:gd name="connsiteY85" fmla="*/ 7174523 h 14466607"/>
              <a:gd name="connsiteX86" fmla="*/ 8712982 w 22499320"/>
              <a:gd name="connsiteY86" fmla="*/ 7010400 h 14466607"/>
              <a:gd name="connsiteX87" fmla="*/ 8759874 w 22499320"/>
              <a:gd name="connsiteY87" fmla="*/ 6869723 h 14466607"/>
              <a:gd name="connsiteX88" fmla="*/ 8923997 w 22499320"/>
              <a:gd name="connsiteY88" fmla="*/ 7033847 h 14466607"/>
              <a:gd name="connsiteX89" fmla="*/ 9041228 w 22499320"/>
              <a:gd name="connsiteY89" fmla="*/ 7033847 h 14466607"/>
              <a:gd name="connsiteX90" fmla="*/ 9557043 w 22499320"/>
              <a:gd name="connsiteY90" fmla="*/ 7221416 h 14466607"/>
              <a:gd name="connsiteX91" fmla="*/ 9744612 w 22499320"/>
              <a:gd name="connsiteY91" fmla="*/ 7291754 h 14466607"/>
              <a:gd name="connsiteX92" fmla="*/ 9861843 w 22499320"/>
              <a:gd name="connsiteY92" fmla="*/ 7338647 h 14466607"/>
              <a:gd name="connsiteX93" fmla="*/ 10213535 w 22499320"/>
              <a:gd name="connsiteY93" fmla="*/ 7127631 h 14466607"/>
              <a:gd name="connsiteX94" fmla="*/ 10659012 w 22499320"/>
              <a:gd name="connsiteY94" fmla="*/ 7057293 h 14466607"/>
              <a:gd name="connsiteX95" fmla="*/ 10776243 w 22499320"/>
              <a:gd name="connsiteY95" fmla="*/ 7244862 h 14466607"/>
              <a:gd name="connsiteX96" fmla="*/ 10823135 w 22499320"/>
              <a:gd name="connsiteY96" fmla="*/ 7479323 h 14466607"/>
              <a:gd name="connsiteX97" fmla="*/ 10565228 w 22499320"/>
              <a:gd name="connsiteY97" fmla="*/ 7643447 h 14466607"/>
              <a:gd name="connsiteX98" fmla="*/ 10823135 w 22499320"/>
              <a:gd name="connsiteY98" fmla="*/ 8042031 h 14466607"/>
              <a:gd name="connsiteX99" fmla="*/ 11010705 w 22499320"/>
              <a:gd name="connsiteY99" fmla="*/ 8393723 h 14466607"/>
              <a:gd name="connsiteX100" fmla="*/ 10987259 w 22499320"/>
              <a:gd name="connsiteY100" fmla="*/ 8721970 h 14466607"/>
              <a:gd name="connsiteX101" fmla="*/ 11198274 w 22499320"/>
              <a:gd name="connsiteY101" fmla="*/ 8698523 h 14466607"/>
              <a:gd name="connsiteX102" fmla="*/ 11315505 w 22499320"/>
              <a:gd name="connsiteY102" fmla="*/ 8487508 h 14466607"/>
              <a:gd name="connsiteX103" fmla="*/ 11667197 w 22499320"/>
              <a:gd name="connsiteY103" fmla="*/ 8487508 h 14466607"/>
              <a:gd name="connsiteX104" fmla="*/ 11995443 w 22499320"/>
              <a:gd name="connsiteY104" fmla="*/ 8510954 h 14466607"/>
              <a:gd name="connsiteX105" fmla="*/ 12417474 w 22499320"/>
              <a:gd name="connsiteY105" fmla="*/ 8628185 h 14466607"/>
              <a:gd name="connsiteX106" fmla="*/ 13097412 w 22499320"/>
              <a:gd name="connsiteY106" fmla="*/ 8698523 h 14466607"/>
              <a:gd name="connsiteX107" fmla="*/ 13425659 w 22499320"/>
              <a:gd name="connsiteY107" fmla="*/ 8721970 h 14466607"/>
              <a:gd name="connsiteX108" fmla="*/ 13777351 w 22499320"/>
              <a:gd name="connsiteY108" fmla="*/ 8956431 h 14466607"/>
              <a:gd name="connsiteX109" fmla="*/ 13918028 w 22499320"/>
              <a:gd name="connsiteY109" fmla="*/ 8979877 h 14466607"/>
              <a:gd name="connsiteX110" fmla="*/ 14504182 w 22499320"/>
              <a:gd name="connsiteY110" fmla="*/ 8745416 h 14466607"/>
              <a:gd name="connsiteX111" fmla="*/ 14996551 w 22499320"/>
              <a:gd name="connsiteY111" fmla="*/ 8299939 h 14466607"/>
              <a:gd name="connsiteX112" fmla="*/ 15817166 w 22499320"/>
              <a:gd name="connsiteY112" fmla="*/ 8135816 h 14466607"/>
              <a:gd name="connsiteX113" fmla="*/ 16098520 w 22499320"/>
              <a:gd name="connsiteY113" fmla="*/ 7995139 h 14466607"/>
              <a:gd name="connsiteX114" fmla="*/ 15535812 w 22499320"/>
              <a:gd name="connsiteY114" fmla="*/ 7971693 h 14466607"/>
              <a:gd name="connsiteX115" fmla="*/ 14973105 w 22499320"/>
              <a:gd name="connsiteY115" fmla="*/ 8018585 h 14466607"/>
              <a:gd name="connsiteX116" fmla="*/ 14785535 w 22499320"/>
              <a:gd name="connsiteY116" fmla="*/ 7854462 h 14466607"/>
              <a:gd name="connsiteX117" fmla="*/ 14973105 w 22499320"/>
              <a:gd name="connsiteY117" fmla="*/ 7432431 h 14466607"/>
              <a:gd name="connsiteX118" fmla="*/ 15043443 w 22499320"/>
              <a:gd name="connsiteY118" fmla="*/ 6963508 h 14466607"/>
              <a:gd name="connsiteX119" fmla="*/ 15840612 w 22499320"/>
              <a:gd name="connsiteY119" fmla="*/ 6564923 h 14466607"/>
              <a:gd name="connsiteX120" fmla="*/ 16379874 w 22499320"/>
              <a:gd name="connsiteY120" fmla="*/ 6236677 h 14466607"/>
              <a:gd name="connsiteX121" fmla="*/ 17645966 w 22499320"/>
              <a:gd name="connsiteY121" fmla="*/ 5884985 h 14466607"/>
              <a:gd name="connsiteX122" fmla="*/ 18771382 w 22499320"/>
              <a:gd name="connsiteY122" fmla="*/ 5134708 h 14466607"/>
              <a:gd name="connsiteX123" fmla="*/ 19005843 w 22499320"/>
              <a:gd name="connsiteY123" fmla="*/ 4759570 h 14466607"/>
              <a:gd name="connsiteX124" fmla="*/ 19099628 w 22499320"/>
              <a:gd name="connsiteY124" fmla="*/ 4572000 h 14466607"/>
              <a:gd name="connsiteX125" fmla="*/ 19803012 w 22499320"/>
              <a:gd name="connsiteY125" fmla="*/ 4806462 h 14466607"/>
              <a:gd name="connsiteX126" fmla="*/ 19380982 w 22499320"/>
              <a:gd name="connsiteY126" fmla="*/ 4501662 h 14466607"/>
              <a:gd name="connsiteX127" fmla="*/ 19193412 w 22499320"/>
              <a:gd name="connsiteY127" fmla="*/ 4360985 h 14466607"/>
              <a:gd name="connsiteX128" fmla="*/ 19029289 w 22499320"/>
              <a:gd name="connsiteY128" fmla="*/ 4337539 h 14466607"/>
              <a:gd name="connsiteX129" fmla="*/ 19123074 w 22499320"/>
              <a:gd name="connsiteY129" fmla="*/ 3845170 h 14466607"/>
              <a:gd name="connsiteX130" fmla="*/ 19263751 w 22499320"/>
              <a:gd name="connsiteY130" fmla="*/ 3798277 h 14466607"/>
              <a:gd name="connsiteX131" fmla="*/ 19052735 w 22499320"/>
              <a:gd name="connsiteY131" fmla="*/ 3634154 h 14466607"/>
              <a:gd name="connsiteX132" fmla="*/ 19146520 w 22499320"/>
              <a:gd name="connsiteY132" fmla="*/ 3048000 h 14466607"/>
              <a:gd name="connsiteX133" fmla="*/ 19193412 w 22499320"/>
              <a:gd name="connsiteY133" fmla="*/ 2766647 h 14466607"/>
              <a:gd name="connsiteX134" fmla="*/ 19099628 w 22499320"/>
              <a:gd name="connsiteY134" fmla="*/ 2203939 h 14466607"/>
              <a:gd name="connsiteX135" fmla="*/ 19169966 w 22499320"/>
              <a:gd name="connsiteY135" fmla="*/ 1969477 h 14466607"/>
              <a:gd name="connsiteX136" fmla="*/ 19076182 w 22499320"/>
              <a:gd name="connsiteY136" fmla="*/ 1547447 h 14466607"/>
              <a:gd name="connsiteX137" fmla="*/ 19474766 w 22499320"/>
              <a:gd name="connsiteY137" fmla="*/ 1242647 h 14466607"/>
              <a:gd name="connsiteX138" fmla="*/ 19990582 w 22499320"/>
              <a:gd name="connsiteY138" fmla="*/ 961293 h 14466607"/>
              <a:gd name="connsiteX139" fmla="*/ 20670520 w 22499320"/>
              <a:gd name="connsiteY139" fmla="*/ 773723 h 14466607"/>
              <a:gd name="connsiteX140" fmla="*/ 21725597 w 22499320"/>
              <a:gd name="connsiteY140" fmla="*/ 492370 h 14466607"/>
              <a:gd name="connsiteX141" fmla="*/ 22499320 w 22499320"/>
              <a:gd name="connsiteY141" fmla="*/ 0 h 14466607"/>
              <a:gd name="connsiteX142" fmla="*/ 22428982 w 22499320"/>
              <a:gd name="connsiteY142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781105 w 22499320"/>
              <a:gd name="connsiteY24" fmla="*/ 11793416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781105 w 22499320"/>
              <a:gd name="connsiteY24" fmla="*/ 11793416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625166 w 22499320"/>
              <a:gd name="connsiteY28" fmla="*/ 11676185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95505 w 22499320"/>
              <a:gd name="connsiteY29" fmla="*/ 11512062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695505 w 22499320"/>
              <a:gd name="connsiteY30" fmla="*/ 1125415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929966 w 22499320"/>
              <a:gd name="connsiteY31" fmla="*/ 10972800 h 14466607"/>
              <a:gd name="connsiteX32" fmla="*/ 4234766 w 22499320"/>
              <a:gd name="connsiteY32" fmla="*/ 11019693 h 14466607"/>
              <a:gd name="connsiteX33" fmla="*/ 4820920 w 22499320"/>
              <a:gd name="connsiteY33" fmla="*/ 10785231 h 14466607"/>
              <a:gd name="connsiteX34" fmla="*/ 4961597 w 22499320"/>
              <a:gd name="connsiteY34" fmla="*/ 10925908 h 14466607"/>
              <a:gd name="connsiteX35" fmla="*/ 5313289 w 22499320"/>
              <a:gd name="connsiteY35" fmla="*/ 10785231 h 14466607"/>
              <a:gd name="connsiteX36" fmla="*/ 5242951 w 22499320"/>
              <a:gd name="connsiteY36" fmla="*/ 11043139 h 14466607"/>
              <a:gd name="connsiteX37" fmla="*/ 5453966 w 22499320"/>
              <a:gd name="connsiteY37" fmla="*/ 11043139 h 14466607"/>
              <a:gd name="connsiteX38" fmla="*/ 5430520 w 22499320"/>
              <a:gd name="connsiteY38" fmla="*/ 11230708 h 14466607"/>
              <a:gd name="connsiteX39" fmla="*/ 5618089 w 22499320"/>
              <a:gd name="connsiteY39" fmla="*/ 11324493 h 14466607"/>
              <a:gd name="connsiteX40" fmla="*/ 5711874 w 22499320"/>
              <a:gd name="connsiteY40" fmla="*/ 11324493 h 14466607"/>
              <a:gd name="connsiteX41" fmla="*/ 5711874 w 22499320"/>
              <a:gd name="connsiteY41" fmla="*/ 11488616 h 14466607"/>
              <a:gd name="connsiteX42" fmla="*/ 5946335 w 22499320"/>
              <a:gd name="connsiteY42" fmla="*/ 11723077 h 14466607"/>
              <a:gd name="connsiteX43" fmla="*/ 6063566 w 22499320"/>
              <a:gd name="connsiteY43" fmla="*/ 12051323 h 14466607"/>
              <a:gd name="connsiteX44" fmla="*/ 6274582 w 22499320"/>
              <a:gd name="connsiteY44" fmla="*/ 12285785 h 14466607"/>
              <a:gd name="connsiteX45" fmla="*/ 6438705 w 22499320"/>
              <a:gd name="connsiteY45" fmla="*/ 12449908 h 14466607"/>
              <a:gd name="connsiteX46" fmla="*/ 6626274 w 22499320"/>
              <a:gd name="connsiteY46" fmla="*/ 12215447 h 14466607"/>
              <a:gd name="connsiteX47" fmla="*/ 6813843 w 22499320"/>
              <a:gd name="connsiteY47" fmla="*/ 11957539 h 14466607"/>
              <a:gd name="connsiteX48" fmla="*/ 6931074 w 22499320"/>
              <a:gd name="connsiteY48" fmla="*/ 11957539 h 14466607"/>
              <a:gd name="connsiteX49" fmla="*/ 7165535 w 22499320"/>
              <a:gd name="connsiteY49" fmla="*/ 11816862 h 14466607"/>
              <a:gd name="connsiteX50" fmla="*/ 7376551 w 22499320"/>
              <a:gd name="connsiteY50" fmla="*/ 11793416 h 14466607"/>
              <a:gd name="connsiteX51" fmla="*/ 7564120 w 22499320"/>
              <a:gd name="connsiteY51" fmla="*/ 11652739 h 14466607"/>
              <a:gd name="connsiteX52" fmla="*/ 7517228 w 22499320"/>
              <a:gd name="connsiteY52" fmla="*/ 11887200 h 14466607"/>
              <a:gd name="connsiteX53" fmla="*/ 7728243 w 22499320"/>
              <a:gd name="connsiteY53" fmla="*/ 11816862 h 14466607"/>
              <a:gd name="connsiteX54" fmla="*/ 7868920 w 22499320"/>
              <a:gd name="connsiteY54" fmla="*/ 12074770 h 14466607"/>
              <a:gd name="connsiteX55" fmla="*/ 8033043 w 22499320"/>
              <a:gd name="connsiteY55" fmla="*/ 12004431 h 14466607"/>
              <a:gd name="connsiteX56" fmla="*/ 8126828 w 22499320"/>
              <a:gd name="connsiteY56" fmla="*/ 11863754 h 14466607"/>
              <a:gd name="connsiteX57" fmla="*/ 8408182 w 22499320"/>
              <a:gd name="connsiteY57" fmla="*/ 11934093 h 14466607"/>
              <a:gd name="connsiteX58" fmla="*/ 8525412 w 22499320"/>
              <a:gd name="connsiteY58" fmla="*/ 12473354 h 14466607"/>
              <a:gd name="connsiteX59" fmla="*/ 8712982 w 22499320"/>
              <a:gd name="connsiteY59" fmla="*/ 12168554 h 14466607"/>
              <a:gd name="connsiteX60" fmla="*/ 8455074 w 22499320"/>
              <a:gd name="connsiteY60" fmla="*/ 11840308 h 14466607"/>
              <a:gd name="connsiteX61" fmla="*/ 8736428 w 22499320"/>
              <a:gd name="connsiteY61" fmla="*/ 11605847 h 14466607"/>
              <a:gd name="connsiteX62" fmla="*/ 9064674 w 22499320"/>
              <a:gd name="connsiteY62" fmla="*/ 11629293 h 14466607"/>
              <a:gd name="connsiteX63" fmla="*/ 8947443 w 22499320"/>
              <a:gd name="connsiteY63" fmla="*/ 11769970 h 14466607"/>
              <a:gd name="connsiteX64" fmla="*/ 9088120 w 22499320"/>
              <a:gd name="connsiteY64" fmla="*/ 11957539 h 14466607"/>
              <a:gd name="connsiteX65" fmla="*/ 9908735 w 22499320"/>
              <a:gd name="connsiteY65" fmla="*/ 11957539 h 14466607"/>
              <a:gd name="connsiteX66" fmla="*/ 10494889 w 22499320"/>
              <a:gd name="connsiteY66" fmla="*/ 11887200 h 14466607"/>
              <a:gd name="connsiteX67" fmla="*/ 10424551 w 22499320"/>
              <a:gd name="connsiteY67" fmla="*/ 11676185 h 14466607"/>
              <a:gd name="connsiteX68" fmla="*/ 10236982 w 22499320"/>
              <a:gd name="connsiteY68" fmla="*/ 11699631 h 14466607"/>
              <a:gd name="connsiteX69" fmla="*/ 9838397 w 22499320"/>
              <a:gd name="connsiteY69" fmla="*/ 11418277 h 14466607"/>
              <a:gd name="connsiteX70" fmla="*/ 9768059 w 22499320"/>
              <a:gd name="connsiteY70" fmla="*/ 11019693 h 14466607"/>
              <a:gd name="connsiteX71" fmla="*/ 9861843 w 22499320"/>
              <a:gd name="connsiteY71" fmla="*/ 10410093 h 14466607"/>
              <a:gd name="connsiteX72" fmla="*/ 9861843 w 22499320"/>
              <a:gd name="connsiteY72" fmla="*/ 10199077 h 14466607"/>
              <a:gd name="connsiteX73" fmla="*/ 9908735 w 22499320"/>
              <a:gd name="connsiteY73" fmla="*/ 10128739 h 14466607"/>
              <a:gd name="connsiteX74" fmla="*/ 9697720 w 22499320"/>
              <a:gd name="connsiteY74" fmla="*/ 10081847 h 14466607"/>
              <a:gd name="connsiteX75" fmla="*/ 9697720 w 22499320"/>
              <a:gd name="connsiteY75" fmla="*/ 9495693 h 14466607"/>
              <a:gd name="connsiteX76" fmla="*/ 9721166 w 22499320"/>
              <a:gd name="connsiteY76" fmla="*/ 9308123 h 14466607"/>
              <a:gd name="connsiteX77" fmla="*/ 9908735 w 22499320"/>
              <a:gd name="connsiteY77" fmla="*/ 9167447 h 14466607"/>
              <a:gd name="connsiteX78" fmla="*/ 9603935 w 22499320"/>
              <a:gd name="connsiteY78" fmla="*/ 9190893 h 14466607"/>
              <a:gd name="connsiteX79" fmla="*/ 9416366 w 22499320"/>
              <a:gd name="connsiteY79" fmla="*/ 8839200 h 14466607"/>
              <a:gd name="connsiteX80" fmla="*/ 9135012 w 22499320"/>
              <a:gd name="connsiteY80" fmla="*/ 8604739 h 14466607"/>
              <a:gd name="connsiteX81" fmla="*/ 9064674 w 22499320"/>
              <a:gd name="connsiteY81" fmla="*/ 8299939 h 14466607"/>
              <a:gd name="connsiteX82" fmla="*/ 8970889 w 22499320"/>
              <a:gd name="connsiteY82" fmla="*/ 8088923 h 14466607"/>
              <a:gd name="connsiteX83" fmla="*/ 8947443 w 22499320"/>
              <a:gd name="connsiteY83" fmla="*/ 7690339 h 14466607"/>
              <a:gd name="connsiteX84" fmla="*/ 9041228 w 22499320"/>
              <a:gd name="connsiteY84" fmla="*/ 7549662 h 14466607"/>
              <a:gd name="connsiteX85" fmla="*/ 8947443 w 22499320"/>
              <a:gd name="connsiteY85" fmla="*/ 7197970 h 14466607"/>
              <a:gd name="connsiteX86" fmla="*/ 8759874 w 22499320"/>
              <a:gd name="connsiteY86" fmla="*/ 7174523 h 14466607"/>
              <a:gd name="connsiteX87" fmla="*/ 8712982 w 22499320"/>
              <a:gd name="connsiteY87" fmla="*/ 7010400 h 14466607"/>
              <a:gd name="connsiteX88" fmla="*/ 8759874 w 22499320"/>
              <a:gd name="connsiteY88" fmla="*/ 6869723 h 14466607"/>
              <a:gd name="connsiteX89" fmla="*/ 8923997 w 22499320"/>
              <a:gd name="connsiteY89" fmla="*/ 7033847 h 14466607"/>
              <a:gd name="connsiteX90" fmla="*/ 9041228 w 22499320"/>
              <a:gd name="connsiteY90" fmla="*/ 7033847 h 14466607"/>
              <a:gd name="connsiteX91" fmla="*/ 9557043 w 22499320"/>
              <a:gd name="connsiteY91" fmla="*/ 7221416 h 14466607"/>
              <a:gd name="connsiteX92" fmla="*/ 9744612 w 22499320"/>
              <a:gd name="connsiteY92" fmla="*/ 7291754 h 14466607"/>
              <a:gd name="connsiteX93" fmla="*/ 9861843 w 22499320"/>
              <a:gd name="connsiteY93" fmla="*/ 7338647 h 14466607"/>
              <a:gd name="connsiteX94" fmla="*/ 10213535 w 22499320"/>
              <a:gd name="connsiteY94" fmla="*/ 7127631 h 14466607"/>
              <a:gd name="connsiteX95" fmla="*/ 10659012 w 22499320"/>
              <a:gd name="connsiteY95" fmla="*/ 7057293 h 14466607"/>
              <a:gd name="connsiteX96" fmla="*/ 10776243 w 22499320"/>
              <a:gd name="connsiteY96" fmla="*/ 7244862 h 14466607"/>
              <a:gd name="connsiteX97" fmla="*/ 10823135 w 22499320"/>
              <a:gd name="connsiteY97" fmla="*/ 7479323 h 14466607"/>
              <a:gd name="connsiteX98" fmla="*/ 10565228 w 22499320"/>
              <a:gd name="connsiteY98" fmla="*/ 7643447 h 14466607"/>
              <a:gd name="connsiteX99" fmla="*/ 10823135 w 22499320"/>
              <a:gd name="connsiteY99" fmla="*/ 8042031 h 14466607"/>
              <a:gd name="connsiteX100" fmla="*/ 11010705 w 22499320"/>
              <a:gd name="connsiteY100" fmla="*/ 8393723 h 14466607"/>
              <a:gd name="connsiteX101" fmla="*/ 10987259 w 22499320"/>
              <a:gd name="connsiteY101" fmla="*/ 8721970 h 14466607"/>
              <a:gd name="connsiteX102" fmla="*/ 11198274 w 22499320"/>
              <a:gd name="connsiteY102" fmla="*/ 8698523 h 14466607"/>
              <a:gd name="connsiteX103" fmla="*/ 11315505 w 22499320"/>
              <a:gd name="connsiteY103" fmla="*/ 8487508 h 14466607"/>
              <a:gd name="connsiteX104" fmla="*/ 11667197 w 22499320"/>
              <a:gd name="connsiteY104" fmla="*/ 8487508 h 14466607"/>
              <a:gd name="connsiteX105" fmla="*/ 11995443 w 22499320"/>
              <a:gd name="connsiteY105" fmla="*/ 8510954 h 14466607"/>
              <a:gd name="connsiteX106" fmla="*/ 12417474 w 22499320"/>
              <a:gd name="connsiteY106" fmla="*/ 8628185 h 14466607"/>
              <a:gd name="connsiteX107" fmla="*/ 13097412 w 22499320"/>
              <a:gd name="connsiteY107" fmla="*/ 8698523 h 14466607"/>
              <a:gd name="connsiteX108" fmla="*/ 13425659 w 22499320"/>
              <a:gd name="connsiteY108" fmla="*/ 8721970 h 14466607"/>
              <a:gd name="connsiteX109" fmla="*/ 13777351 w 22499320"/>
              <a:gd name="connsiteY109" fmla="*/ 8956431 h 14466607"/>
              <a:gd name="connsiteX110" fmla="*/ 13918028 w 22499320"/>
              <a:gd name="connsiteY110" fmla="*/ 8979877 h 14466607"/>
              <a:gd name="connsiteX111" fmla="*/ 14504182 w 22499320"/>
              <a:gd name="connsiteY111" fmla="*/ 8745416 h 14466607"/>
              <a:gd name="connsiteX112" fmla="*/ 14996551 w 22499320"/>
              <a:gd name="connsiteY112" fmla="*/ 8299939 h 14466607"/>
              <a:gd name="connsiteX113" fmla="*/ 15817166 w 22499320"/>
              <a:gd name="connsiteY113" fmla="*/ 8135816 h 14466607"/>
              <a:gd name="connsiteX114" fmla="*/ 16098520 w 22499320"/>
              <a:gd name="connsiteY114" fmla="*/ 7995139 h 14466607"/>
              <a:gd name="connsiteX115" fmla="*/ 15535812 w 22499320"/>
              <a:gd name="connsiteY115" fmla="*/ 7971693 h 14466607"/>
              <a:gd name="connsiteX116" fmla="*/ 14973105 w 22499320"/>
              <a:gd name="connsiteY116" fmla="*/ 8018585 h 14466607"/>
              <a:gd name="connsiteX117" fmla="*/ 14785535 w 22499320"/>
              <a:gd name="connsiteY117" fmla="*/ 7854462 h 14466607"/>
              <a:gd name="connsiteX118" fmla="*/ 14973105 w 22499320"/>
              <a:gd name="connsiteY118" fmla="*/ 7432431 h 14466607"/>
              <a:gd name="connsiteX119" fmla="*/ 15043443 w 22499320"/>
              <a:gd name="connsiteY119" fmla="*/ 6963508 h 14466607"/>
              <a:gd name="connsiteX120" fmla="*/ 15840612 w 22499320"/>
              <a:gd name="connsiteY120" fmla="*/ 6564923 h 14466607"/>
              <a:gd name="connsiteX121" fmla="*/ 16379874 w 22499320"/>
              <a:gd name="connsiteY121" fmla="*/ 6236677 h 14466607"/>
              <a:gd name="connsiteX122" fmla="*/ 17645966 w 22499320"/>
              <a:gd name="connsiteY122" fmla="*/ 5884985 h 14466607"/>
              <a:gd name="connsiteX123" fmla="*/ 18771382 w 22499320"/>
              <a:gd name="connsiteY123" fmla="*/ 5134708 h 14466607"/>
              <a:gd name="connsiteX124" fmla="*/ 19005843 w 22499320"/>
              <a:gd name="connsiteY124" fmla="*/ 4759570 h 14466607"/>
              <a:gd name="connsiteX125" fmla="*/ 19099628 w 22499320"/>
              <a:gd name="connsiteY125" fmla="*/ 4572000 h 14466607"/>
              <a:gd name="connsiteX126" fmla="*/ 19803012 w 22499320"/>
              <a:gd name="connsiteY126" fmla="*/ 4806462 h 14466607"/>
              <a:gd name="connsiteX127" fmla="*/ 19380982 w 22499320"/>
              <a:gd name="connsiteY127" fmla="*/ 4501662 h 14466607"/>
              <a:gd name="connsiteX128" fmla="*/ 19193412 w 22499320"/>
              <a:gd name="connsiteY128" fmla="*/ 4360985 h 14466607"/>
              <a:gd name="connsiteX129" fmla="*/ 19029289 w 22499320"/>
              <a:gd name="connsiteY129" fmla="*/ 4337539 h 14466607"/>
              <a:gd name="connsiteX130" fmla="*/ 19123074 w 22499320"/>
              <a:gd name="connsiteY130" fmla="*/ 3845170 h 14466607"/>
              <a:gd name="connsiteX131" fmla="*/ 19263751 w 22499320"/>
              <a:gd name="connsiteY131" fmla="*/ 3798277 h 14466607"/>
              <a:gd name="connsiteX132" fmla="*/ 19052735 w 22499320"/>
              <a:gd name="connsiteY132" fmla="*/ 3634154 h 14466607"/>
              <a:gd name="connsiteX133" fmla="*/ 19146520 w 22499320"/>
              <a:gd name="connsiteY133" fmla="*/ 3048000 h 14466607"/>
              <a:gd name="connsiteX134" fmla="*/ 19193412 w 22499320"/>
              <a:gd name="connsiteY134" fmla="*/ 2766647 h 14466607"/>
              <a:gd name="connsiteX135" fmla="*/ 19099628 w 22499320"/>
              <a:gd name="connsiteY135" fmla="*/ 2203939 h 14466607"/>
              <a:gd name="connsiteX136" fmla="*/ 19169966 w 22499320"/>
              <a:gd name="connsiteY136" fmla="*/ 1969477 h 14466607"/>
              <a:gd name="connsiteX137" fmla="*/ 19076182 w 22499320"/>
              <a:gd name="connsiteY137" fmla="*/ 1547447 h 14466607"/>
              <a:gd name="connsiteX138" fmla="*/ 19474766 w 22499320"/>
              <a:gd name="connsiteY138" fmla="*/ 1242647 h 14466607"/>
              <a:gd name="connsiteX139" fmla="*/ 19990582 w 22499320"/>
              <a:gd name="connsiteY139" fmla="*/ 961293 h 14466607"/>
              <a:gd name="connsiteX140" fmla="*/ 20670520 w 22499320"/>
              <a:gd name="connsiteY140" fmla="*/ 773723 h 14466607"/>
              <a:gd name="connsiteX141" fmla="*/ 21725597 w 22499320"/>
              <a:gd name="connsiteY141" fmla="*/ 492370 h 14466607"/>
              <a:gd name="connsiteX142" fmla="*/ 22499320 w 22499320"/>
              <a:gd name="connsiteY142" fmla="*/ 0 h 14466607"/>
              <a:gd name="connsiteX143" fmla="*/ 22428982 w 22499320"/>
              <a:gd name="connsiteY143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929966 w 22499320"/>
              <a:gd name="connsiteY32" fmla="*/ 10972800 h 14466607"/>
              <a:gd name="connsiteX33" fmla="*/ 4234766 w 22499320"/>
              <a:gd name="connsiteY33" fmla="*/ 11019693 h 14466607"/>
              <a:gd name="connsiteX34" fmla="*/ 4820920 w 22499320"/>
              <a:gd name="connsiteY34" fmla="*/ 10785231 h 14466607"/>
              <a:gd name="connsiteX35" fmla="*/ 4961597 w 22499320"/>
              <a:gd name="connsiteY35" fmla="*/ 10925908 h 14466607"/>
              <a:gd name="connsiteX36" fmla="*/ 5313289 w 22499320"/>
              <a:gd name="connsiteY36" fmla="*/ 10785231 h 14466607"/>
              <a:gd name="connsiteX37" fmla="*/ 5242951 w 22499320"/>
              <a:gd name="connsiteY37" fmla="*/ 11043139 h 14466607"/>
              <a:gd name="connsiteX38" fmla="*/ 5453966 w 22499320"/>
              <a:gd name="connsiteY38" fmla="*/ 11043139 h 14466607"/>
              <a:gd name="connsiteX39" fmla="*/ 5430520 w 22499320"/>
              <a:gd name="connsiteY39" fmla="*/ 11230708 h 14466607"/>
              <a:gd name="connsiteX40" fmla="*/ 5618089 w 22499320"/>
              <a:gd name="connsiteY40" fmla="*/ 11324493 h 14466607"/>
              <a:gd name="connsiteX41" fmla="*/ 5711874 w 22499320"/>
              <a:gd name="connsiteY41" fmla="*/ 11324493 h 14466607"/>
              <a:gd name="connsiteX42" fmla="*/ 5711874 w 22499320"/>
              <a:gd name="connsiteY42" fmla="*/ 11488616 h 14466607"/>
              <a:gd name="connsiteX43" fmla="*/ 5946335 w 22499320"/>
              <a:gd name="connsiteY43" fmla="*/ 11723077 h 14466607"/>
              <a:gd name="connsiteX44" fmla="*/ 6063566 w 22499320"/>
              <a:gd name="connsiteY44" fmla="*/ 12051323 h 14466607"/>
              <a:gd name="connsiteX45" fmla="*/ 6274582 w 22499320"/>
              <a:gd name="connsiteY45" fmla="*/ 12285785 h 14466607"/>
              <a:gd name="connsiteX46" fmla="*/ 6438705 w 22499320"/>
              <a:gd name="connsiteY46" fmla="*/ 12449908 h 14466607"/>
              <a:gd name="connsiteX47" fmla="*/ 6626274 w 22499320"/>
              <a:gd name="connsiteY47" fmla="*/ 12215447 h 14466607"/>
              <a:gd name="connsiteX48" fmla="*/ 6813843 w 22499320"/>
              <a:gd name="connsiteY48" fmla="*/ 11957539 h 14466607"/>
              <a:gd name="connsiteX49" fmla="*/ 6931074 w 22499320"/>
              <a:gd name="connsiteY49" fmla="*/ 11957539 h 14466607"/>
              <a:gd name="connsiteX50" fmla="*/ 7165535 w 22499320"/>
              <a:gd name="connsiteY50" fmla="*/ 11816862 h 14466607"/>
              <a:gd name="connsiteX51" fmla="*/ 7376551 w 22499320"/>
              <a:gd name="connsiteY51" fmla="*/ 11793416 h 14466607"/>
              <a:gd name="connsiteX52" fmla="*/ 7564120 w 22499320"/>
              <a:gd name="connsiteY52" fmla="*/ 11652739 h 14466607"/>
              <a:gd name="connsiteX53" fmla="*/ 7517228 w 22499320"/>
              <a:gd name="connsiteY53" fmla="*/ 11887200 h 14466607"/>
              <a:gd name="connsiteX54" fmla="*/ 7728243 w 22499320"/>
              <a:gd name="connsiteY54" fmla="*/ 11816862 h 14466607"/>
              <a:gd name="connsiteX55" fmla="*/ 7868920 w 22499320"/>
              <a:gd name="connsiteY55" fmla="*/ 12074770 h 14466607"/>
              <a:gd name="connsiteX56" fmla="*/ 8033043 w 22499320"/>
              <a:gd name="connsiteY56" fmla="*/ 12004431 h 14466607"/>
              <a:gd name="connsiteX57" fmla="*/ 8126828 w 22499320"/>
              <a:gd name="connsiteY57" fmla="*/ 11863754 h 14466607"/>
              <a:gd name="connsiteX58" fmla="*/ 8408182 w 22499320"/>
              <a:gd name="connsiteY58" fmla="*/ 11934093 h 14466607"/>
              <a:gd name="connsiteX59" fmla="*/ 8525412 w 22499320"/>
              <a:gd name="connsiteY59" fmla="*/ 12473354 h 14466607"/>
              <a:gd name="connsiteX60" fmla="*/ 8712982 w 22499320"/>
              <a:gd name="connsiteY60" fmla="*/ 12168554 h 14466607"/>
              <a:gd name="connsiteX61" fmla="*/ 8455074 w 22499320"/>
              <a:gd name="connsiteY61" fmla="*/ 11840308 h 14466607"/>
              <a:gd name="connsiteX62" fmla="*/ 8736428 w 22499320"/>
              <a:gd name="connsiteY62" fmla="*/ 11605847 h 14466607"/>
              <a:gd name="connsiteX63" fmla="*/ 9064674 w 22499320"/>
              <a:gd name="connsiteY63" fmla="*/ 11629293 h 14466607"/>
              <a:gd name="connsiteX64" fmla="*/ 8947443 w 22499320"/>
              <a:gd name="connsiteY64" fmla="*/ 11769970 h 14466607"/>
              <a:gd name="connsiteX65" fmla="*/ 9088120 w 22499320"/>
              <a:gd name="connsiteY65" fmla="*/ 11957539 h 14466607"/>
              <a:gd name="connsiteX66" fmla="*/ 9908735 w 22499320"/>
              <a:gd name="connsiteY66" fmla="*/ 11957539 h 14466607"/>
              <a:gd name="connsiteX67" fmla="*/ 10494889 w 22499320"/>
              <a:gd name="connsiteY67" fmla="*/ 11887200 h 14466607"/>
              <a:gd name="connsiteX68" fmla="*/ 10424551 w 22499320"/>
              <a:gd name="connsiteY68" fmla="*/ 11676185 h 14466607"/>
              <a:gd name="connsiteX69" fmla="*/ 10236982 w 22499320"/>
              <a:gd name="connsiteY69" fmla="*/ 11699631 h 14466607"/>
              <a:gd name="connsiteX70" fmla="*/ 9838397 w 22499320"/>
              <a:gd name="connsiteY70" fmla="*/ 11418277 h 14466607"/>
              <a:gd name="connsiteX71" fmla="*/ 9768059 w 22499320"/>
              <a:gd name="connsiteY71" fmla="*/ 11019693 h 14466607"/>
              <a:gd name="connsiteX72" fmla="*/ 9861843 w 22499320"/>
              <a:gd name="connsiteY72" fmla="*/ 10410093 h 14466607"/>
              <a:gd name="connsiteX73" fmla="*/ 9861843 w 22499320"/>
              <a:gd name="connsiteY73" fmla="*/ 10199077 h 14466607"/>
              <a:gd name="connsiteX74" fmla="*/ 9908735 w 22499320"/>
              <a:gd name="connsiteY74" fmla="*/ 10128739 h 14466607"/>
              <a:gd name="connsiteX75" fmla="*/ 9697720 w 22499320"/>
              <a:gd name="connsiteY75" fmla="*/ 10081847 h 14466607"/>
              <a:gd name="connsiteX76" fmla="*/ 9697720 w 22499320"/>
              <a:gd name="connsiteY76" fmla="*/ 9495693 h 14466607"/>
              <a:gd name="connsiteX77" fmla="*/ 9721166 w 22499320"/>
              <a:gd name="connsiteY77" fmla="*/ 9308123 h 14466607"/>
              <a:gd name="connsiteX78" fmla="*/ 9908735 w 22499320"/>
              <a:gd name="connsiteY78" fmla="*/ 9167447 h 14466607"/>
              <a:gd name="connsiteX79" fmla="*/ 9603935 w 22499320"/>
              <a:gd name="connsiteY79" fmla="*/ 9190893 h 14466607"/>
              <a:gd name="connsiteX80" fmla="*/ 9416366 w 22499320"/>
              <a:gd name="connsiteY80" fmla="*/ 8839200 h 14466607"/>
              <a:gd name="connsiteX81" fmla="*/ 9135012 w 22499320"/>
              <a:gd name="connsiteY81" fmla="*/ 8604739 h 14466607"/>
              <a:gd name="connsiteX82" fmla="*/ 9064674 w 22499320"/>
              <a:gd name="connsiteY82" fmla="*/ 8299939 h 14466607"/>
              <a:gd name="connsiteX83" fmla="*/ 8970889 w 22499320"/>
              <a:gd name="connsiteY83" fmla="*/ 8088923 h 14466607"/>
              <a:gd name="connsiteX84" fmla="*/ 8947443 w 22499320"/>
              <a:gd name="connsiteY84" fmla="*/ 7690339 h 14466607"/>
              <a:gd name="connsiteX85" fmla="*/ 9041228 w 22499320"/>
              <a:gd name="connsiteY85" fmla="*/ 7549662 h 14466607"/>
              <a:gd name="connsiteX86" fmla="*/ 8947443 w 22499320"/>
              <a:gd name="connsiteY86" fmla="*/ 7197970 h 14466607"/>
              <a:gd name="connsiteX87" fmla="*/ 8759874 w 22499320"/>
              <a:gd name="connsiteY87" fmla="*/ 7174523 h 14466607"/>
              <a:gd name="connsiteX88" fmla="*/ 8712982 w 22499320"/>
              <a:gd name="connsiteY88" fmla="*/ 7010400 h 14466607"/>
              <a:gd name="connsiteX89" fmla="*/ 8759874 w 22499320"/>
              <a:gd name="connsiteY89" fmla="*/ 6869723 h 14466607"/>
              <a:gd name="connsiteX90" fmla="*/ 8923997 w 22499320"/>
              <a:gd name="connsiteY90" fmla="*/ 7033847 h 14466607"/>
              <a:gd name="connsiteX91" fmla="*/ 9041228 w 22499320"/>
              <a:gd name="connsiteY91" fmla="*/ 7033847 h 14466607"/>
              <a:gd name="connsiteX92" fmla="*/ 9557043 w 22499320"/>
              <a:gd name="connsiteY92" fmla="*/ 7221416 h 14466607"/>
              <a:gd name="connsiteX93" fmla="*/ 9744612 w 22499320"/>
              <a:gd name="connsiteY93" fmla="*/ 7291754 h 14466607"/>
              <a:gd name="connsiteX94" fmla="*/ 9861843 w 22499320"/>
              <a:gd name="connsiteY94" fmla="*/ 7338647 h 14466607"/>
              <a:gd name="connsiteX95" fmla="*/ 10213535 w 22499320"/>
              <a:gd name="connsiteY95" fmla="*/ 7127631 h 14466607"/>
              <a:gd name="connsiteX96" fmla="*/ 10659012 w 22499320"/>
              <a:gd name="connsiteY96" fmla="*/ 7057293 h 14466607"/>
              <a:gd name="connsiteX97" fmla="*/ 10776243 w 22499320"/>
              <a:gd name="connsiteY97" fmla="*/ 7244862 h 14466607"/>
              <a:gd name="connsiteX98" fmla="*/ 10823135 w 22499320"/>
              <a:gd name="connsiteY98" fmla="*/ 7479323 h 14466607"/>
              <a:gd name="connsiteX99" fmla="*/ 10565228 w 22499320"/>
              <a:gd name="connsiteY99" fmla="*/ 7643447 h 14466607"/>
              <a:gd name="connsiteX100" fmla="*/ 10823135 w 22499320"/>
              <a:gd name="connsiteY100" fmla="*/ 8042031 h 14466607"/>
              <a:gd name="connsiteX101" fmla="*/ 11010705 w 22499320"/>
              <a:gd name="connsiteY101" fmla="*/ 8393723 h 14466607"/>
              <a:gd name="connsiteX102" fmla="*/ 10987259 w 22499320"/>
              <a:gd name="connsiteY102" fmla="*/ 8721970 h 14466607"/>
              <a:gd name="connsiteX103" fmla="*/ 11198274 w 22499320"/>
              <a:gd name="connsiteY103" fmla="*/ 8698523 h 14466607"/>
              <a:gd name="connsiteX104" fmla="*/ 11315505 w 22499320"/>
              <a:gd name="connsiteY104" fmla="*/ 8487508 h 14466607"/>
              <a:gd name="connsiteX105" fmla="*/ 11667197 w 22499320"/>
              <a:gd name="connsiteY105" fmla="*/ 8487508 h 14466607"/>
              <a:gd name="connsiteX106" fmla="*/ 11995443 w 22499320"/>
              <a:gd name="connsiteY106" fmla="*/ 8510954 h 14466607"/>
              <a:gd name="connsiteX107" fmla="*/ 12417474 w 22499320"/>
              <a:gd name="connsiteY107" fmla="*/ 8628185 h 14466607"/>
              <a:gd name="connsiteX108" fmla="*/ 13097412 w 22499320"/>
              <a:gd name="connsiteY108" fmla="*/ 8698523 h 14466607"/>
              <a:gd name="connsiteX109" fmla="*/ 13425659 w 22499320"/>
              <a:gd name="connsiteY109" fmla="*/ 8721970 h 14466607"/>
              <a:gd name="connsiteX110" fmla="*/ 13777351 w 22499320"/>
              <a:gd name="connsiteY110" fmla="*/ 8956431 h 14466607"/>
              <a:gd name="connsiteX111" fmla="*/ 13918028 w 22499320"/>
              <a:gd name="connsiteY111" fmla="*/ 8979877 h 14466607"/>
              <a:gd name="connsiteX112" fmla="*/ 14504182 w 22499320"/>
              <a:gd name="connsiteY112" fmla="*/ 8745416 h 14466607"/>
              <a:gd name="connsiteX113" fmla="*/ 14996551 w 22499320"/>
              <a:gd name="connsiteY113" fmla="*/ 8299939 h 14466607"/>
              <a:gd name="connsiteX114" fmla="*/ 15817166 w 22499320"/>
              <a:gd name="connsiteY114" fmla="*/ 8135816 h 14466607"/>
              <a:gd name="connsiteX115" fmla="*/ 16098520 w 22499320"/>
              <a:gd name="connsiteY115" fmla="*/ 7995139 h 14466607"/>
              <a:gd name="connsiteX116" fmla="*/ 15535812 w 22499320"/>
              <a:gd name="connsiteY116" fmla="*/ 7971693 h 14466607"/>
              <a:gd name="connsiteX117" fmla="*/ 14973105 w 22499320"/>
              <a:gd name="connsiteY117" fmla="*/ 8018585 h 14466607"/>
              <a:gd name="connsiteX118" fmla="*/ 14785535 w 22499320"/>
              <a:gd name="connsiteY118" fmla="*/ 7854462 h 14466607"/>
              <a:gd name="connsiteX119" fmla="*/ 14973105 w 22499320"/>
              <a:gd name="connsiteY119" fmla="*/ 7432431 h 14466607"/>
              <a:gd name="connsiteX120" fmla="*/ 15043443 w 22499320"/>
              <a:gd name="connsiteY120" fmla="*/ 6963508 h 14466607"/>
              <a:gd name="connsiteX121" fmla="*/ 15840612 w 22499320"/>
              <a:gd name="connsiteY121" fmla="*/ 6564923 h 14466607"/>
              <a:gd name="connsiteX122" fmla="*/ 16379874 w 22499320"/>
              <a:gd name="connsiteY122" fmla="*/ 6236677 h 14466607"/>
              <a:gd name="connsiteX123" fmla="*/ 17645966 w 22499320"/>
              <a:gd name="connsiteY123" fmla="*/ 5884985 h 14466607"/>
              <a:gd name="connsiteX124" fmla="*/ 18771382 w 22499320"/>
              <a:gd name="connsiteY124" fmla="*/ 5134708 h 14466607"/>
              <a:gd name="connsiteX125" fmla="*/ 19005843 w 22499320"/>
              <a:gd name="connsiteY125" fmla="*/ 4759570 h 14466607"/>
              <a:gd name="connsiteX126" fmla="*/ 19099628 w 22499320"/>
              <a:gd name="connsiteY126" fmla="*/ 4572000 h 14466607"/>
              <a:gd name="connsiteX127" fmla="*/ 19803012 w 22499320"/>
              <a:gd name="connsiteY127" fmla="*/ 4806462 h 14466607"/>
              <a:gd name="connsiteX128" fmla="*/ 19380982 w 22499320"/>
              <a:gd name="connsiteY128" fmla="*/ 4501662 h 14466607"/>
              <a:gd name="connsiteX129" fmla="*/ 19193412 w 22499320"/>
              <a:gd name="connsiteY129" fmla="*/ 4360985 h 14466607"/>
              <a:gd name="connsiteX130" fmla="*/ 19029289 w 22499320"/>
              <a:gd name="connsiteY130" fmla="*/ 4337539 h 14466607"/>
              <a:gd name="connsiteX131" fmla="*/ 19123074 w 22499320"/>
              <a:gd name="connsiteY131" fmla="*/ 3845170 h 14466607"/>
              <a:gd name="connsiteX132" fmla="*/ 19263751 w 22499320"/>
              <a:gd name="connsiteY132" fmla="*/ 3798277 h 14466607"/>
              <a:gd name="connsiteX133" fmla="*/ 19052735 w 22499320"/>
              <a:gd name="connsiteY133" fmla="*/ 3634154 h 14466607"/>
              <a:gd name="connsiteX134" fmla="*/ 19146520 w 22499320"/>
              <a:gd name="connsiteY134" fmla="*/ 3048000 h 14466607"/>
              <a:gd name="connsiteX135" fmla="*/ 19193412 w 22499320"/>
              <a:gd name="connsiteY135" fmla="*/ 2766647 h 14466607"/>
              <a:gd name="connsiteX136" fmla="*/ 19099628 w 22499320"/>
              <a:gd name="connsiteY136" fmla="*/ 2203939 h 14466607"/>
              <a:gd name="connsiteX137" fmla="*/ 19169966 w 22499320"/>
              <a:gd name="connsiteY137" fmla="*/ 1969477 h 14466607"/>
              <a:gd name="connsiteX138" fmla="*/ 19076182 w 22499320"/>
              <a:gd name="connsiteY138" fmla="*/ 1547447 h 14466607"/>
              <a:gd name="connsiteX139" fmla="*/ 19474766 w 22499320"/>
              <a:gd name="connsiteY139" fmla="*/ 1242647 h 14466607"/>
              <a:gd name="connsiteX140" fmla="*/ 19990582 w 22499320"/>
              <a:gd name="connsiteY140" fmla="*/ 961293 h 14466607"/>
              <a:gd name="connsiteX141" fmla="*/ 20670520 w 22499320"/>
              <a:gd name="connsiteY141" fmla="*/ 773723 h 14466607"/>
              <a:gd name="connsiteX142" fmla="*/ 21725597 w 22499320"/>
              <a:gd name="connsiteY142" fmla="*/ 492370 h 14466607"/>
              <a:gd name="connsiteX143" fmla="*/ 22499320 w 22499320"/>
              <a:gd name="connsiteY143" fmla="*/ 0 h 14466607"/>
              <a:gd name="connsiteX144" fmla="*/ 22428982 w 22499320"/>
              <a:gd name="connsiteY144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929966 w 22499320"/>
              <a:gd name="connsiteY32" fmla="*/ 10972800 h 14466607"/>
              <a:gd name="connsiteX33" fmla="*/ 4234766 w 22499320"/>
              <a:gd name="connsiteY33" fmla="*/ 11019693 h 14466607"/>
              <a:gd name="connsiteX34" fmla="*/ 4820920 w 22499320"/>
              <a:gd name="connsiteY34" fmla="*/ 10785231 h 14466607"/>
              <a:gd name="connsiteX35" fmla="*/ 4961597 w 22499320"/>
              <a:gd name="connsiteY35" fmla="*/ 10925908 h 14466607"/>
              <a:gd name="connsiteX36" fmla="*/ 5313289 w 22499320"/>
              <a:gd name="connsiteY36" fmla="*/ 10785231 h 14466607"/>
              <a:gd name="connsiteX37" fmla="*/ 5242951 w 22499320"/>
              <a:gd name="connsiteY37" fmla="*/ 11043139 h 14466607"/>
              <a:gd name="connsiteX38" fmla="*/ 5453966 w 22499320"/>
              <a:gd name="connsiteY38" fmla="*/ 11043139 h 14466607"/>
              <a:gd name="connsiteX39" fmla="*/ 5430520 w 22499320"/>
              <a:gd name="connsiteY39" fmla="*/ 11230708 h 14466607"/>
              <a:gd name="connsiteX40" fmla="*/ 5618089 w 22499320"/>
              <a:gd name="connsiteY40" fmla="*/ 11324493 h 14466607"/>
              <a:gd name="connsiteX41" fmla="*/ 5711874 w 22499320"/>
              <a:gd name="connsiteY41" fmla="*/ 11324493 h 14466607"/>
              <a:gd name="connsiteX42" fmla="*/ 5711874 w 22499320"/>
              <a:gd name="connsiteY42" fmla="*/ 11488616 h 14466607"/>
              <a:gd name="connsiteX43" fmla="*/ 5946335 w 22499320"/>
              <a:gd name="connsiteY43" fmla="*/ 11723077 h 14466607"/>
              <a:gd name="connsiteX44" fmla="*/ 6063566 w 22499320"/>
              <a:gd name="connsiteY44" fmla="*/ 12051323 h 14466607"/>
              <a:gd name="connsiteX45" fmla="*/ 6274582 w 22499320"/>
              <a:gd name="connsiteY45" fmla="*/ 12285785 h 14466607"/>
              <a:gd name="connsiteX46" fmla="*/ 6438705 w 22499320"/>
              <a:gd name="connsiteY46" fmla="*/ 12449908 h 14466607"/>
              <a:gd name="connsiteX47" fmla="*/ 6626274 w 22499320"/>
              <a:gd name="connsiteY47" fmla="*/ 12215447 h 14466607"/>
              <a:gd name="connsiteX48" fmla="*/ 6813843 w 22499320"/>
              <a:gd name="connsiteY48" fmla="*/ 11957539 h 14466607"/>
              <a:gd name="connsiteX49" fmla="*/ 6931074 w 22499320"/>
              <a:gd name="connsiteY49" fmla="*/ 11957539 h 14466607"/>
              <a:gd name="connsiteX50" fmla="*/ 7165535 w 22499320"/>
              <a:gd name="connsiteY50" fmla="*/ 11816862 h 14466607"/>
              <a:gd name="connsiteX51" fmla="*/ 7376551 w 22499320"/>
              <a:gd name="connsiteY51" fmla="*/ 11793416 h 14466607"/>
              <a:gd name="connsiteX52" fmla="*/ 7564120 w 22499320"/>
              <a:gd name="connsiteY52" fmla="*/ 11652739 h 14466607"/>
              <a:gd name="connsiteX53" fmla="*/ 7517228 w 22499320"/>
              <a:gd name="connsiteY53" fmla="*/ 11887200 h 14466607"/>
              <a:gd name="connsiteX54" fmla="*/ 7728243 w 22499320"/>
              <a:gd name="connsiteY54" fmla="*/ 11816862 h 14466607"/>
              <a:gd name="connsiteX55" fmla="*/ 7868920 w 22499320"/>
              <a:gd name="connsiteY55" fmla="*/ 12074770 h 14466607"/>
              <a:gd name="connsiteX56" fmla="*/ 8033043 w 22499320"/>
              <a:gd name="connsiteY56" fmla="*/ 12004431 h 14466607"/>
              <a:gd name="connsiteX57" fmla="*/ 8126828 w 22499320"/>
              <a:gd name="connsiteY57" fmla="*/ 11863754 h 14466607"/>
              <a:gd name="connsiteX58" fmla="*/ 8408182 w 22499320"/>
              <a:gd name="connsiteY58" fmla="*/ 11934093 h 14466607"/>
              <a:gd name="connsiteX59" fmla="*/ 8525412 w 22499320"/>
              <a:gd name="connsiteY59" fmla="*/ 12473354 h 14466607"/>
              <a:gd name="connsiteX60" fmla="*/ 8712982 w 22499320"/>
              <a:gd name="connsiteY60" fmla="*/ 12168554 h 14466607"/>
              <a:gd name="connsiteX61" fmla="*/ 8455074 w 22499320"/>
              <a:gd name="connsiteY61" fmla="*/ 11840308 h 14466607"/>
              <a:gd name="connsiteX62" fmla="*/ 8736428 w 22499320"/>
              <a:gd name="connsiteY62" fmla="*/ 11605847 h 14466607"/>
              <a:gd name="connsiteX63" fmla="*/ 9064674 w 22499320"/>
              <a:gd name="connsiteY63" fmla="*/ 11629293 h 14466607"/>
              <a:gd name="connsiteX64" fmla="*/ 8947443 w 22499320"/>
              <a:gd name="connsiteY64" fmla="*/ 11769970 h 14466607"/>
              <a:gd name="connsiteX65" fmla="*/ 9088120 w 22499320"/>
              <a:gd name="connsiteY65" fmla="*/ 11957539 h 14466607"/>
              <a:gd name="connsiteX66" fmla="*/ 9908735 w 22499320"/>
              <a:gd name="connsiteY66" fmla="*/ 11957539 h 14466607"/>
              <a:gd name="connsiteX67" fmla="*/ 10494889 w 22499320"/>
              <a:gd name="connsiteY67" fmla="*/ 11887200 h 14466607"/>
              <a:gd name="connsiteX68" fmla="*/ 10424551 w 22499320"/>
              <a:gd name="connsiteY68" fmla="*/ 11676185 h 14466607"/>
              <a:gd name="connsiteX69" fmla="*/ 10236982 w 22499320"/>
              <a:gd name="connsiteY69" fmla="*/ 11699631 h 14466607"/>
              <a:gd name="connsiteX70" fmla="*/ 9838397 w 22499320"/>
              <a:gd name="connsiteY70" fmla="*/ 11418277 h 14466607"/>
              <a:gd name="connsiteX71" fmla="*/ 9768059 w 22499320"/>
              <a:gd name="connsiteY71" fmla="*/ 11019693 h 14466607"/>
              <a:gd name="connsiteX72" fmla="*/ 9861843 w 22499320"/>
              <a:gd name="connsiteY72" fmla="*/ 10410093 h 14466607"/>
              <a:gd name="connsiteX73" fmla="*/ 9861843 w 22499320"/>
              <a:gd name="connsiteY73" fmla="*/ 10199077 h 14466607"/>
              <a:gd name="connsiteX74" fmla="*/ 9908735 w 22499320"/>
              <a:gd name="connsiteY74" fmla="*/ 10128739 h 14466607"/>
              <a:gd name="connsiteX75" fmla="*/ 9697720 w 22499320"/>
              <a:gd name="connsiteY75" fmla="*/ 10081847 h 14466607"/>
              <a:gd name="connsiteX76" fmla="*/ 9697720 w 22499320"/>
              <a:gd name="connsiteY76" fmla="*/ 9495693 h 14466607"/>
              <a:gd name="connsiteX77" fmla="*/ 9721166 w 22499320"/>
              <a:gd name="connsiteY77" fmla="*/ 9308123 h 14466607"/>
              <a:gd name="connsiteX78" fmla="*/ 9908735 w 22499320"/>
              <a:gd name="connsiteY78" fmla="*/ 9167447 h 14466607"/>
              <a:gd name="connsiteX79" fmla="*/ 9603935 w 22499320"/>
              <a:gd name="connsiteY79" fmla="*/ 9190893 h 14466607"/>
              <a:gd name="connsiteX80" fmla="*/ 9416366 w 22499320"/>
              <a:gd name="connsiteY80" fmla="*/ 8839200 h 14466607"/>
              <a:gd name="connsiteX81" fmla="*/ 9135012 w 22499320"/>
              <a:gd name="connsiteY81" fmla="*/ 8604739 h 14466607"/>
              <a:gd name="connsiteX82" fmla="*/ 9064674 w 22499320"/>
              <a:gd name="connsiteY82" fmla="*/ 8299939 h 14466607"/>
              <a:gd name="connsiteX83" fmla="*/ 8970889 w 22499320"/>
              <a:gd name="connsiteY83" fmla="*/ 8088923 h 14466607"/>
              <a:gd name="connsiteX84" fmla="*/ 8947443 w 22499320"/>
              <a:gd name="connsiteY84" fmla="*/ 7690339 h 14466607"/>
              <a:gd name="connsiteX85" fmla="*/ 9041228 w 22499320"/>
              <a:gd name="connsiteY85" fmla="*/ 7549662 h 14466607"/>
              <a:gd name="connsiteX86" fmla="*/ 8947443 w 22499320"/>
              <a:gd name="connsiteY86" fmla="*/ 7197970 h 14466607"/>
              <a:gd name="connsiteX87" fmla="*/ 8759874 w 22499320"/>
              <a:gd name="connsiteY87" fmla="*/ 7174523 h 14466607"/>
              <a:gd name="connsiteX88" fmla="*/ 8712982 w 22499320"/>
              <a:gd name="connsiteY88" fmla="*/ 7010400 h 14466607"/>
              <a:gd name="connsiteX89" fmla="*/ 8759874 w 22499320"/>
              <a:gd name="connsiteY89" fmla="*/ 6869723 h 14466607"/>
              <a:gd name="connsiteX90" fmla="*/ 8923997 w 22499320"/>
              <a:gd name="connsiteY90" fmla="*/ 7033847 h 14466607"/>
              <a:gd name="connsiteX91" fmla="*/ 9041228 w 22499320"/>
              <a:gd name="connsiteY91" fmla="*/ 7033847 h 14466607"/>
              <a:gd name="connsiteX92" fmla="*/ 9557043 w 22499320"/>
              <a:gd name="connsiteY92" fmla="*/ 7221416 h 14466607"/>
              <a:gd name="connsiteX93" fmla="*/ 9744612 w 22499320"/>
              <a:gd name="connsiteY93" fmla="*/ 7291754 h 14466607"/>
              <a:gd name="connsiteX94" fmla="*/ 9861843 w 22499320"/>
              <a:gd name="connsiteY94" fmla="*/ 7338647 h 14466607"/>
              <a:gd name="connsiteX95" fmla="*/ 10213535 w 22499320"/>
              <a:gd name="connsiteY95" fmla="*/ 7127631 h 14466607"/>
              <a:gd name="connsiteX96" fmla="*/ 10659012 w 22499320"/>
              <a:gd name="connsiteY96" fmla="*/ 7057293 h 14466607"/>
              <a:gd name="connsiteX97" fmla="*/ 10776243 w 22499320"/>
              <a:gd name="connsiteY97" fmla="*/ 7244862 h 14466607"/>
              <a:gd name="connsiteX98" fmla="*/ 10823135 w 22499320"/>
              <a:gd name="connsiteY98" fmla="*/ 7479323 h 14466607"/>
              <a:gd name="connsiteX99" fmla="*/ 10565228 w 22499320"/>
              <a:gd name="connsiteY99" fmla="*/ 7643447 h 14466607"/>
              <a:gd name="connsiteX100" fmla="*/ 10823135 w 22499320"/>
              <a:gd name="connsiteY100" fmla="*/ 8042031 h 14466607"/>
              <a:gd name="connsiteX101" fmla="*/ 11010705 w 22499320"/>
              <a:gd name="connsiteY101" fmla="*/ 8393723 h 14466607"/>
              <a:gd name="connsiteX102" fmla="*/ 10987259 w 22499320"/>
              <a:gd name="connsiteY102" fmla="*/ 8721970 h 14466607"/>
              <a:gd name="connsiteX103" fmla="*/ 11198274 w 22499320"/>
              <a:gd name="connsiteY103" fmla="*/ 8698523 h 14466607"/>
              <a:gd name="connsiteX104" fmla="*/ 11315505 w 22499320"/>
              <a:gd name="connsiteY104" fmla="*/ 8487508 h 14466607"/>
              <a:gd name="connsiteX105" fmla="*/ 11667197 w 22499320"/>
              <a:gd name="connsiteY105" fmla="*/ 8487508 h 14466607"/>
              <a:gd name="connsiteX106" fmla="*/ 11995443 w 22499320"/>
              <a:gd name="connsiteY106" fmla="*/ 8510954 h 14466607"/>
              <a:gd name="connsiteX107" fmla="*/ 12417474 w 22499320"/>
              <a:gd name="connsiteY107" fmla="*/ 8628185 h 14466607"/>
              <a:gd name="connsiteX108" fmla="*/ 13097412 w 22499320"/>
              <a:gd name="connsiteY108" fmla="*/ 8698523 h 14466607"/>
              <a:gd name="connsiteX109" fmla="*/ 13425659 w 22499320"/>
              <a:gd name="connsiteY109" fmla="*/ 8721970 h 14466607"/>
              <a:gd name="connsiteX110" fmla="*/ 13777351 w 22499320"/>
              <a:gd name="connsiteY110" fmla="*/ 8956431 h 14466607"/>
              <a:gd name="connsiteX111" fmla="*/ 13918028 w 22499320"/>
              <a:gd name="connsiteY111" fmla="*/ 8979877 h 14466607"/>
              <a:gd name="connsiteX112" fmla="*/ 14504182 w 22499320"/>
              <a:gd name="connsiteY112" fmla="*/ 8745416 h 14466607"/>
              <a:gd name="connsiteX113" fmla="*/ 14996551 w 22499320"/>
              <a:gd name="connsiteY113" fmla="*/ 8299939 h 14466607"/>
              <a:gd name="connsiteX114" fmla="*/ 15817166 w 22499320"/>
              <a:gd name="connsiteY114" fmla="*/ 8135816 h 14466607"/>
              <a:gd name="connsiteX115" fmla="*/ 16098520 w 22499320"/>
              <a:gd name="connsiteY115" fmla="*/ 7995139 h 14466607"/>
              <a:gd name="connsiteX116" fmla="*/ 15535812 w 22499320"/>
              <a:gd name="connsiteY116" fmla="*/ 7971693 h 14466607"/>
              <a:gd name="connsiteX117" fmla="*/ 14973105 w 22499320"/>
              <a:gd name="connsiteY117" fmla="*/ 8018585 h 14466607"/>
              <a:gd name="connsiteX118" fmla="*/ 14785535 w 22499320"/>
              <a:gd name="connsiteY118" fmla="*/ 7854462 h 14466607"/>
              <a:gd name="connsiteX119" fmla="*/ 14973105 w 22499320"/>
              <a:gd name="connsiteY119" fmla="*/ 7432431 h 14466607"/>
              <a:gd name="connsiteX120" fmla="*/ 15043443 w 22499320"/>
              <a:gd name="connsiteY120" fmla="*/ 6963508 h 14466607"/>
              <a:gd name="connsiteX121" fmla="*/ 15840612 w 22499320"/>
              <a:gd name="connsiteY121" fmla="*/ 6564923 h 14466607"/>
              <a:gd name="connsiteX122" fmla="*/ 16379874 w 22499320"/>
              <a:gd name="connsiteY122" fmla="*/ 6236677 h 14466607"/>
              <a:gd name="connsiteX123" fmla="*/ 17645966 w 22499320"/>
              <a:gd name="connsiteY123" fmla="*/ 5884985 h 14466607"/>
              <a:gd name="connsiteX124" fmla="*/ 18771382 w 22499320"/>
              <a:gd name="connsiteY124" fmla="*/ 5134708 h 14466607"/>
              <a:gd name="connsiteX125" fmla="*/ 19005843 w 22499320"/>
              <a:gd name="connsiteY125" fmla="*/ 4759570 h 14466607"/>
              <a:gd name="connsiteX126" fmla="*/ 19099628 w 22499320"/>
              <a:gd name="connsiteY126" fmla="*/ 4572000 h 14466607"/>
              <a:gd name="connsiteX127" fmla="*/ 19803012 w 22499320"/>
              <a:gd name="connsiteY127" fmla="*/ 4806462 h 14466607"/>
              <a:gd name="connsiteX128" fmla="*/ 19380982 w 22499320"/>
              <a:gd name="connsiteY128" fmla="*/ 4501662 h 14466607"/>
              <a:gd name="connsiteX129" fmla="*/ 19193412 w 22499320"/>
              <a:gd name="connsiteY129" fmla="*/ 4360985 h 14466607"/>
              <a:gd name="connsiteX130" fmla="*/ 19029289 w 22499320"/>
              <a:gd name="connsiteY130" fmla="*/ 4337539 h 14466607"/>
              <a:gd name="connsiteX131" fmla="*/ 19123074 w 22499320"/>
              <a:gd name="connsiteY131" fmla="*/ 3845170 h 14466607"/>
              <a:gd name="connsiteX132" fmla="*/ 19263751 w 22499320"/>
              <a:gd name="connsiteY132" fmla="*/ 3798277 h 14466607"/>
              <a:gd name="connsiteX133" fmla="*/ 19052735 w 22499320"/>
              <a:gd name="connsiteY133" fmla="*/ 3634154 h 14466607"/>
              <a:gd name="connsiteX134" fmla="*/ 19146520 w 22499320"/>
              <a:gd name="connsiteY134" fmla="*/ 3048000 h 14466607"/>
              <a:gd name="connsiteX135" fmla="*/ 19193412 w 22499320"/>
              <a:gd name="connsiteY135" fmla="*/ 2766647 h 14466607"/>
              <a:gd name="connsiteX136" fmla="*/ 19099628 w 22499320"/>
              <a:gd name="connsiteY136" fmla="*/ 2203939 h 14466607"/>
              <a:gd name="connsiteX137" fmla="*/ 19169966 w 22499320"/>
              <a:gd name="connsiteY137" fmla="*/ 1969477 h 14466607"/>
              <a:gd name="connsiteX138" fmla="*/ 19076182 w 22499320"/>
              <a:gd name="connsiteY138" fmla="*/ 1547447 h 14466607"/>
              <a:gd name="connsiteX139" fmla="*/ 19474766 w 22499320"/>
              <a:gd name="connsiteY139" fmla="*/ 1242647 h 14466607"/>
              <a:gd name="connsiteX140" fmla="*/ 19990582 w 22499320"/>
              <a:gd name="connsiteY140" fmla="*/ 961293 h 14466607"/>
              <a:gd name="connsiteX141" fmla="*/ 20670520 w 22499320"/>
              <a:gd name="connsiteY141" fmla="*/ 773723 h 14466607"/>
              <a:gd name="connsiteX142" fmla="*/ 21725597 w 22499320"/>
              <a:gd name="connsiteY142" fmla="*/ 492370 h 14466607"/>
              <a:gd name="connsiteX143" fmla="*/ 22499320 w 22499320"/>
              <a:gd name="connsiteY143" fmla="*/ 0 h 14466607"/>
              <a:gd name="connsiteX144" fmla="*/ 22428982 w 22499320"/>
              <a:gd name="connsiteY144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929966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19693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19693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19693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19693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19693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820920 w 22499320"/>
              <a:gd name="connsiteY35" fmla="*/ 10785231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61597 w 22499320"/>
              <a:gd name="connsiteY36" fmla="*/ 10925908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26274 w 22499320"/>
              <a:gd name="connsiteY48" fmla="*/ 12215447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57539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31074 w 22499320"/>
              <a:gd name="connsiteY50" fmla="*/ 11957539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074770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17228 w 22499320"/>
              <a:gd name="connsiteY54" fmla="*/ 11887200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564120 w 22499320"/>
              <a:gd name="connsiteY53" fmla="*/ 11652739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33043 w 22499320"/>
              <a:gd name="connsiteY57" fmla="*/ 1200443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126828 w 22499320"/>
              <a:gd name="connsiteY57" fmla="*/ 11863754 h 14466607"/>
              <a:gd name="connsiteX58" fmla="*/ 8408182 w 22499320"/>
              <a:gd name="connsiteY58" fmla="*/ 11934093 h 14466607"/>
              <a:gd name="connsiteX59" fmla="*/ 8525412 w 22499320"/>
              <a:gd name="connsiteY59" fmla="*/ 12473354 h 14466607"/>
              <a:gd name="connsiteX60" fmla="*/ 8712982 w 22499320"/>
              <a:gd name="connsiteY60" fmla="*/ 12168554 h 14466607"/>
              <a:gd name="connsiteX61" fmla="*/ 8455074 w 22499320"/>
              <a:gd name="connsiteY61" fmla="*/ 11840308 h 14466607"/>
              <a:gd name="connsiteX62" fmla="*/ 8736428 w 22499320"/>
              <a:gd name="connsiteY62" fmla="*/ 11605847 h 14466607"/>
              <a:gd name="connsiteX63" fmla="*/ 9064674 w 22499320"/>
              <a:gd name="connsiteY63" fmla="*/ 11629293 h 14466607"/>
              <a:gd name="connsiteX64" fmla="*/ 8947443 w 22499320"/>
              <a:gd name="connsiteY64" fmla="*/ 11769970 h 14466607"/>
              <a:gd name="connsiteX65" fmla="*/ 9088120 w 22499320"/>
              <a:gd name="connsiteY65" fmla="*/ 11957539 h 14466607"/>
              <a:gd name="connsiteX66" fmla="*/ 9908735 w 22499320"/>
              <a:gd name="connsiteY66" fmla="*/ 11957539 h 14466607"/>
              <a:gd name="connsiteX67" fmla="*/ 10494889 w 22499320"/>
              <a:gd name="connsiteY67" fmla="*/ 11887200 h 14466607"/>
              <a:gd name="connsiteX68" fmla="*/ 10424551 w 22499320"/>
              <a:gd name="connsiteY68" fmla="*/ 11676185 h 14466607"/>
              <a:gd name="connsiteX69" fmla="*/ 10236982 w 22499320"/>
              <a:gd name="connsiteY69" fmla="*/ 11699631 h 14466607"/>
              <a:gd name="connsiteX70" fmla="*/ 9838397 w 22499320"/>
              <a:gd name="connsiteY70" fmla="*/ 11418277 h 14466607"/>
              <a:gd name="connsiteX71" fmla="*/ 9768059 w 22499320"/>
              <a:gd name="connsiteY71" fmla="*/ 11019693 h 14466607"/>
              <a:gd name="connsiteX72" fmla="*/ 9861843 w 22499320"/>
              <a:gd name="connsiteY72" fmla="*/ 10410093 h 14466607"/>
              <a:gd name="connsiteX73" fmla="*/ 9861843 w 22499320"/>
              <a:gd name="connsiteY73" fmla="*/ 10199077 h 14466607"/>
              <a:gd name="connsiteX74" fmla="*/ 9908735 w 22499320"/>
              <a:gd name="connsiteY74" fmla="*/ 10128739 h 14466607"/>
              <a:gd name="connsiteX75" fmla="*/ 9697720 w 22499320"/>
              <a:gd name="connsiteY75" fmla="*/ 10081847 h 14466607"/>
              <a:gd name="connsiteX76" fmla="*/ 9697720 w 22499320"/>
              <a:gd name="connsiteY76" fmla="*/ 9495693 h 14466607"/>
              <a:gd name="connsiteX77" fmla="*/ 9721166 w 22499320"/>
              <a:gd name="connsiteY77" fmla="*/ 9308123 h 14466607"/>
              <a:gd name="connsiteX78" fmla="*/ 9908735 w 22499320"/>
              <a:gd name="connsiteY78" fmla="*/ 9167447 h 14466607"/>
              <a:gd name="connsiteX79" fmla="*/ 9603935 w 22499320"/>
              <a:gd name="connsiteY79" fmla="*/ 9190893 h 14466607"/>
              <a:gd name="connsiteX80" fmla="*/ 9416366 w 22499320"/>
              <a:gd name="connsiteY80" fmla="*/ 8839200 h 14466607"/>
              <a:gd name="connsiteX81" fmla="*/ 9135012 w 22499320"/>
              <a:gd name="connsiteY81" fmla="*/ 8604739 h 14466607"/>
              <a:gd name="connsiteX82" fmla="*/ 9064674 w 22499320"/>
              <a:gd name="connsiteY82" fmla="*/ 8299939 h 14466607"/>
              <a:gd name="connsiteX83" fmla="*/ 8970889 w 22499320"/>
              <a:gd name="connsiteY83" fmla="*/ 8088923 h 14466607"/>
              <a:gd name="connsiteX84" fmla="*/ 8947443 w 22499320"/>
              <a:gd name="connsiteY84" fmla="*/ 7690339 h 14466607"/>
              <a:gd name="connsiteX85" fmla="*/ 9041228 w 22499320"/>
              <a:gd name="connsiteY85" fmla="*/ 7549662 h 14466607"/>
              <a:gd name="connsiteX86" fmla="*/ 8947443 w 22499320"/>
              <a:gd name="connsiteY86" fmla="*/ 7197970 h 14466607"/>
              <a:gd name="connsiteX87" fmla="*/ 8759874 w 22499320"/>
              <a:gd name="connsiteY87" fmla="*/ 7174523 h 14466607"/>
              <a:gd name="connsiteX88" fmla="*/ 8712982 w 22499320"/>
              <a:gd name="connsiteY88" fmla="*/ 7010400 h 14466607"/>
              <a:gd name="connsiteX89" fmla="*/ 8759874 w 22499320"/>
              <a:gd name="connsiteY89" fmla="*/ 6869723 h 14466607"/>
              <a:gd name="connsiteX90" fmla="*/ 8923997 w 22499320"/>
              <a:gd name="connsiteY90" fmla="*/ 7033847 h 14466607"/>
              <a:gd name="connsiteX91" fmla="*/ 9041228 w 22499320"/>
              <a:gd name="connsiteY91" fmla="*/ 7033847 h 14466607"/>
              <a:gd name="connsiteX92" fmla="*/ 9557043 w 22499320"/>
              <a:gd name="connsiteY92" fmla="*/ 7221416 h 14466607"/>
              <a:gd name="connsiteX93" fmla="*/ 9744612 w 22499320"/>
              <a:gd name="connsiteY93" fmla="*/ 7291754 h 14466607"/>
              <a:gd name="connsiteX94" fmla="*/ 9861843 w 22499320"/>
              <a:gd name="connsiteY94" fmla="*/ 7338647 h 14466607"/>
              <a:gd name="connsiteX95" fmla="*/ 10213535 w 22499320"/>
              <a:gd name="connsiteY95" fmla="*/ 7127631 h 14466607"/>
              <a:gd name="connsiteX96" fmla="*/ 10659012 w 22499320"/>
              <a:gd name="connsiteY96" fmla="*/ 7057293 h 14466607"/>
              <a:gd name="connsiteX97" fmla="*/ 10776243 w 22499320"/>
              <a:gd name="connsiteY97" fmla="*/ 7244862 h 14466607"/>
              <a:gd name="connsiteX98" fmla="*/ 10823135 w 22499320"/>
              <a:gd name="connsiteY98" fmla="*/ 7479323 h 14466607"/>
              <a:gd name="connsiteX99" fmla="*/ 10565228 w 22499320"/>
              <a:gd name="connsiteY99" fmla="*/ 7643447 h 14466607"/>
              <a:gd name="connsiteX100" fmla="*/ 10823135 w 22499320"/>
              <a:gd name="connsiteY100" fmla="*/ 8042031 h 14466607"/>
              <a:gd name="connsiteX101" fmla="*/ 11010705 w 22499320"/>
              <a:gd name="connsiteY101" fmla="*/ 8393723 h 14466607"/>
              <a:gd name="connsiteX102" fmla="*/ 10987259 w 22499320"/>
              <a:gd name="connsiteY102" fmla="*/ 8721970 h 14466607"/>
              <a:gd name="connsiteX103" fmla="*/ 11198274 w 22499320"/>
              <a:gd name="connsiteY103" fmla="*/ 8698523 h 14466607"/>
              <a:gd name="connsiteX104" fmla="*/ 11315505 w 22499320"/>
              <a:gd name="connsiteY104" fmla="*/ 8487508 h 14466607"/>
              <a:gd name="connsiteX105" fmla="*/ 11667197 w 22499320"/>
              <a:gd name="connsiteY105" fmla="*/ 8487508 h 14466607"/>
              <a:gd name="connsiteX106" fmla="*/ 11995443 w 22499320"/>
              <a:gd name="connsiteY106" fmla="*/ 8510954 h 14466607"/>
              <a:gd name="connsiteX107" fmla="*/ 12417474 w 22499320"/>
              <a:gd name="connsiteY107" fmla="*/ 8628185 h 14466607"/>
              <a:gd name="connsiteX108" fmla="*/ 13097412 w 22499320"/>
              <a:gd name="connsiteY108" fmla="*/ 8698523 h 14466607"/>
              <a:gd name="connsiteX109" fmla="*/ 13425659 w 22499320"/>
              <a:gd name="connsiteY109" fmla="*/ 8721970 h 14466607"/>
              <a:gd name="connsiteX110" fmla="*/ 13777351 w 22499320"/>
              <a:gd name="connsiteY110" fmla="*/ 8956431 h 14466607"/>
              <a:gd name="connsiteX111" fmla="*/ 13918028 w 22499320"/>
              <a:gd name="connsiteY111" fmla="*/ 8979877 h 14466607"/>
              <a:gd name="connsiteX112" fmla="*/ 14504182 w 22499320"/>
              <a:gd name="connsiteY112" fmla="*/ 8745416 h 14466607"/>
              <a:gd name="connsiteX113" fmla="*/ 14996551 w 22499320"/>
              <a:gd name="connsiteY113" fmla="*/ 8299939 h 14466607"/>
              <a:gd name="connsiteX114" fmla="*/ 15817166 w 22499320"/>
              <a:gd name="connsiteY114" fmla="*/ 8135816 h 14466607"/>
              <a:gd name="connsiteX115" fmla="*/ 16098520 w 22499320"/>
              <a:gd name="connsiteY115" fmla="*/ 7995139 h 14466607"/>
              <a:gd name="connsiteX116" fmla="*/ 15535812 w 22499320"/>
              <a:gd name="connsiteY116" fmla="*/ 7971693 h 14466607"/>
              <a:gd name="connsiteX117" fmla="*/ 14973105 w 22499320"/>
              <a:gd name="connsiteY117" fmla="*/ 8018585 h 14466607"/>
              <a:gd name="connsiteX118" fmla="*/ 14785535 w 22499320"/>
              <a:gd name="connsiteY118" fmla="*/ 7854462 h 14466607"/>
              <a:gd name="connsiteX119" fmla="*/ 14973105 w 22499320"/>
              <a:gd name="connsiteY119" fmla="*/ 7432431 h 14466607"/>
              <a:gd name="connsiteX120" fmla="*/ 15043443 w 22499320"/>
              <a:gd name="connsiteY120" fmla="*/ 6963508 h 14466607"/>
              <a:gd name="connsiteX121" fmla="*/ 15840612 w 22499320"/>
              <a:gd name="connsiteY121" fmla="*/ 6564923 h 14466607"/>
              <a:gd name="connsiteX122" fmla="*/ 16379874 w 22499320"/>
              <a:gd name="connsiteY122" fmla="*/ 6236677 h 14466607"/>
              <a:gd name="connsiteX123" fmla="*/ 17645966 w 22499320"/>
              <a:gd name="connsiteY123" fmla="*/ 5884985 h 14466607"/>
              <a:gd name="connsiteX124" fmla="*/ 18771382 w 22499320"/>
              <a:gd name="connsiteY124" fmla="*/ 5134708 h 14466607"/>
              <a:gd name="connsiteX125" fmla="*/ 19005843 w 22499320"/>
              <a:gd name="connsiteY125" fmla="*/ 4759570 h 14466607"/>
              <a:gd name="connsiteX126" fmla="*/ 19099628 w 22499320"/>
              <a:gd name="connsiteY126" fmla="*/ 4572000 h 14466607"/>
              <a:gd name="connsiteX127" fmla="*/ 19803012 w 22499320"/>
              <a:gd name="connsiteY127" fmla="*/ 4806462 h 14466607"/>
              <a:gd name="connsiteX128" fmla="*/ 19380982 w 22499320"/>
              <a:gd name="connsiteY128" fmla="*/ 4501662 h 14466607"/>
              <a:gd name="connsiteX129" fmla="*/ 19193412 w 22499320"/>
              <a:gd name="connsiteY129" fmla="*/ 4360985 h 14466607"/>
              <a:gd name="connsiteX130" fmla="*/ 19029289 w 22499320"/>
              <a:gd name="connsiteY130" fmla="*/ 4337539 h 14466607"/>
              <a:gd name="connsiteX131" fmla="*/ 19123074 w 22499320"/>
              <a:gd name="connsiteY131" fmla="*/ 3845170 h 14466607"/>
              <a:gd name="connsiteX132" fmla="*/ 19263751 w 22499320"/>
              <a:gd name="connsiteY132" fmla="*/ 3798277 h 14466607"/>
              <a:gd name="connsiteX133" fmla="*/ 19052735 w 22499320"/>
              <a:gd name="connsiteY133" fmla="*/ 3634154 h 14466607"/>
              <a:gd name="connsiteX134" fmla="*/ 19146520 w 22499320"/>
              <a:gd name="connsiteY134" fmla="*/ 3048000 h 14466607"/>
              <a:gd name="connsiteX135" fmla="*/ 19193412 w 22499320"/>
              <a:gd name="connsiteY135" fmla="*/ 2766647 h 14466607"/>
              <a:gd name="connsiteX136" fmla="*/ 19099628 w 22499320"/>
              <a:gd name="connsiteY136" fmla="*/ 2203939 h 14466607"/>
              <a:gd name="connsiteX137" fmla="*/ 19169966 w 22499320"/>
              <a:gd name="connsiteY137" fmla="*/ 1969477 h 14466607"/>
              <a:gd name="connsiteX138" fmla="*/ 19076182 w 22499320"/>
              <a:gd name="connsiteY138" fmla="*/ 1547447 h 14466607"/>
              <a:gd name="connsiteX139" fmla="*/ 19474766 w 22499320"/>
              <a:gd name="connsiteY139" fmla="*/ 1242647 h 14466607"/>
              <a:gd name="connsiteX140" fmla="*/ 19990582 w 22499320"/>
              <a:gd name="connsiteY140" fmla="*/ 961293 h 14466607"/>
              <a:gd name="connsiteX141" fmla="*/ 20670520 w 22499320"/>
              <a:gd name="connsiteY141" fmla="*/ 773723 h 14466607"/>
              <a:gd name="connsiteX142" fmla="*/ 21725597 w 22499320"/>
              <a:gd name="connsiteY142" fmla="*/ 492370 h 14466607"/>
              <a:gd name="connsiteX143" fmla="*/ 22499320 w 22499320"/>
              <a:gd name="connsiteY143" fmla="*/ 0 h 14466607"/>
              <a:gd name="connsiteX144" fmla="*/ 22428982 w 22499320"/>
              <a:gd name="connsiteY144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712982 w 22499320"/>
              <a:gd name="connsiteY61" fmla="*/ 12168554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769970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088120 w 22499320"/>
              <a:gd name="connsiteY66" fmla="*/ 11957539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088120 w 22499320"/>
              <a:gd name="connsiteY66" fmla="*/ 12009054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088120 w 22499320"/>
              <a:gd name="connsiteY66" fmla="*/ 12009054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908735 w 22499320"/>
              <a:gd name="connsiteY67" fmla="*/ 1195753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494889 w 22499320"/>
              <a:gd name="connsiteY68" fmla="*/ 11887200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861843 w 22499320"/>
              <a:gd name="connsiteY73" fmla="*/ 10410093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697720 w 22499320"/>
              <a:gd name="connsiteY76" fmla="*/ 10081847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08735 w 22499320"/>
              <a:gd name="connsiteY75" fmla="*/ 10128739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908735 w 22499320"/>
              <a:gd name="connsiteY79" fmla="*/ 9167447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35012 w 22499320"/>
              <a:gd name="connsiteY82" fmla="*/ 8604739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031981 w 22499320"/>
              <a:gd name="connsiteY82" fmla="*/ 8521027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031981 w 22499320"/>
              <a:gd name="connsiteY82" fmla="*/ 8521027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28573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28573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947443 w 22499320"/>
              <a:gd name="connsiteY85" fmla="*/ 7690339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47443 w 22499320"/>
              <a:gd name="connsiteY87" fmla="*/ 7197970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12982 w 22499320"/>
              <a:gd name="connsiteY89" fmla="*/ 701040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759874 w 22499320"/>
              <a:gd name="connsiteY90" fmla="*/ 6869723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23997 w 22499320"/>
              <a:gd name="connsiteY91" fmla="*/ 7033847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9041228 w 22499320"/>
              <a:gd name="connsiteY91" fmla="*/ 7033847 h 14466607"/>
              <a:gd name="connsiteX92" fmla="*/ 9557043 w 22499320"/>
              <a:gd name="connsiteY92" fmla="*/ 7221416 h 14466607"/>
              <a:gd name="connsiteX93" fmla="*/ 9744612 w 22499320"/>
              <a:gd name="connsiteY93" fmla="*/ 7291754 h 14466607"/>
              <a:gd name="connsiteX94" fmla="*/ 9861843 w 22499320"/>
              <a:gd name="connsiteY94" fmla="*/ 7338647 h 14466607"/>
              <a:gd name="connsiteX95" fmla="*/ 10213535 w 22499320"/>
              <a:gd name="connsiteY95" fmla="*/ 7127631 h 14466607"/>
              <a:gd name="connsiteX96" fmla="*/ 10659012 w 22499320"/>
              <a:gd name="connsiteY96" fmla="*/ 7057293 h 14466607"/>
              <a:gd name="connsiteX97" fmla="*/ 10776243 w 22499320"/>
              <a:gd name="connsiteY97" fmla="*/ 7244862 h 14466607"/>
              <a:gd name="connsiteX98" fmla="*/ 10823135 w 22499320"/>
              <a:gd name="connsiteY98" fmla="*/ 7479323 h 14466607"/>
              <a:gd name="connsiteX99" fmla="*/ 10565228 w 22499320"/>
              <a:gd name="connsiteY99" fmla="*/ 7643447 h 14466607"/>
              <a:gd name="connsiteX100" fmla="*/ 10823135 w 22499320"/>
              <a:gd name="connsiteY100" fmla="*/ 8042031 h 14466607"/>
              <a:gd name="connsiteX101" fmla="*/ 11010705 w 22499320"/>
              <a:gd name="connsiteY101" fmla="*/ 8393723 h 14466607"/>
              <a:gd name="connsiteX102" fmla="*/ 10987259 w 22499320"/>
              <a:gd name="connsiteY102" fmla="*/ 8721970 h 14466607"/>
              <a:gd name="connsiteX103" fmla="*/ 11198274 w 22499320"/>
              <a:gd name="connsiteY103" fmla="*/ 8698523 h 14466607"/>
              <a:gd name="connsiteX104" fmla="*/ 11315505 w 22499320"/>
              <a:gd name="connsiteY104" fmla="*/ 8487508 h 14466607"/>
              <a:gd name="connsiteX105" fmla="*/ 11667197 w 22499320"/>
              <a:gd name="connsiteY105" fmla="*/ 8487508 h 14466607"/>
              <a:gd name="connsiteX106" fmla="*/ 11995443 w 22499320"/>
              <a:gd name="connsiteY106" fmla="*/ 8510954 h 14466607"/>
              <a:gd name="connsiteX107" fmla="*/ 12417474 w 22499320"/>
              <a:gd name="connsiteY107" fmla="*/ 8628185 h 14466607"/>
              <a:gd name="connsiteX108" fmla="*/ 13097412 w 22499320"/>
              <a:gd name="connsiteY108" fmla="*/ 8698523 h 14466607"/>
              <a:gd name="connsiteX109" fmla="*/ 13425659 w 22499320"/>
              <a:gd name="connsiteY109" fmla="*/ 8721970 h 14466607"/>
              <a:gd name="connsiteX110" fmla="*/ 13777351 w 22499320"/>
              <a:gd name="connsiteY110" fmla="*/ 8956431 h 14466607"/>
              <a:gd name="connsiteX111" fmla="*/ 13918028 w 22499320"/>
              <a:gd name="connsiteY111" fmla="*/ 8979877 h 14466607"/>
              <a:gd name="connsiteX112" fmla="*/ 14504182 w 22499320"/>
              <a:gd name="connsiteY112" fmla="*/ 8745416 h 14466607"/>
              <a:gd name="connsiteX113" fmla="*/ 14996551 w 22499320"/>
              <a:gd name="connsiteY113" fmla="*/ 8299939 h 14466607"/>
              <a:gd name="connsiteX114" fmla="*/ 15817166 w 22499320"/>
              <a:gd name="connsiteY114" fmla="*/ 8135816 h 14466607"/>
              <a:gd name="connsiteX115" fmla="*/ 16098520 w 22499320"/>
              <a:gd name="connsiteY115" fmla="*/ 7995139 h 14466607"/>
              <a:gd name="connsiteX116" fmla="*/ 15535812 w 22499320"/>
              <a:gd name="connsiteY116" fmla="*/ 7971693 h 14466607"/>
              <a:gd name="connsiteX117" fmla="*/ 14973105 w 22499320"/>
              <a:gd name="connsiteY117" fmla="*/ 8018585 h 14466607"/>
              <a:gd name="connsiteX118" fmla="*/ 14785535 w 22499320"/>
              <a:gd name="connsiteY118" fmla="*/ 7854462 h 14466607"/>
              <a:gd name="connsiteX119" fmla="*/ 14973105 w 22499320"/>
              <a:gd name="connsiteY119" fmla="*/ 7432431 h 14466607"/>
              <a:gd name="connsiteX120" fmla="*/ 15043443 w 22499320"/>
              <a:gd name="connsiteY120" fmla="*/ 6963508 h 14466607"/>
              <a:gd name="connsiteX121" fmla="*/ 15840612 w 22499320"/>
              <a:gd name="connsiteY121" fmla="*/ 6564923 h 14466607"/>
              <a:gd name="connsiteX122" fmla="*/ 16379874 w 22499320"/>
              <a:gd name="connsiteY122" fmla="*/ 6236677 h 14466607"/>
              <a:gd name="connsiteX123" fmla="*/ 17645966 w 22499320"/>
              <a:gd name="connsiteY123" fmla="*/ 5884985 h 14466607"/>
              <a:gd name="connsiteX124" fmla="*/ 18771382 w 22499320"/>
              <a:gd name="connsiteY124" fmla="*/ 5134708 h 14466607"/>
              <a:gd name="connsiteX125" fmla="*/ 19005843 w 22499320"/>
              <a:gd name="connsiteY125" fmla="*/ 4759570 h 14466607"/>
              <a:gd name="connsiteX126" fmla="*/ 19099628 w 22499320"/>
              <a:gd name="connsiteY126" fmla="*/ 4572000 h 14466607"/>
              <a:gd name="connsiteX127" fmla="*/ 19803012 w 22499320"/>
              <a:gd name="connsiteY127" fmla="*/ 4806462 h 14466607"/>
              <a:gd name="connsiteX128" fmla="*/ 19380982 w 22499320"/>
              <a:gd name="connsiteY128" fmla="*/ 4501662 h 14466607"/>
              <a:gd name="connsiteX129" fmla="*/ 19193412 w 22499320"/>
              <a:gd name="connsiteY129" fmla="*/ 4360985 h 14466607"/>
              <a:gd name="connsiteX130" fmla="*/ 19029289 w 22499320"/>
              <a:gd name="connsiteY130" fmla="*/ 4337539 h 14466607"/>
              <a:gd name="connsiteX131" fmla="*/ 19123074 w 22499320"/>
              <a:gd name="connsiteY131" fmla="*/ 3845170 h 14466607"/>
              <a:gd name="connsiteX132" fmla="*/ 19263751 w 22499320"/>
              <a:gd name="connsiteY132" fmla="*/ 3798277 h 14466607"/>
              <a:gd name="connsiteX133" fmla="*/ 19052735 w 22499320"/>
              <a:gd name="connsiteY133" fmla="*/ 3634154 h 14466607"/>
              <a:gd name="connsiteX134" fmla="*/ 19146520 w 22499320"/>
              <a:gd name="connsiteY134" fmla="*/ 3048000 h 14466607"/>
              <a:gd name="connsiteX135" fmla="*/ 19193412 w 22499320"/>
              <a:gd name="connsiteY135" fmla="*/ 2766647 h 14466607"/>
              <a:gd name="connsiteX136" fmla="*/ 19099628 w 22499320"/>
              <a:gd name="connsiteY136" fmla="*/ 2203939 h 14466607"/>
              <a:gd name="connsiteX137" fmla="*/ 19169966 w 22499320"/>
              <a:gd name="connsiteY137" fmla="*/ 1969477 h 14466607"/>
              <a:gd name="connsiteX138" fmla="*/ 19076182 w 22499320"/>
              <a:gd name="connsiteY138" fmla="*/ 1547447 h 14466607"/>
              <a:gd name="connsiteX139" fmla="*/ 19474766 w 22499320"/>
              <a:gd name="connsiteY139" fmla="*/ 1242647 h 14466607"/>
              <a:gd name="connsiteX140" fmla="*/ 19990582 w 22499320"/>
              <a:gd name="connsiteY140" fmla="*/ 961293 h 14466607"/>
              <a:gd name="connsiteX141" fmla="*/ 20670520 w 22499320"/>
              <a:gd name="connsiteY141" fmla="*/ 773723 h 14466607"/>
              <a:gd name="connsiteX142" fmla="*/ 21725597 w 22499320"/>
              <a:gd name="connsiteY142" fmla="*/ 492370 h 14466607"/>
              <a:gd name="connsiteX143" fmla="*/ 22499320 w 22499320"/>
              <a:gd name="connsiteY143" fmla="*/ 0 h 14466607"/>
              <a:gd name="connsiteX144" fmla="*/ 22428982 w 22499320"/>
              <a:gd name="connsiteY144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557043 w 22499320"/>
              <a:gd name="connsiteY93" fmla="*/ 7221416 h 14466607"/>
              <a:gd name="connsiteX94" fmla="*/ 9744612 w 22499320"/>
              <a:gd name="connsiteY94" fmla="*/ 7291754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4612 w 22499320"/>
              <a:gd name="connsiteY95" fmla="*/ 7291754 h 14466607"/>
              <a:gd name="connsiteX96" fmla="*/ 9861843 w 22499320"/>
              <a:gd name="connsiteY96" fmla="*/ 7338647 h 14466607"/>
              <a:gd name="connsiteX97" fmla="*/ 10213535 w 22499320"/>
              <a:gd name="connsiteY97" fmla="*/ 7127631 h 14466607"/>
              <a:gd name="connsiteX98" fmla="*/ 10659012 w 22499320"/>
              <a:gd name="connsiteY98" fmla="*/ 7057293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861843 w 22499320"/>
              <a:gd name="connsiteY95" fmla="*/ 733864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10213535 w 22499320"/>
              <a:gd name="connsiteY96" fmla="*/ 7127631 h 14466607"/>
              <a:gd name="connsiteX97" fmla="*/ 10659012 w 22499320"/>
              <a:gd name="connsiteY97" fmla="*/ 7057293 h 14466607"/>
              <a:gd name="connsiteX98" fmla="*/ 10776243 w 22499320"/>
              <a:gd name="connsiteY98" fmla="*/ 7244862 h 14466607"/>
              <a:gd name="connsiteX99" fmla="*/ 10823135 w 22499320"/>
              <a:gd name="connsiteY99" fmla="*/ 7479323 h 14466607"/>
              <a:gd name="connsiteX100" fmla="*/ 10565228 w 22499320"/>
              <a:gd name="connsiteY100" fmla="*/ 7643447 h 14466607"/>
              <a:gd name="connsiteX101" fmla="*/ 10823135 w 22499320"/>
              <a:gd name="connsiteY101" fmla="*/ 8042031 h 14466607"/>
              <a:gd name="connsiteX102" fmla="*/ 11010705 w 22499320"/>
              <a:gd name="connsiteY102" fmla="*/ 8393723 h 14466607"/>
              <a:gd name="connsiteX103" fmla="*/ 10987259 w 22499320"/>
              <a:gd name="connsiteY103" fmla="*/ 8721970 h 14466607"/>
              <a:gd name="connsiteX104" fmla="*/ 11198274 w 22499320"/>
              <a:gd name="connsiteY104" fmla="*/ 8698523 h 14466607"/>
              <a:gd name="connsiteX105" fmla="*/ 11315505 w 22499320"/>
              <a:gd name="connsiteY105" fmla="*/ 8487508 h 14466607"/>
              <a:gd name="connsiteX106" fmla="*/ 11667197 w 22499320"/>
              <a:gd name="connsiteY106" fmla="*/ 8487508 h 14466607"/>
              <a:gd name="connsiteX107" fmla="*/ 11995443 w 22499320"/>
              <a:gd name="connsiteY107" fmla="*/ 8510954 h 14466607"/>
              <a:gd name="connsiteX108" fmla="*/ 12417474 w 22499320"/>
              <a:gd name="connsiteY108" fmla="*/ 8628185 h 14466607"/>
              <a:gd name="connsiteX109" fmla="*/ 13097412 w 22499320"/>
              <a:gd name="connsiteY109" fmla="*/ 8698523 h 14466607"/>
              <a:gd name="connsiteX110" fmla="*/ 13425659 w 22499320"/>
              <a:gd name="connsiteY110" fmla="*/ 8721970 h 14466607"/>
              <a:gd name="connsiteX111" fmla="*/ 13777351 w 22499320"/>
              <a:gd name="connsiteY111" fmla="*/ 8956431 h 14466607"/>
              <a:gd name="connsiteX112" fmla="*/ 13918028 w 22499320"/>
              <a:gd name="connsiteY112" fmla="*/ 8979877 h 14466607"/>
              <a:gd name="connsiteX113" fmla="*/ 14504182 w 22499320"/>
              <a:gd name="connsiteY113" fmla="*/ 8745416 h 14466607"/>
              <a:gd name="connsiteX114" fmla="*/ 14996551 w 22499320"/>
              <a:gd name="connsiteY114" fmla="*/ 8299939 h 14466607"/>
              <a:gd name="connsiteX115" fmla="*/ 15817166 w 22499320"/>
              <a:gd name="connsiteY115" fmla="*/ 8135816 h 14466607"/>
              <a:gd name="connsiteX116" fmla="*/ 16098520 w 22499320"/>
              <a:gd name="connsiteY116" fmla="*/ 7995139 h 14466607"/>
              <a:gd name="connsiteX117" fmla="*/ 15535812 w 22499320"/>
              <a:gd name="connsiteY117" fmla="*/ 7971693 h 14466607"/>
              <a:gd name="connsiteX118" fmla="*/ 14973105 w 22499320"/>
              <a:gd name="connsiteY118" fmla="*/ 8018585 h 14466607"/>
              <a:gd name="connsiteX119" fmla="*/ 14785535 w 22499320"/>
              <a:gd name="connsiteY119" fmla="*/ 7854462 h 14466607"/>
              <a:gd name="connsiteX120" fmla="*/ 14973105 w 22499320"/>
              <a:gd name="connsiteY120" fmla="*/ 7432431 h 14466607"/>
              <a:gd name="connsiteX121" fmla="*/ 15043443 w 22499320"/>
              <a:gd name="connsiteY121" fmla="*/ 6963508 h 14466607"/>
              <a:gd name="connsiteX122" fmla="*/ 15840612 w 22499320"/>
              <a:gd name="connsiteY122" fmla="*/ 6564923 h 14466607"/>
              <a:gd name="connsiteX123" fmla="*/ 16379874 w 22499320"/>
              <a:gd name="connsiteY123" fmla="*/ 6236677 h 14466607"/>
              <a:gd name="connsiteX124" fmla="*/ 17645966 w 22499320"/>
              <a:gd name="connsiteY124" fmla="*/ 5884985 h 14466607"/>
              <a:gd name="connsiteX125" fmla="*/ 18771382 w 22499320"/>
              <a:gd name="connsiteY125" fmla="*/ 5134708 h 14466607"/>
              <a:gd name="connsiteX126" fmla="*/ 19005843 w 22499320"/>
              <a:gd name="connsiteY126" fmla="*/ 4759570 h 14466607"/>
              <a:gd name="connsiteX127" fmla="*/ 19099628 w 22499320"/>
              <a:gd name="connsiteY127" fmla="*/ 4572000 h 14466607"/>
              <a:gd name="connsiteX128" fmla="*/ 19803012 w 22499320"/>
              <a:gd name="connsiteY128" fmla="*/ 4806462 h 14466607"/>
              <a:gd name="connsiteX129" fmla="*/ 19380982 w 22499320"/>
              <a:gd name="connsiteY129" fmla="*/ 4501662 h 14466607"/>
              <a:gd name="connsiteX130" fmla="*/ 19193412 w 22499320"/>
              <a:gd name="connsiteY130" fmla="*/ 4360985 h 14466607"/>
              <a:gd name="connsiteX131" fmla="*/ 19029289 w 22499320"/>
              <a:gd name="connsiteY131" fmla="*/ 4337539 h 14466607"/>
              <a:gd name="connsiteX132" fmla="*/ 19123074 w 22499320"/>
              <a:gd name="connsiteY132" fmla="*/ 3845170 h 14466607"/>
              <a:gd name="connsiteX133" fmla="*/ 19263751 w 22499320"/>
              <a:gd name="connsiteY133" fmla="*/ 3798277 h 14466607"/>
              <a:gd name="connsiteX134" fmla="*/ 19052735 w 22499320"/>
              <a:gd name="connsiteY134" fmla="*/ 3634154 h 14466607"/>
              <a:gd name="connsiteX135" fmla="*/ 19146520 w 22499320"/>
              <a:gd name="connsiteY135" fmla="*/ 3048000 h 14466607"/>
              <a:gd name="connsiteX136" fmla="*/ 19193412 w 22499320"/>
              <a:gd name="connsiteY136" fmla="*/ 2766647 h 14466607"/>
              <a:gd name="connsiteX137" fmla="*/ 19099628 w 22499320"/>
              <a:gd name="connsiteY137" fmla="*/ 2203939 h 14466607"/>
              <a:gd name="connsiteX138" fmla="*/ 19169966 w 22499320"/>
              <a:gd name="connsiteY138" fmla="*/ 1969477 h 14466607"/>
              <a:gd name="connsiteX139" fmla="*/ 19076182 w 22499320"/>
              <a:gd name="connsiteY139" fmla="*/ 1547447 h 14466607"/>
              <a:gd name="connsiteX140" fmla="*/ 19474766 w 22499320"/>
              <a:gd name="connsiteY140" fmla="*/ 1242647 h 14466607"/>
              <a:gd name="connsiteX141" fmla="*/ 19990582 w 22499320"/>
              <a:gd name="connsiteY141" fmla="*/ 961293 h 14466607"/>
              <a:gd name="connsiteX142" fmla="*/ 20670520 w 22499320"/>
              <a:gd name="connsiteY142" fmla="*/ 773723 h 14466607"/>
              <a:gd name="connsiteX143" fmla="*/ 21725597 w 22499320"/>
              <a:gd name="connsiteY143" fmla="*/ 492370 h 14466607"/>
              <a:gd name="connsiteX144" fmla="*/ 22499320 w 22499320"/>
              <a:gd name="connsiteY144" fmla="*/ 0 h 14466607"/>
              <a:gd name="connsiteX145" fmla="*/ 22428982 w 22499320"/>
              <a:gd name="connsiteY145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213535 w 22499320"/>
              <a:gd name="connsiteY97" fmla="*/ 7127631 h 14466607"/>
              <a:gd name="connsiteX98" fmla="*/ 10659012 w 22499320"/>
              <a:gd name="connsiteY98" fmla="*/ 7057293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59012 w 22499320"/>
              <a:gd name="connsiteY98" fmla="*/ 7057293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59012 w 22499320"/>
              <a:gd name="connsiteY98" fmla="*/ 7057293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59012 w 22499320"/>
              <a:gd name="connsiteY98" fmla="*/ 7057293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565228 w 22499320"/>
              <a:gd name="connsiteY101" fmla="*/ 7643447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823135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87259 w 22499320"/>
              <a:gd name="connsiteY104" fmla="*/ 8721970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198274 w 22499320"/>
              <a:gd name="connsiteY105" fmla="*/ 8698523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315505 w 22499320"/>
              <a:gd name="connsiteY106" fmla="*/ 8487508 h 14466607"/>
              <a:gd name="connsiteX107" fmla="*/ 11667197 w 22499320"/>
              <a:gd name="connsiteY107" fmla="*/ 8487508 h 14466607"/>
              <a:gd name="connsiteX108" fmla="*/ 11995443 w 22499320"/>
              <a:gd name="connsiteY108" fmla="*/ 8510954 h 14466607"/>
              <a:gd name="connsiteX109" fmla="*/ 12417474 w 22499320"/>
              <a:gd name="connsiteY109" fmla="*/ 8628185 h 14466607"/>
              <a:gd name="connsiteX110" fmla="*/ 13097412 w 22499320"/>
              <a:gd name="connsiteY110" fmla="*/ 8698523 h 14466607"/>
              <a:gd name="connsiteX111" fmla="*/ 13425659 w 22499320"/>
              <a:gd name="connsiteY111" fmla="*/ 8721970 h 14466607"/>
              <a:gd name="connsiteX112" fmla="*/ 13777351 w 22499320"/>
              <a:gd name="connsiteY112" fmla="*/ 8956431 h 14466607"/>
              <a:gd name="connsiteX113" fmla="*/ 13918028 w 22499320"/>
              <a:gd name="connsiteY113" fmla="*/ 8979877 h 14466607"/>
              <a:gd name="connsiteX114" fmla="*/ 14504182 w 22499320"/>
              <a:gd name="connsiteY114" fmla="*/ 8745416 h 14466607"/>
              <a:gd name="connsiteX115" fmla="*/ 14996551 w 22499320"/>
              <a:gd name="connsiteY115" fmla="*/ 8299939 h 14466607"/>
              <a:gd name="connsiteX116" fmla="*/ 15817166 w 22499320"/>
              <a:gd name="connsiteY116" fmla="*/ 8135816 h 14466607"/>
              <a:gd name="connsiteX117" fmla="*/ 16098520 w 22499320"/>
              <a:gd name="connsiteY117" fmla="*/ 7995139 h 14466607"/>
              <a:gd name="connsiteX118" fmla="*/ 15535812 w 22499320"/>
              <a:gd name="connsiteY118" fmla="*/ 7971693 h 14466607"/>
              <a:gd name="connsiteX119" fmla="*/ 14973105 w 22499320"/>
              <a:gd name="connsiteY119" fmla="*/ 8018585 h 14466607"/>
              <a:gd name="connsiteX120" fmla="*/ 14785535 w 22499320"/>
              <a:gd name="connsiteY120" fmla="*/ 7854462 h 14466607"/>
              <a:gd name="connsiteX121" fmla="*/ 14973105 w 22499320"/>
              <a:gd name="connsiteY121" fmla="*/ 7432431 h 14466607"/>
              <a:gd name="connsiteX122" fmla="*/ 15043443 w 22499320"/>
              <a:gd name="connsiteY122" fmla="*/ 6963508 h 14466607"/>
              <a:gd name="connsiteX123" fmla="*/ 15840612 w 22499320"/>
              <a:gd name="connsiteY123" fmla="*/ 6564923 h 14466607"/>
              <a:gd name="connsiteX124" fmla="*/ 16379874 w 22499320"/>
              <a:gd name="connsiteY124" fmla="*/ 6236677 h 14466607"/>
              <a:gd name="connsiteX125" fmla="*/ 17645966 w 22499320"/>
              <a:gd name="connsiteY125" fmla="*/ 5884985 h 14466607"/>
              <a:gd name="connsiteX126" fmla="*/ 18771382 w 22499320"/>
              <a:gd name="connsiteY126" fmla="*/ 5134708 h 14466607"/>
              <a:gd name="connsiteX127" fmla="*/ 19005843 w 22499320"/>
              <a:gd name="connsiteY127" fmla="*/ 4759570 h 14466607"/>
              <a:gd name="connsiteX128" fmla="*/ 19099628 w 22499320"/>
              <a:gd name="connsiteY128" fmla="*/ 4572000 h 14466607"/>
              <a:gd name="connsiteX129" fmla="*/ 19803012 w 22499320"/>
              <a:gd name="connsiteY129" fmla="*/ 4806462 h 14466607"/>
              <a:gd name="connsiteX130" fmla="*/ 19380982 w 22499320"/>
              <a:gd name="connsiteY130" fmla="*/ 4501662 h 14466607"/>
              <a:gd name="connsiteX131" fmla="*/ 19193412 w 22499320"/>
              <a:gd name="connsiteY131" fmla="*/ 4360985 h 14466607"/>
              <a:gd name="connsiteX132" fmla="*/ 19029289 w 22499320"/>
              <a:gd name="connsiteY132" fmla="*/ 4337539 h 14466607"/>
              <a:gd name="connsiteX133" fmla="*/ 19123074 w 22499320"/>
              <a:gd name="connsiteY133" fmla="*/ 3845170 h 14466607"/>
              <a:gd name="connsiteX134" fmla="*/ 19263751 w 22499320"/>
              <a:gd name="connsiteY134" fmla="*/ 3798277 h 14466607"/>
              <a:gd name="connsiteX135" fmla="*/ 19052735 w 22499320"/>
              <a:gd name="connsiteY135" fmla="*/ 3634154 h 14466607"/>
              <a:gd name="connsiteX136" fmla="*/ 19146520 w 22499320"/>
              <a:gd name="connsiteY136" fmla="*/ 3048000 h 14466607"/>
              <a:gd name="connsiteX137" fmla="*/ 19193412 w 22499320"/>
              <a:gd name="connsiteY137" fmla="*/ 2766647 h 14466607"/>
              <a:gd name="connsiteX138" fmla="*/ 19099628 w 22499320"/>
              <a:gd name="connsiteY138" fmla="*/ 2203939 h 14466607"/>
              <a:gd name="connsiteX139" fmla="*/ 19169966 w 22499320"/>
              <a:gd name="connsiteY139" fmla="*/ 1969477 h 14466607"/>
              <a:gd name="connsiteX140" fmla="*/ 19076182 w 22499320"/>
              <a:gd name="connsiteY140" fmla="*/ 1547447 h 14466607"/>
              <a:gd name="connsiteX141" fmla="*/ 19474766 w 22499320"/>
              <a:gd name="connsiteY141" fmla="*/ 1242647 h 14466607"/>
              <a:gd name="connsiteX142" fmla="*/ 19990582 w 22499320"/>
              <a:gd name="connsiteY142" fmla="*/ 961293 h 14466607"/>
              <a:gd name="connsiteX143" fmla="*/ 20670520 w 22499320"/>
              <a:gd name="connsiteY143" fmla="*/ 773723 h 14466607"/>
              <a:gd name="connsiteX144" fmla="*/ 21725597 w 22499320"/>
              <a:gd name="connsiteY144" fmla="*/ 492370 h 14466607"/>
              <a:gd name="connsiteX145" fmla="*/ 22499320 w 22499320"/>
              <a:gd name="connsiteY145" fmla="*/ 0 h 14466607"/>
              <a:gd name="connsiteX146" fmla="*/ 22428982 w 22499320"/>
              <a:gd name="connsiteY146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10954 h 14466607"/>
              <a:gd name="connsiteX110" fmla="*/ 12417474 w 22499320"/>
              <a:gd name="connsiteY110" fmla="*/ 8628185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10954 h 14466607"/>
              <a:gd name="connsiteX110" fmla="*/ 12417474 w 22499320"/>
              <a:gd name="connsiteY110" fmla="*/ 8628185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10954 h 14466607"/>
              <a:gd name="connsiteX110" fmla="*/ 12417474 w 22499320"/>
              <a:gd name="connsiteY110" fmla="*/ 8628185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10954 h 14466607"/>
              <a:gd name="connsiteX110" fmla="*/ 12417474 w 22499320"/>
              <a:gd name="connsiteY110" fmla="*/ 8628185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68909 h 14466607"/>
              <a:gd name="connsiteX110" fmla="*/ 12417474 w 22499320"/>
              <a:gd name="connsiteY110" fmla="*/ 8628185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67197 w 22499320"/>
              <a:gd name="connsiteY108" fmla="*/ 8487508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315505 w 22499320"/>
              <a:gd name="connsiteY107" fmla="*/ 8487508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3097412 w 22499320"/>
              <a:gd name="connsiteY111" fmla="*/ 8698523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18028 w 22499320"/>
              <a:gd name="connsiteY114" fmla="*/ 8979877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77351 w 22499320"/>
              <a:gd name="connsiteY113" fmla="*/ 8956431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785535 w 22499320"/>
              <a:gd name="connsiteY121" fmla="*/ 7854462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043443 w 22499320"/>
              <a:gd name="connsiteY123" fmla="*/ 6963508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45966 w 22499320"/>
              <a:gd name="connsiteY126" fmla="*/ 5884985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58845 w 22499320"/>
              <a:gd name="connsiteY126" fmla="*/ 5955818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7658845 w 22499320"/>
              <a:gd name="connsiteY126" fmla="*/ 5955818 h 14466607"/>
              <a:gd name="connsiteX127" fmla="*/ 18771382 w 22499320"/>
              <a:gd name="connsiteY127" fmla="*/ 5134708 h 14466607"/>
              <a:gd name="connsiteX128" fmla="*/ 19005843 w 22499320"/>
              <a:gd name="connsiteY128" fmla="*/ 4759570 h 14466607"/>
              <a:gd name="connsiteX129" fmla="*/ 19099628 w 22499320"/>
              <a:gd name="connsiteY129" fmla="*/ 4572000 h 14466607"/>
              <a:gd name="connsiteX130" fmla="*/ 19803012 w 22499320"/>
              <a:gd name="connsiteY130" fmla="*/ 4806462 h 14466607"/>
              <a:gd name="connsiteX131" fmla="*/ 19380982 w 22499320"/>
              <a:gd name="connsiteY131" fmla="*/ 4501662 h 14466607"/>
              <a:gd name="connsiteX132" fmla="*/ 19193412 w 22499320"/>
              <a:gd name="connsiteY132" fmla="*/ 4360985 h 14466607"/>
              <a:gd name="connsiteX133" fmla="*/ 19029289 w 22499320"/>
              <a:gd name="connsiteY133" fmla="*/ 4337539 h 14466607"/>
              <a:gd name="connsiteX134" fmla="*/ 19123074 w 22499320"/>
              <a:gd name="connsiteY134" fmla="*/ 3845170 h 14466607"/>
              <a:gd name="connsiteX135" fmla="*/ 19263751 w 22499320"/>
              <a:gd name="connsiteY135" fmla="*/ 3798277 h 14466607"/>
              <a:gd name="connsiteX136" fmla="*/ 19052735 w 22499320"/>
              <a:gd name="connsiteY136" fmla="*/ 3634154 h 14466607"/>
              <a:gd name="connsiteX137" fmla="*/ 19146520 w 22499320"/>
              <a:gd name="connsiteY137" fmla="*/ 3048000 h 14466607"/>
              <a:gd name="connsiteX138" fmla="*/ 19193412 w 22499320"/>
              <a:gd name="connsiteY138" fmla="*/ 2766647 h 14466607"/>
              <a:gd name="connsiteX139" fmla="*/ 19099628 w 22499320"/>
              <a:gd name="connsiteY139" fmla="*/ 2203939 h 14466607"/>
              <a:gd name="connsiteX140" fmla="*/ 19169966 w 22499320"/>
              <a:gd name="connsiteY140" fmla="*/ 1969477 h 14466607"/>
              <a:gd name="connsiteX141" fmla="*/ 19076182 w 22499320"/>
              <a:gd name="connsiteY141" fmla="*/ 1547447 h 14466607"/>
              <a:gd name="connsiteX142" fmla="*/ 19474766 w 22499320"/>
              <a:gd name="connsiteY142" fmla="*/ 1242647 h 14466607"/>
              <a:gd name="connsiteX143" fmla="*/ 19990582 w 22499320"/>
              <a:gd name="connsiteY143" fmla="*/ 961293 h 14466607"/>
              <a:gd name="connsiteX144" fmla="*/ 20670520 w 22499320"/>
              <a:gd name="connsiteY144" fmla="*/ 773723 h 14466607"/>
              <a:gd name="connsiteX145" fmla="*/ 21725597 w 22499320"/>
              <a:gd name="connsiteY145" fmla="*/ 492370 h 14466607"/>
              <a:gd name="connsiteX146" fmla="*/ 22499320 w 22499320"/>
              <a:gd name="connsiteY146" fmla="*/ 0 h 14466607"/>
              <a:gd name="connsiteX147" fmla="*/ 22428982 w 22499320"/>
              <a:gd name="connsiteY147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9005843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9005843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9005843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9005843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099628 w 22499320"/>
              <a:gd name="connsiteY130" fmla="*/ 4572000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803012 w 22499320"/>
              <a:gd name="connsiteY131" fmla="*/ 4806462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193412 w 22499320"/>
              <a:gd name="connsiteY133" fmla="*/ 436098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29289 w 22499320"/>
              <a:gd name="connsiteY134" fmla="*/ 4337539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052735 w 22499320"/>
              <a:gd name="connsiteY137" fmla="*/ 3634154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93412 w 22499320"/>
              <a:gd name="connsiteY139" fmla="*/ 276664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99628 w 22499320"/>
              <a:gd name="connsiteY140" fmla="*/ 2203939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76182 w 22499320"/>
              <a:gd name="connsiteY142" fmla="*/ 1547447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19990582 w 22499320"/>
              <a:gd name="connsiteY144" fmla="*/ 961293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20009900 w 22499320"/>
              <a:gd name="connsiteY144" fmla="*/ 993490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20009900 w 22499320"/>
              <a:gd name="connsiteY144" fmla="*/ 993490 h 14466607"/>
              <a:gd name="connsiteX145" fmla="*/ 20670520 w 22499320"/>
              <a:gd name="connsiteY145" fmla="*/ 773723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20009900 w 22499320"/>
              <a:gd name="connsiteY144" fmla="*/ 993490 h 14466607"/>
              <a:gd name="connsiteX145" fmla="*/ 20754233 w 22499320"/>
              <a:gd name="connsiteY145" fmla="*/ 786602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20009900 w 22499320"/>
              <a:gd name="connsiteY144" fmla="*/ 993490 h 14466607"/>
              <a:gd name="connsiteX145" fmla="*/ 20754233 w 22499320"/>
              <a:gd name="connsiteY145" fmla="*/ 786602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  <a:gd name="connsiteX0" fmla="*/ 22428982 w 22499320"/>
              <a:gd name="connsiteY0" fmla="*/ 14466277 h 14466607"/>
              <a:gd name="connsiteX1" fmla="*/ 108408 w 22499320"/>
              <a:gd name="connsiteY1" fmla="*/ 14466607 h 14466607"/>
              <a:gd name="connsiteX2" fmla="*/ 1491566 w 22499320"/>
              <a:gd name="connsiteY2" fmla="*/ 14091139 h 14466607"/>
              <a:gd name="connsiteX3" fmla="*/ 1374335 w 22499320"/>
              <a:gd name="connsiteY3" fmla="*/ 13809785 h 14466607"/>
              <a:gd name="connsiteX4" fmla="*/ 1092982 w 22499320"/>
              <a:gd name="connsiteY4" fmla="*/ 13575323 h 14466607"/>
              <a:gd name="connsiteX5" fmla="*/ 1396294 w 22499320"/>
              <a:gd name="connsiteY5" fmla="*/ 13436297 h 14466607"/>
              <a:gd name="connsiteX6" fmla="*/ 1718266 w 22499320"/>
              <a:gd name="connsiteY6" fmla="*/ 13513571 h 14466607"/>
              <a:gd name="connsiteX7" fmla="*/ 1525083 w 22499320"/>
              <a:gd name="connsiteY7" fmla="*/ 13378343 h 14466607"/>
              <a:gd name="connsiteX8" fmla="*/ 1705388 w 22499320"/>
              <a:gd name="connsiteY8" fmla="*/ 13267716 h 14466607"/>
              <a:gd name="connsiteX9" fmla="*/ 1421228 w 22499320"/>
              <a:gd name="connsiteY9" fmla="*/ 13059508 h 14466607"/>
              <a:gd name="connsiteX10" fmla="*/ 1109163 w 22499320"/>
              <a:gd name="connsiteY10" fmla="*/ 12922959 h 14466607"/>
              <a:gd name="connsiteX11" fmla="*/ 624059 w 22499320"/>
              <a:gd name="connsiteY11" fmla="*/ 12848493 h 14466607"/>
              <a:gd name="connsiteX12" fmla="*/ 61351 w 22499320"/>
              <a:gd name="connsiteY12" fmla="*/ 12871939 h 14466607"/>
              <a:gd name="connsiteX13" fmla="*/ 18587 w 22499320"/>
              <a:gd name="connsiteY13" fmla="*/ 12610399 h 14466607"/>
              <a:gd name="connsiteX14" fmla="*/ 94043 w 22499320"/>
              <a:gd name="connsiteY14" fmla="*/ 12262833 h 14466607"/>
              <a:gd name="connsiteX15" fmla="*/ 577166 w 22499320"/>
              <a:gd name="connsiteY15" fmla="*/ 12004431 h 14466607"/>
              <a:gd name="connsiteX16" fmla="*/ 978063 w 22499320"/>
              <a:gd name="connsiteY16" fmla="*/ 11866562 h 14466607"/>
              <a:gd name="connsiteX17" fmla="*/ 1305813 w 22499320"/>
              <a:gd name="connsiteY17" fmla="*/ 11754448 h 14466607"/>
              <a:gd name="connsiteX18" fmla="*/ 1521451 w 22499320"/>
              <a:gd name="connsiteY18" fmla="*/ 11793911 h 14466607"/>
              <a:gd name="connsiteX19" fmla="*/ 2007382 w 22499320"/>
              <a:gd name="connsiteY19" fmla="*/ 11558954 h 14466607"/>
              <a:gd name="connsiteX20" fmla="*/ 2162588 w 22499320"/>
              <a:gd name="connsiteY20" fmla="*/ 11568861 h 14466607"/>
              <a:gd name="connsiteX21" fmla="*/ 2429412 w 22499320"/>
              <a:gd name="connsiteY21" fmla="*/ 11371385 h 14466607"/>
              <a:gd name="connsiteX22" fmla="*/ 2581152 w 22499320"/>
              <a:gd name="connsiteY22" fmla="*/ 11674863 h 14466607"/>
              <a:gd name="connsiteX23" fmla="*/ 2722819 w 22499320"/>
              <a:gd name="connsiteY23" fmla="*/ 11549543 h 14466607"/>
              <a:gd name="connsiteX24" fmla="*/ 2884136 w 22499320"/>
              <a:gd name="connsiteY24" fmla="*/ 11877129 h 14466607"/>
              <a:gd name="connsiteX25" fmla="*/ 2851443 w 22499320"/>
              <a:gd name="connsiteY25" fmla="*/ 11535508 h 14466607"/>
              <a:gd name="connsiteX26" fmla="*/ 3062459 w 22499320"/>
              <a:gd name="connsiteY26" fmla="*/ 11441723 h 14466607"/>
              <a:gd name="connsiteX27" fmla="*/ 3414151 w 22499320"/>
              <a:gd name="connsiteY27" fmla="*/ 11582400 h 14466607"/>
              <a:gd name="connsiteX28" fmla="*/ 3702439 w 22499320"/>
              <a:gd name="connsiteY28" fmla="*/ 11656866 h 14466607"/>
              <a:gd name="connsiteX29" fmla="*/ 3689066 w 22499320"/>
              <a:gd name="connsiteY29" fmla="*/ 11454107 h 14466607"/>
              <a:gd name="connsiteX30" fmla="*/ 3785657 w 22499320"/>
              <a:gd name="connsiteY30" fmla="*/ 11370064 h 14466607"/>
              <a:gd name="connsiteX31" fmla="*/ 3727371 w 22499320"/>
              <a:gd name="connsiteY31" fmla="*/ 11163177 h 14466607"/>
              <a:gd name="connsiteX32" fmla="*/ 3897769 w 22499320"/>
              <a:gd name="connsiteY32" fmla="*/ 10972800 h 14466607"/>
              <a:gd name="connsiteX33" fmla="*/ 4081540 w 22499320"/>
              <a:gd name="connsiteY33" fmla="*/ 10937796 h 14466607"/>
              <a:gd name="connsiteX34" fmla="*/ 4234766 w 22499320"/>
              <a:gd name="connsiteY34" fmla="*/ 11077647 h 14466607"/>
              <a:gd name="connsiteX35" fmla="*/ 4756526 w 22499320"/>
              <a:gd name="connsiteY35" fmla="*/ 10830307 h 14466607"/>
              <a:gd name="connsiteX36" fmla="*/ 4916521 w 22499320"/>
              <a:gd name="connsiteY36" fmla="*/ 10938787 h 14466607"/>
              <a:gd name="connsiteX37" fmla="*/ 5313289 w 22499320"/>
              <a:gd name="connsiteY37" fmla="*/ 10785231 h 14466607"/>
              <a:gd name="connsiteX38" fmla="*/ 5242951 w 22499320"/>
              <a:gd name="connsiteY38" fmla="*/ 11043139 h 14466607"/>
              <a:gd name="connsiteX39" fmla="*/ 5453966 w 22499320"/>
              <a:gd name="connsiteY39" fmla="*/ 11043139 h 14466607"/>
              <a:gd name="connsiteX40" fmla="*/ 5430520 w 22499320"/>
              <a:gd name="connsiteY40" fmla="*/ 11230708 h 14466607"/>
              <a:gd name="connsiteX41" fmla="*/ 5618089 w 22499320"/>
              <a:gd name="connsiteY41" fmla="*/ 11324493 h 14466607"/>
              <a:gd name="connsiteX42" fmla="*/ 5711874 w 22499320"/>
              <a:gd name="connsiteY42" fmla="*/ 11324493 h 14466607"/>
              <a:gd name="connsiteX43" fmla="*/ 5711874 w 22499320"/>
              <a:gd name="connsiteY43" fmla="*/ 11488616 h 14466607"/>
              <a:gd name="connsiteX44" fmla="*/ 5946335 w 22499320"/>
              <a:gd name="connsiteY44" fmla="*/ 11723077 h 14466607"/>
              <a:gd name="connsiteX45" fmla="*/ 6063566 w 22499320"/>
              <a:gd name="connsiteY45" fmla="*/ 12051323 h 14466607"/>
              <a:gd name="connsiteX46" fmla="*/ 6274582 w 22499320"/>
              <a:gd name="connsiteY46" fmla="*/ 12285785 h 14466607"/>
              <a:gd name="connsiteX47" fmla="*/ 6438705 w 22499320"/>
              <a:gd name="connsiteY47" fmla="*/ 12449908 h 14466607"/>
              <a:gd name="connsiteX48" fmla="*/ 6652031 w 22499320"/>
              <a:gd name="connsiteY48" fmla="*/ 12234765 h 14466607"/>
              <a:gd name="connsiteX49" fmla="*/ 6813843 w 22499320"/>
              <a:gd name="connsiteY49" fmla="*/ 11996175 h 14466607"/>
              <a:gd name="connsiteX50" fmla="*/ 6963271 w 22499320"/>
              <a:gd name="connsiteY50" fmla="*/ 11989736 h 14466607"/>
              <a:gd name="connsiteX51" fmla="*/ 7165535 w 22499320"/>
              <a:gd name="connsiteY51" fmla="*/ 11816862 h 14466607"/>
              <a:gd name="connsiteX52" fmla="*/ 7376551 w 22499320"/>
              <a:gd name="connsiteY52" fmla="*/ 11793416 h 14466607"/>
              <a:gd name="connsiteX53" fmla="*/ 7602757 w 22499320"/>
              <a:gd name="connsiteY53" fmla="*/ 11678497 h 14466607"/>
              <a:gd name="connsiteX54" fmla="*/ 7555864 w 22499320"/>
              <a:gd name="connsiteY54" fmla="*/ 11900079 h 14466607"/>
              <a:gd name="connsiteX55" fmla="*/ 7728243 w 22499320"/>
              <a:gd name="connsiteY55" fmla="*/ 11816862 h 14466607"/>
              <a:gd name="connsiteX56" fmla="*/ 7868920 w 22499320"/>
              <a:gd name="connsiteY56" fmla="*/ 12177801 h 14466607"/>
              <a:gd name="connsiteX57" fmla="*/ 8041793 w 22499320"/>
              <a:gd name="connsiteY57" fmla="*/ 12026061 h 14466607"/>
              <a:gd name="connsiteX58" fmla="*/ 8126828 w 22499320"/>
              <a:gd name="connsiteY58" fmla="*/ 11863754 h 14466607"/>
              <a:gd name="connsiteX59" fmla="*/ 8408182 w 22499320"/>
              <a:gd name="connsiteY59" fmla="*/ 11934093 h 14466607"/>
              <a:gd name="connsiteX60" fmla="*/ 8525412 w 22499320"/>
              <a:gd name="connsiteY60" fmla="*/ 12473354 h 14466607"/>
              <a:gd name="connsiteX61" fmla="*/ 8674345 w 22499320"/>
              <a:gd name="connsiteY61" fmla="*/ 12194312 h 14466607"/>
              <a:gd name="connsiteX62" fmla="*/ 8455074 w 22499320"/>
              <a:gd name="connsiteY62" fmla="*/ 11840308 h 14466607"/>
              <a:gd name="connsiteX63" fmla="*/ 8736428 w 22499320"/>
              <a:gd name="connsiteY63" fmla="*/ 11605847 h 14466607"/>
              <a:gd name="connsiteX64" fmla="*/ 9064674 w 22499320"/>
              <a:gd name="connsiteY64" fmla="*/ 11629293 h 14466607"/>
              <a:gd name="connsiteX65" fmla="*/ 8947443 w 22499320"/>
              <a:gd name="connsiteY65" fmla="*/ 11834364 h 14466607"/>
              <a:gd name="connsiteX66" fmla="*/ 9313500 w 22499320"/>
              <a:gd name="connsiteY66" fmla="*/ 12021933 h 14466607"/>
              <a:gd name="connsiteX67" fmla="*/ 9882977 w 22499320"/>
              <a:gd name="connsiteY67" fmla="*/ 12067009 h 14466607"/>
              <a:gd name="connsiteX68" fmla="*/ 10385419 w 22499320"/>
              <a:gd name="connsiteY68" fmla="*/ 11912958 h 14466607"/>
              <a:gd name="connsiteX69" fmla="*/ 10424551 w 22499320"/>
              <a:gd name="connsiteY69" fmla="*/ 11676185 h 14466607"/>
              <a:gd name="connsiteX70" fmla="*/ 10236982 w 22499320"/>
              <a:gd name="connsiteY70" fmla="*/ 11699631 h 14466607"/>
              <a:gd name="connsiteX71" fmla="*/ 9838397 w 22499320"/>
              <a:gd name="connsiteY71" fmla="*/ 11418277 h 14466607"/>
              <a:gd name="connsiteX72" fmla="*/ 9768059 w 22499320"/>
              <a:gd name="connsiteY72" fmla="*/ 11019693 h 14466607"/>
              <a:gd name="connsiteX73" fmla="*/ 9906919 w 22499320"/>
              <a:gd name="connsiteY73" fmla="*/ 10532442 h 14466607"/>
              <a:gd name="connsiteX74" fmla="*/ 9861843 w 22499320"/>
              <a:gd name="connsiteY74" fmla="*/ 10199077 h 14466607"/>
              <a:gd name="connsiteX75" fmla="*/ 9928053 w 22499320"/>
              <a:gd name="connsiteY75" fmla="*/ 10090102 h 14466607"/>
              <a:gd name="connsiteX76" fmla="*/ 9749236 w 22499320"/>
              <a:gd name="connsiteY76" fmla="*/ 10043211 h 14466607"/>
              <a:gd name="connsiteX77" fmla="*/ 9697720 w 22499320"/>
              <a:gd name="connsiteY77" fmla="*/ 9495693 h 14466607"/>
              <a:gd name="connsiteX78" fmla="*/ 9721166 w 22499320"/>
              <a:gd name="connsiteY78" fmla="*/ 9308123 h 14466607"/>
              <a:gd name="connsiteX79" fmla="*/ 9882977 w 22499320"/>
              <a:gd name="connsiteY79" fmla="*/ 9251159 h 14466607"/>
              <a:gd name="connsiteX80" fmla="*/ 9603935 w 22499320"/>
              <a:gd name="connsiteY80" fmla="*/ 9190893 h 14466607"/>
              <a:gd name="connsiteX81" fmla="*/ 9416366 w 22499320"/>
              <a:gd name="connsiteY81" fmla="*/ 8839200 h 14466607"/>
              <a:gd name="connsiteX82" fmla="*/ 9167210 w 22499320"/>
              <a:gd name="connsiteY82" fmla="*/ 8553225 h 14466607"/>
              <a:gd name="connsiteX83" fmla="*/ 9064674 w 22499320"/>
              <a:gd name="connsiteY83" fmla="*/ 8299939 h 14466607"/>
              <a:gd name="connsiteX84" fmla="*/ 8970889 w 22499320"/>
              <a:gd name="connsiteY84" fmla="*/ 8088923 h 14466607"/>
              <a:gd name="connsiteX85" fmla="*/ 8876609 w 22499320"/>
              <a:gd name="connsiteY85" fmla="*/ 7819128 h 14466607"/>
              <a:gd name="connsiteX86" fmla="*/ 9041228 w 22499320"/>
              <a:gd name="connsiteY86" fmla="*/ 7549662 h 14466607"/>
              <a:gd name="connsiteX87" fmla="*/ 8921685 w 22499320"/>
              <a:gd name="connsiteY87" fmla="*/ 7249486 h 14466607"/>
              <a:gd name="connsiteX88" fmla="*/ 8759874 w 22499320"/>
              <a:gd name="connsiteY88" fmla="*/ 7174523 h 14466607"/>
              <a:gd name="connsiteX89" fmla="*/ 8700103 w 22499320"/>
              <a:gd name="connsiteY89" fmla="*/ 7016840 h 14466607"/>
              <a:gd name="connsiteX90" fmla="*/ 8811389 w 22499320"/>
              <a:gd name="connsiteY90" fmla="*/ 6940557 h 14466607"/>
              <a:gd name="connsiteX91" fmla="*/ 8917557 w 22499320"/>
              <a:gd name="connsiteY91" fmla="*/ 7029058 h 14466607"/>
              <a:gd name="connsiteX92" fmla="*/ 9041228 w 22499320"/>
              <a:gd name="connsiteY92" fmla="*/ 7033847 h 14466607"/>
              <a:gd name="connsiteX93" fmla="*/ 9239528 w 22499320"/>
              <a:gd name="connsiteY93" fmla="*/ 7151408 h 14466607"/>
              <a:gd name="connsiteX94" fmla="*/ 9557043 w 22499320"/>
              <a:gd name="connsiteY94" fmla="*/ 7221416 h 14466607"/>
              <a:gd name="connsiteX95" fmla="*/ 9745934 w 22499320"/>
              <a:gd name="connsiteY95" fmla="*/ 7332207 h 14466607"/>
              <a:gd name="connsiteX96" fmla="*/ 9973624 w 22499320"/>
              <a:gd name="connsiteY96" fmla="*/ 7202923 h 14466607"/>
              <a:gd name="connsiteX97" fmla="*/ 10181338 w 22499320"/>
              <a:gd name="connsiteY97" fmla="*/ 7056798 h 14466607"/>
              <a:gd name="connsiteX98" fmla="*/ 10639694 w 22499320"/>
              <a:gd name="connsiteY98" fmla="*/ 7089491 h 14466607"/>
              <a:gd name="connsiteX99" fmla="*/ 10776243 w 22499320"/>
              <a:gd name="connsiteY99" fmla="*/ 7244862 h 14466607"/>
              <a:gd name="connsiteX100" fmla="*/ 10797377 w 22499320"/>
              <a:gd name="connsiteY100" fmla="*/ 7479323 h 14466607"/>
              <a:gd name="connsiteX101" fmla="*/ 10629623 w 22499320"/>
              <a:gd name="connsiteY101" fmla="*/ 7785114 h 14466607"/>
              <a:gd name="connsiteX102" fmla="*/ 10823135 w 22499320"/>
              <a:gd name="connsiteY102" fmla="*/ 8042031 h 14466607"/>
              <a:gd name="connsiteX103" fmla="*/ 11010705 w 22499320"/>
              <a:gd name="connsiteY103" fmla="*/ 8393723 h 14466607"/>
              <a:gd name="connsiteX104" fmla="*/ 10967941 w 22499320"/>
              <a:gd name="connsiteY104" fmla="*/ 8709091 h 14466607"/>
              <a:gd name="connsiteX105" fmla="*/ 11075925 w 22499320"/>
              <a:gd name="connsiteY105" fmla="*/ 8653447 h 14466607"/>
              <a:gd name="connsiteX106" fmla="*/ 11203557 w 22499320"/>
              <a:gd name="connsiteY106" fmla="*/ 8761267 h 14466607"/>
              <a:gd name="connsiteX107" fmla="*/ 11276868 w 22499320"/>
              <a:gd name="connsiteY107" fmla="*/ 8500387 h 14466607"/>
              <a:gd name="connsiteX108" fmla="*/ 11673637 w 22499320"/>
              <a:gd name="connsiteY108" fmla="*/ 8481069 h 14466607"/>
              <a:gd name="connsiteX109" fmla="*/ 11995443 w 22499320"/>
              <a:gd name="connsiteY109" fmla="*/ 8568909 h 14466607"/>
              <a:gd name="connsiteX110" fmla="*/ 12411035 w 22499320"/>
              <a:gd name="connsiteY110" fmla="*/ 8673261 h 14466607"/>
              <a:gd name="connsiteX111" fmla="*/ 12975063 w 22499320"/>
              <a:gd name="connsiteY111" fmla="*/ 8640568 h 14466607"/>
              <a:gd name="connsiteX112" fmla="*/ 13425659 w 22499320"/>
              <a:gd name="connsiteY112" fmla="*/ 8721970 h 14466607"/>
              <a:gd name="connsiteX113" fmla="*/ 13725835 w 22499320"/>
              <a:gd name="connsiteY113" fmla="*/ 8930673 h 14466607"/>
              <a:gd name="connsiteX114" fmla="*/ 13956665 w 22499320"/>
              <a:gd name="connsiteY114" fmla="*/ 8947679 h 14466607"/>
              <a:gd name="connsiteX115" fmla="*/ 14504182 w 22499320"/>
              <a:gd name="connsiteY115" fmla="*/ 8745416 h 14466607"/>
              <a:gd name="connsiteX116" fmla="*/ 14996551 w 22499320"/>
              <a:gd name="connsiteY116" fmla="*/ 8299939 h 14466607"/>
              <a:gd name="connsiteX117" fmla="*/ 15817166 w 22499320"/>
              <a:gd name="connsiteY117" fmla="*/ 8135816 h 14466607"/>
              <a:gd name="connsiteX118" fmla="*/ 16098520 w 22499320"/>
              <a:gd name="connsiteY118" fmla="*/ 7995139 h 14466607"/>
              <a:gd name="connsiteX119" fmla="*/ 15535812 w 22499320"/>
              <a:gd name="connsiteY119" fmla="*/ 7971693 h 14466607"/>
              <a:gd name="connsiteX120" fmla="*/ 14973105 w 22499320"/>
              <a:gd name="connsiteY120" fmla="*/ 8018585 h 14466607"/>
              <a:gd name="connsiteX121" fmla="*/ 14811292 w 22499320"/>
              <a:gd name="connsiteY121" fmla="*/ 7719234 h 14466607"/>
              <a:gd name="connsiteX122" fmla="*/ 14973105 w 22499320"/>
              <a:gd name="connsiteY122" fmla="*/ 7432431 h 14466607"/>
              <a:gd name="connsiteX123" fmla="*/ 15223747 w 22499320"/>
              <a:gd name="connsiteY123" fmla="*/ 6918432 h 14466607"/>
              <a:gd name="connsiteX124" fmla="*/ 15840612 w 22499320"/>
              <a:gd name="connsiteY124" fmla="*/ 6564923 h 14466607"/>
              <a:gd name="connsiteX125" fmla="*/ 16379874 w 22499320"/>
              <a:gd name="connsiteY125" fmla="*/ 6236677 h 14466607"/>
              <a:gd name="connsiteX126" fmla="*/ 16850942 w 22499320"/>
              <a:gd name="connsiteY126" fmla="*/ 6172613 h 14466607"/>
              <a:gd name="connsiteX127" fmla="*/ 17658845 w 22499320"/>
              <a:gd name="connsiteY127" fmla="*/ 5955818 h 14466607"/>
              <a:gd name="connsiteX128" fmla="*/ 18771382 w 22499320"/>
              <a:gd name="connsiteY128" fmla="*/ 5134708 h 14466607"/>
              <a:gd name="connsiteX129" fmla="*/ 18889934 w 22499320"/>
              <a:gd name="connsiteY129" fmla="*/ 4759570 h 14466607"/>
              <a:gd name="connsiteX130" fmla="*/ 19189780 w 22499320"/>
              <a:gd name="connsiteY130" fmla="*/ 4578439 h 14466607"/>
              <a:gd name="connsiteX131" fmla="*/ 19725739 w 22499320"/>
              <a:gd name="connsiteY131" fmla="*/ 4857978 h 14466607"/>
              <a:gd name="connsiteX132" fmla="*/ 19380982 w 22499320"/>
              <a:gd name="connsiteY132" fmla="*/ 4501662 h 14466607"/>
              <a:gd name="connsiteX133" fmla="*/ 19257806 w 22499320"/>
              <a:gd name="connsiteY133" fmla="*/ 4354545 h 14466607"/>
              <a:gd name="connsiteX134" fmla="*/ 19087243 w 22499320"/>
              <a:gd name="connsiteY134" fmla="*/ 4286023 h 14466607"/>
              <a:gd name="connsiteX135" fmla="*/ 19123074 w 22499320"/>
              <a:gd name="connsiteY135" fmla="*/ 3845170 h 14466607"/>
              <a:gd name="connsiteX136" fmla="*/ 19263751 w 22499320"/>
              <a:gd name="connsiteY136" fmla="*/ 3798277 h 14466607"/>
              <a:gd name="connsiteX137" fmla="*/ 19117131 w 22499320"/>
              <a:gd name="connsiteY137" fmla="*/ 3531123 h 14466607"/>
              <a:gd name="connsiteX138" fmla="*/ 19146520 w 22499320"/>
              <a:gd name="connsiteY138" fmla="*/ 3048000 h 14466607"/>
              <a:gd name="connsiteX139" fmla="*/ 19148336 w 22499320"/>
              <a:gd name="connsiteY139" fmla="*/ 2760207 h 14466607"/>
              <a:gd name="connsiteX140" fmla="*/ 19080310 w 22499320"/>
              <a:gd name="connsiteY140" fmla="*/ 2274773 h 14466607"/>
              <a:gd name="connsiteX141" fmla="*/ 19169966 w 22499320"/>
              <a:gd name="connsiteY141" fmla="*/ 1969477 h 14466607"/>
              <a:gd name="connsiteX142" fmla="*/ 19082622 w 22499320"/>
              <a:gd name="connsiteY142" fmla="*/ 1644038 h 14466607"/>
              <a:gd name="connsiteX143" fmla="*/ 19474766 w 22499320"/>
              <a:gd name="connsiteY143" fmla="*/ 1242647 h 14466607"/>
              <a:gd name="connsiteX144" fmla="*/ 20009900 w 22499320"/>
              <a:gd name="connsiteY144" fmla="*/ 993490 h 14466607"/>
              <a:gd name="connsiteX145" fmla="*/ 20754233 w 22499320"/>
              <a:gd name="connsiteY145" fmla="*/ 786602 h 14466607"/>
              <a:gd name="connsiteX146" fmla="*/ 21725597 w 22499320"/>
              <a:gd name="connsiteY146" fmla="*/ 492370 h 14466607"/>
              <a:gd name="connsiteX147" fmla="*/ 22499320 w 22499320"/>
              <a:gd name="connsiteY147" fmla="*/ 0 h 14466607"/>
              <a:gd name="connsiteX148" fmla="*/ 22428982 w 22499320"/>
              <a:gd name="connsiteY148" fmla="*/ 14466277 h 1446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22499320" h="14466607">
                <a:moveTo>
                  <a:pt x="22428982" y="14466277"/>
                </a:moveTo>
                <a:lnTo>
                  <a:pt x="108408" y="14466607"/>
                </a:lnTo>
                <a:cubicBezTo>
                  <a:pt x="398651" y="14406919"/>
                  <a:pt x="1280578" y="14200609"/>
                  <a:pt x="1491566" y="14091139"/>
                </a:cubicBezTo>
                <a:cubicBezTo>
                  <a:pt x="1702554" y="13981669"/>
                  <a:pt x="1413412" y="13903570"/>
                  <a:pt x="1374335" y="13809785"/>
                </a:cubicBezTo>
                <a:cubicBezTo>
                  <a:pt x="1280551" y="13731631"/>
                  <a:pt x="1089322" y="13637571"/>
                  <a:pt x="1092982" y="13575323"/>
                </a:cubicBezTo>
                <a:cubicBezTo>
                  <a:pt x="1096642" y="13513075"/>
                  <a:pt x="1292080" y="13446589"/>
                  <a:pt x="1396294" y="13436297"/>
                </a:cubicBezTo>
                <a:cubicBezTo>
                  <a:pt x="1500508" y="13426005"/>
                  <a:pt x="1663531" y="13522157"/>
                  <a:pt x="1718266" y="13513571"/>
                </a:cubicBezTo>
                <a:cubicBezTo>
                  <a:pt x="1773001" y="13504985"/>
                  <a:pt x="1527229" y="13419319"/>
                  <a:pt x="1525083" y="13378343"/>
                </a:cubicBezTo>
                <a:cubicBezTo>
                  <a:pt x="1522937" y="13337367"/>
                  <a:pt x="1800108" y="13337119"/>
                  <a:pt x="1705388" y="13267716"/>
                </a:cubicBezTo>
                <a:lnTo>
                  <a:pt x="1421228" y="13059508"/>
                </a:lnTo>
                <a:cubicBezTo>
                  <a:pt x="1321857" y="13002049"/>
                  <a:pt x="1242024" y="12958128"/>
                  <a:pt x="1109163" y="12922959"/>
                </a:cubicBezTo>
                <a:cubicBezTo>
                  <a:pt x="976302" y="12887790"/>
                  <a:pt x="798694" y="12856996"/>
                  <a:pt x="624059" y="12848493"/>
                </a:cubicBezTo>
                <a:cubicBezTo>
                  <a:pt x="436490" y="12856308"/>
                  <a:pt x="162263" y="12911621"/>
                  <a:pt x="61351" y="12871939"/>
                </a:cubicBezTo>
                <a:cubicBezTo>
                  <a:pt x="-39561" y="12832257"/>
                  <a:pt x="13138" y="12711917"/>
                  <a:pt x="18587" y="12610399"/>
                </a:cubicBezTo>
                <a:cubicBezTo>
                  <a:pt x="24036" y="12508881"/>
                  <a:pt x="946" y="12363828"/>
                  <a:pt x="94043" y="12262833"/>
                </a:cubicBezTo>
                <a:cubicBezTo>
                  <a:pt x="187140" y="12161838"/>
                  <a:pt x="416125" y="12090565"/>
                  <a:pt x="577166" y="12004431"/>
                </a:cubicBezTo>
                <a:lnTo>
                  <a:pt x="978063" y="11866562"/>
                </a:lnTo>
                <a:cubicBezTo>
                  <a:pt x="1099504" y="11824898"/>
                  <a:pt x="1216322" y="11778362"/>
                  <a:pt x="1305813" y="11754448"/>
                </a:cubicBezTo>
                <a:lnTo>
                  <a:pt x="1521451" y="11793911"/>
                </a:lnTo>
                <a:lnTo>
                  <a:pt x="2007382" y="11558954"/>
                </a:lnTo>
                <a:cubicBezTo>
                  <a:pt x="2114238" y="11521446"/>
                  <a:pt x="2073647" y="11634686"/>
                  <a:pt x="2162588" y="11568861"/>
                </a:cubicBezTo>
                <a:cubicBezTo>
                  <a:pt x="2251529" y="11503036"/>
                  <a:pt x="2359651" y="11353718"/>
                  <a:pt x="2429412" y="11371385"/>
                </a:cubicBezTo>
                <a:cubicBezTo>
                  <a:pt x="2499173" y="11389052"/>
                  <a:pt x="2532251" y="11645170"/>
                  <a:pt x="2581152" y="11674863"/>
                </a:cubicBezTo>
                <a:cubicBezTo>
                  <a:pt x="2630053" y="11704556"/>
                  <a:pt x="2672322" y="11515832"/>
                  <a:pt x="2722819" y="11549543"/>
                </a:cubicBezTo>
                <a:cubicBezTo>
                  <a:pt x="2773316" y="11583254"/>
                  <a:pt x="2798442" y="11907291"/>
                  <a:pt x="2884136" y="11877129"/>
                </a:cubicBezTo>
                <a:cubicBezTo>
                  <a:pt x="2969830" y="11846967"/>
                  <a:pt x="2862341" y="11649382"/>
                  <a:pt x="2851443" y="11535508"/>
                </a:cubicBezTo>
                <a:lnTo>
                  <a:pt x="3062459" y="11441723"/>
                </a:lnTo>
                <a:cubicBezTo>
                  <a:pt x="3132798" y="11410461"/>
                  <a:pt x="3320367" y="11543323"/>
                  <a:pt x="3414151" y="11582400"/>
                </a:cubicBezTo>
                <a:cubicBezTo>
                  <a:pt x="3510247" y="11607222"/>
                  <a:pt x="3656620" y="11678248"/>
                  <a:pt x="3702439" y="11656866"/>
                </a:cubicBezTo>
                <a:cubicBezTo>
                  <a:pt x="3748258" y="11635484"/>
                  <a:pt x="3675196" y="11501907"/>
                  <a:pt x="3689066" y="11454107"/>
                </a:cubicBezTo>
                <a:cubicBezTo>
                  <a:pt x="3702936" y="11406307"/>
                  <a:pt x="3779273" y="11418552"/>
                  <a:pt x="3785657" y="11370064"/>
                </a:cubicBezTo>
                <a:cubicBezTo>
                  <a:pt x="3792041" y="11321576"/>
                  <a:pt x="3708686" y="11229388"/>
                  <a:pt x="3727371" y="11163177"/>
                </a:cubicBezTo>
                <a:cubicBezTo>
                  <a:pt x="3746056" y="11096966"/>
                  <a:pt x="3838741" y="11010363"/>
                  <a:pt x="3897769" y="10972800"/>
                </a:cubicBezTo>
                <a:cubicBezTo>
                  <a:pt x="3956797" y="10935237"/>
                  <a:pt x="4025374" y="10920322"/>
                  <a:pt x="4081540" y="10937796"/>
                </a:cubicBezTo>
                <a:cubicBezTo>
                  <a:pt x="4137706" y="10955270"/>
                  <a:pt x="4122268" y="11095562"/>
                  <a:pt x="4234766" y="11077647"/>
                </a:cubicBezTo>
                <a:cubicBezTo>
                  <a:pt x="4347264" y="11059732"/>
                  <a:pt x="4642900" y="10853450"/>
                  <a:pt x="4756526" y="10830307"/>
                </a:cubicBezTo>
                <a:cubicBezTo>
                  <a:pt x="4870152" y="10807164"/>
                  <a:pt x="4799290" y="10985679"/>
                  <a:pt x="4916521" y="10938787"/>
                </a:cubicBezTo>
                <a:lnTo>
                  <a:pt x="5313289" y="10785231"/>
                </a:lnTo>
                <a:cubicBezTo>
                  <a:pt x="5367694" y="10802623"/>
                  <a:pt x="5172613" y="11043139"/>
                  <a:pt x="5242951" y="11043139"/>
                </a:cubicBezTo>
                <a:lnTo>
                  <a:pt x="5453966" y="11043139"/>
                </a:lnTo>
                <a:cubicBezTo>
                  <a:pt x="5485227" y="11074400"/>
                  <a:pt x="5367997" y="11199446"/>
                  <a:pt x="5430520" y="11230708"/>
                </a:cubicBezTo>
                <a:lnTo>
                  <a:pt x="5618089" y="11324493"/>
                </a:lnTo>
                <a:cubicBezTo>
                  <a:pt x="5664981" y="11340124"/>
                  <a:pt x="5696243" y="11297139"/>
                  <a:pt x="5711874" y="11324493"/>
                </a:cubicBezTo>
                <a:cubicBezTo>
                  <a:pt x="5727505" y="11351847"/>
                  <a:pt x="5672797" y="11422185"/>
                  <a:pt x="5711874" y="11488616"/>
                </a:cubicBezTo>
                <a:lnTo>
                  <a:pt x="5946335" y="11723077"/>
                </a:lnTo>
                <a:cubicBezTo>
                  <a:pt x="6004950" y="11816862"/>
                  <a:pt x="5993227" y="11973169"/>
                  <a:pt x="6063566" y="12051323"/>
                </a:cubicBezTo>
                <a:lnTo>
                  <a:pt x="6274582" y="12285785"/>
                </a:lnTo>
                <a:cubicBezTo>
                  <a:pt x="6337105" y="12352216"/>
                  <a:pt x="6375797" y="12458411"/>
                  <a:pt x="6438705" y="12449908"/>
                </a:cubicBezTo>
                <a:cubicBezTo>
                  <a:pt x="6501613" y="12441405"/>
                  <a:pt x="6589508" y="12316826"/>
                  <a:pt x="6652031" y="12234765"/>
                </a:cubicBezTo>
                <a:cubicBezTo>
                  <a:pt x="6705968" y="12155235"/>
                  <a:pt x="6761970" y="12037013"/>
                  <a:pt x="6813843" y="11996175"/>
                </a:cubicBezTo>
                <a:cubicBezTo>
                  <a:pt x="6865716" y="11955337"/>
                  <a:pt x="6885117" y="12036628"/>
                  <a:pt x="6963271" y="11989736"/>
                </a:cubicBezTo>
                <a:lnTo>
                  <a:pt x="7165535" y="11816862"/>
                </a:lnTo>
                <a:cubicBezTo>
                  <a:pt x="7232956" y="11759237"/>
                  <a:pt x="7310120" y="11820770"/>
                  <a:pt x="7376551" y="11793416"/>
                </a:cubicBezTo>
                <a:cubicBezTo>
                  <a:pt x="7439074" y="11746524"/>
                  <a:pt x="7547113" y="11641402"/>
                  <a:pt x="7602757" y="11678497"/>
                </a:cubicBezTo>
                <a:cubicBezTo>
                  <a:pt x="7658401" y="11715592"/>
                  <a:pt x="7534950" y="11877018"/>
                  <a:pt x="7555864" y="11900079"/>
                </a:cubicBezTo>
                <a:cubicBezTo>
                  <a:pt x="7576778" y="11923140"/>
                  <a:pt x="7676067" y="11770575"/>
                  <a:pt x="7728243" y="11816862"/>
                </a:cubicBezTo>
                <a:cubicBezTo>
                  <a:pt x="7780419" y="11863149"/>
                  <a:pt x="7816662" y="12142935"/>
                  <a:pt x="7868920" y="12177801"/>
                </a:cubicBezTo>
                <a:cubicBezTo>
                  <a:pt x="7921178" y="12212667"/>
                  <a:pt x="7997047" y="12080934"/>
                  <a:pt x="8041793" y="12026061"/>
                </a:cubicBezTo>
                <a:cubicBezTo>
                  <a:pt x="8070138" y="11971959"/>
                  <a:pt x="8065763" y="11879082"/>
                  <a:pt x="8126828" y="11863754"/>
                </a:cubicBezTo>
                <a:cubicBezTo>
                  <a:pt x="8187893" y="11848426"/>
                  <a:pt x="8341751" y="11832493"/>
                  <a:pt x="8408182" y="11934093"/>
                </a:cubicBezTo>
                <a:cubicBezTo>
                  <a:pt x="8447259" y="12113847"/>
                  <a:pt x="8481051" y="12429984"/>
                  <a:pt x="8525412" y="12473354"/>
                </a:cubicBezTo>
                <a:cubicBezTo>
                  <a:pt x="8569773" y="12516724"/>
                  <a:pt x="8760314" y="12303727"/>
                  <a:pt x="8674345" y="12194312"/>
                </a:cubicBezTo>
                <a:cubicBezTo>
                  <a:pt x="8601255" y="12076311"/>
                  <a:pt x="8495967" y="11945430"/>
                  <a:pt x="8455074" y="11840308"/>
                </a:cubicBezTo>
                <a:cubicBezTo>
                  <a:pt x="8414181" y="11735186"/>
                  <a:pt x="8634828" y="11641016"/>
                  <a:pt x="8736428" y="11605847"/>
                </a:cubicBezTo>
                <a:cubicBezTo>
                  <a:pt x="8845843" y="11613662"/>
                  <a:pt x="9029505" y="11591207"/>
                  <a:pt x="9064674" y="11629293"/>
                </a:cubicBezTo>
                <a:cubicBezTo>
                  <a:pt x="9099843" y="11667379"/>
                  <a:pt x="8905972" y="11768924"/>
                  <a:pt x="8947443" y="11834364"/>
                </a:cubicBezTo>
                <a:cubicBezTo>
                  <a:pt x="8988914" y="11899804"/>
                  <a:pt x="9157578" y="11983159"/>
                  <a:pt x="9313500" y="12021933"/>
                </a:cubicBezTo>
                <a:cubicBezTo>
                  <a:pt x="9469422" y="12060707"/>
                  <a:pt x="9704324" y="12085171"/>
                  <a:pt x="9882977" y="12067009"/>
                </a:cubicBezTo>
                <a:cubicBezTo>
                  <a:pt x="10061630" y="12048847"/>
                  <a:pt x="10254319" y="11957539"/>
                  <a:pt x="10385419" y="11912958"/>
                </a:cubicBezTo>
                <a:cubicBezTo>
                  <a:pt x="10516519" y="11868377"/>
                  <a:pt x="10487074" y="11668370"/>
                  <a:pt x="10424551" y="11676185"/>
                </a:cubicBezTo>
                <a:lnTo>
                  <a:pt x="10236982" y="11699631"/>
                </a:lnTo>
                <a:cubicBezTo>
                  <a:pt x="10139290" y="11656646"/>
                  <a:pt x="9861843" y="11551138"/>
                  <a:pt x="9838397" y="11418277"/>
                </a:cubicBezTo>
                <a:cubicBezTo>
                  <a:pt x="9814951" y="11285416"/>
                  <a:pt x="9756639" y="11167332"/>
                  <a:pt x="9768059" y="11019693"/>
                </a:cubicBezTo>
                <a:cubicBezTo>
                  <a:pt x="9779479" y="10872054"/>
                  <a:pt x="9906919" y="10602781"/>
                  <a:pt x="9906919" y="10532442"/>
                </a:cubicBezTo>
                <a:cubicBezTo>
                  <a:pt x="9891894" y="10421320"/>
                  <a:pt x="9858321" y="10272800"/>
                  <a:pt x="9861843" y="10199077"/>
                </a:cubicBezTo>
                <a:cubicBezTo>
                  <a:pt x="9865365" y="10125354"/>
                  <a:pt x="9953261" y="10141838"/>
                  <a:pt x="9928053" y="10090102"/>
                </a:cubicBezTo>
                <a:cubicBezTo>
                  <a:pt x="9902845" y="10038366"/>
                  <a:pt x="9787625" y="10142279"/>
                  <a:pt x="9749236" y="10043211"/>
                </a:cubicBezTo>
                <a:cubicBezTo>
                  <a:pt x="9710847" y="9944143"/>
                  <a:pt x="9714892" y="9678199"/>
                  <a:pt x="9697720" y="9495693"/>
                </a:cubicBezTo>
                <a:cubicBezTo>
                  <a:pt x="9705535" y="9433170"/>
                  <a:pt x="9690290" y="9348879"/>
                  <a:pt x="9721166" y="9308123"/>
                </a:cubicBezTo>
                <a:cubicBezTo>
                  <a:pt x="9752042" y="9267367"/>
                  <a:pt x="9924475" y="9322763"/>
                  <a:pt x="9882977" y="9251159"/>
                </a:cubicBezTo>
                <a:cubicBezTo>
                  <a:pt x="9841479" y="9179555"/>
                  <a:pt x="9681704" y="9259553"/>
                  <a:pt x="9603935" y="9190893"/>
                </a:cubicBezTo>
                <a:cubicBezTo>
                  <a:pt x="9526167" y="9122233"/>
                  <a:pt x="9489154" y="8945478"/>
                  <a:pt x="9416366" y="8839200"/>
                </a:cubicBezTo>
                <a:cubicBezTo>
                  <a:pt x="9343578" y="8732922"/>
                  <a:pt x="9379050" y="8627086"/>
                  <a:pt x="9167210" y="8553225"/>
                </a:cubicBezTo>
                <a:cubicBezTo>
                  <a:pt x="8955370" y="8479364"/>
                  <a:pt x="9092028" y="8385908"/>
                  <a:pt x="9064674" y="8299939"/>
                </a:cubicBezTo>
                <a:lnTo>
                  <a:pt x="8970889" y="8088923"/>
                </a:lnTo>
                <a:cubicBezTo>
                  <a:pt x="8939545" y="8008788"/>
                  <a:pt x="8864886" y="7909005"/>
                  <a:pt x="8876609" y="7819128"/>
                </a:cubicBezTo>
                <a:cubicBezTo>
                  <a:pt x="8888332" y="7729251"/>
                  <a:pt x="9033715" y="7644602"/>
                  <a:pt x="9041228" y="7549662"/>
                </a:cubicBezTo>
                <a:cubicBezTo>
                  <a:pt x="9048741" y="7454722"/>
                  <a:pt x="8955094" y="7310908"/>
                  <a:pt x="8921685" y="7249486"/>
                </a:cubicBezTo>
                <a:cubicBezTo>
                  <a:pt x="8888276" y="7188064"/>
                  <a:pt x="8796804" y="7213297"/>
                  <a:pt x="8759874" y="7174523"/>
                </a:cubicBezTo>
                <a:cubicBezTo>
                  <a:pt x="8722944" y="7135749"/>
                  <a:pt x="8691517" y="7055834"/>
                  <a:pt x="8700103" y="7016840"/>
                </a:cubicBezTo>
                <a:cubicBezTo>
                  <a:pt x="8708689" y="6977846"/>
                  <a:pt x="8775147" y="6938521"/>
                  <a:pt x="8811389" y="6940557"/>
                </a:cubicBezTo>
                <a:cubicBezTo>
                  <a:pt x="8847631" y="6942593"/>
                  <a:pt x="8875728" y="7014583"/>
                  <a:pt x="8917557" y="7029058"/>
                </a:cubicBezTo>
                <a:lnTo>
                  <a:pt x="9041228" y="7033847"/>
                </a:lnTo>
                <a:cubicBezTo>
                  <a:pt x="9122353" y="7060155"/>
                  <a:pt x="9158403" y="7125100"/>
                  <a:pt x="9239528" y="7151408"/>
                </a:cubicBezTo>
                <a:cubicBezTo>
                  <a:pt x="9345366" y="7174744"/>
                  <a:pt x="9472642" y="7191283"/>
                  <a:pt x="9557043" y="7221416"/>
                </a:cubicBezTo>
                <a:cubicBezTo>
                  <a:pt x="9641444" y="7251549"/>
                  <a:pt x="9673284" y="7330996"/>
                  <a:pt x="9745934" y="7332207"/>
                </a:cubicBezTo>
                <a:cubicBezTo>
                  <a:pt x="9828270" y="7297698"/>
                  <a:pt x="9904386" y="7251631"/>
                  <a:pt x="9973624" y="7202923"/>
                </a:cubicBezTo>
                <a:lnTo>
                  <a:pt x="10181338" y="7056798"/>
                </a:lnTo>
                <a:cubicBezTo>
                  <a:pt x="10295569" y="7032526"/>
                  <a:pt x="10540543" y="7058147"/>
                  <a:pt x="10639694" y="7089491"/>
                </a:cubicBezTo>
                <a:cubicBezTo>
                  <a:pt x="10738845" y="7120835"/>
                  <a:pt x="10749963" y="7179890"/>
                  <a:pt x="10776243" y="7244862"/>
                </a:cubicBezTo>
                <a:cubicBezTo>
                  <a:pt x="10802523" y="7309834"/>
                  <a:pt x="10866890" y="7447236"/>
                  <a:pt x="10797377" y="7479323"/>
                </a:cubicBezTo>
                <a:cubicBezTo>
                  <a:pt x="10727864" y="7511410"/>
                  <a:pt x="10606011" y="7614056"/>
                  <a:pt x="10629623" y="7785114"/>
                </a:cubicBezTo>
                <a:cubicBezTo>
                  <a:pt x="10653235" y="7956172"/>
                  <a:pt x="10758631" y="7956392"/>
                  <a:pt x="10823135" y="8042031"/>
                </a:cubicBezTo>
                <a:cubicBezTo>
                  <a:pt x="10885658" y="8159262"/>
                  <a:pt x="10986571" y="8282547"/>
                  <a:pt x="11010705" y="8393723"/>
                </a:cubicBezTo>
                <a:cubicBezTo>
                  <a:pt x="11034839" y="8504899"/>
                  <a:pt x="10936680" y="8658291"/>
                  <a:pt x="10967941" y="8709091"/>
                </a:cubicBezTo>
                <a:lnTo>
                  <a:pt x="11075925" y="8653447"/>
                </a:lnTo>
                <a:cubicBezTo>
                  <a:pt x="11115194" y="8662143"/>
                  <a:pt x="11170067" y="8786777"/>
                  <a:pt x="11203557" y="8761267"/>
                </a:cubicBezTo>
                <a:cubicBezTo>
                  <a:pt x="11237047" y="8735757"/>
                  <a:pt x="11198521" y="8547087"/>
                  <a:pt x="11276868" y="8500387"/>
                </a:cubicBezTo>
                <a:cubicBezTo>
                  <a:pt x="11355215" y="8453687"/>
                  <a:pt x="11553875" y="8469649"/>
                  <a:pt x="11673637" y="8481069"/>
                </a:cubicBezTo>
                <a:cubicBezTo>
                  <a:pt x="11793399" y="8492489"/>
                  <a:pt x="11871470" y="8537950"/>
                  <a:pt x="11995443" y="8568909"/>
                </a:cubicBezTo>
                <a:lnTo>
                  <a:pt x="12411035" y="8673261"/>
                </a:lnTo>
                <a:cubicBezTo>
                  <a:pt x="12594697" y="8694863"/>
                  <a:pt x="12844596" y="8626010"/>
                  <a:pt x="12975063" y="8640568"/>
                </a:cubicBezTo>
                <a:cubicBezTo>
                  <a:pt x="13105530" y="8655126"/>
                  <a:pt x="13300530" y="8673619"/>
                  <a:pt x="13425659" y="8721970"/>
                </a:cubicBezTo>
                <a:cubicBezTo>
                  <a:pt x="13550788" y="8770321"/>
                  <a:pt x="13624455" y="8867297"/>
                  <a:pt x="13725835" y="8930673"/>
                </a:cubicBezTo>
                <a:cubicBezTo>
                  <a:pt x="13827215" y="8994049"/>
                  <a:pt x="13826941" y="8978555"/>
                  <a:pt x="13956665" y="8947679"/>
                </a:cubicBezTo>
                <a:cubicBezTo>
                  <a:pt x="14086389" y="8916803"/>
                  <a:pt x="14321676" y="8812837"/>
                  <a:pt x="14504182" y="8745416"/>
                </a:cubicBezTo>
                <a:lnTo>
                  <a:pt x="14996551" y="8299939"/>
                </a:lnTo>
                <a:cubicBezTo>
                  <a:pt x="15160674" y="8151447"/>
                  <a:pt x="15633505" y="8186616"/>
                  <a:pt x="15817166" y="8135816"/>
                </a:cubicBezTo>
                <a:lnTo>
                  <a:pt x="16098520" y="7995139"/>
                </a:lnTo>
                <a:cubicBezTo>
                  <a:pt x="16192305" y="7948247"/>
                  <a:pt x="15723381" y="7967785"/>
                  <a:pt x="15535812" y="7971693"/>
                </a:cubicBezTo>
                <a:cubicBezTo>
                  <a:pt x="15348243" y="7987324"/>
                  <a:pt x="15093858" y="8060661"/>
                  <a:pt x="14973105" y="8018585"/>
                </a:cubicBezTo>
                <a:cubicBezTo>
                  <a:pt x="14852352" y="7976509"/>
                  <a:pt x="14748769" y="7859911"/>
                  <a:pt x="14811292" y="7719234"/>
                </a:cubicBezTo>
                <a:cubicBezTo>
                  <a:pt x="14865230" y="7623633"/>
                  <a:pt x="14904363" y="7565898"/>
                  <a:pt x="14973105" y="7432431"/>
                </a:cubicBezTo>
                <a:cubicBezTo>
                  <a:pt x="15041847" y="7298964"/>
                  <a:pt x="14958024" y="7051294"/>
                  <a:pt x="15223747" y="6918432"/>
                </a:cubicBezTo>
                <a:lnTo>
                  <a:pt x="15840612" y="6564923"/>
                </a:lnTo>
                <a:cubicBezTo>
                  <a:pt x="16033300" y="6451297"/>
                  <a:pt x="16211486" y="6302062"/>
                  <a:pt x="16379874" y="6236677"/>
                </a:cubicBezTo>
                <a:cubicBezTo>
                  <a:pt x="16548262" y="6171292"/>
                  <a:pt x="16637780" y="6219423"/>
                  <a:pt x="16850942" y="6172613"/>
                </a:cubicBezTo>
                <a:cubicBezTo>
                  <a:pt x="17064104" y="6125803"/>
                  <a:pt x="17409606" y="6000014"/>
                  <a:pt x="17658845" y="5955818"/>
                </a:cubicBezTo>
                <a:cubicBezTo>
                  <a:pt x="17908084" y="5911622"/>
                  <a:pt x="18566201" y="5334083"/>
                  <a:pt x="18771382" y="5134708"/>
                </a:cubicBezTo>
                <a:cubicBezTo>
                  <a:pt x="18976564" y="4935333"/>
                  <a:pt x="18820201" y="4852281"/>
                  <a:pt x="18889934" y="4759570"/>
                </a:cubicBezTo>
                <a:cubicBezTo>
                  <a:pt x="18959667" y="4666859"/>
                  <a:pt x="19050479" y="4562038"/>
                  <a:pt x="19189780" y="4578439"/>
                </a:cubicBezTo>
                <a:cubicBezTo>
                  <a:pt x="19329081" y="4594840"/>
                  <a:pt x="19840658" y="4976750"/>
                  <a:pt x="19725739" y="4857978"/>
                </a:cubicBezTo>
                <a:cubicBezTo>
                  <a:pt x="19610820" y="4739206"/>
                  <a:pt x="19458971" y="4585567"/>
                  <a:pt x="19380982" y="4501662"/>
                </a:cubicBezTo>
                <a:cubicBezTo>
                  <a:pt x="19302993" y="4417757"/>
                  <a:pt x="19306762" y="4390485"/>
                  <a:pt x="19257806" y="4354545"/>
                </a:cubicBezTo>
                <a:cubicBezTo>
                  <a:pt x="19208850" y="4318605"/>
                  <a:pt x="19144097" y="4308864"/>
                  <a:pt x="19087243" y="4286023"/>
                </a:cubicBezTo>
                <a:cubicBezTo>
                  <a:pt x="19011071" y="4280354"/>
                  <a:pt x="19076182" y="3860801"/>
                  <a:pt x="19123074" y="3845170"/>
                </a:cubicBezTo>
                <a:cubicBezTo>
                  <a:pt x="19169966" y="3829539"/>
                  <a:pt x="19264741" y="3850618"/>
                  <a:pt x="19263751" y="3798277"/>
                </a:cubicBezTo>
                <a:cubicBezTo>
                  <a:pt x="19262761" y="3745936"/>
                  <a:pt x="19085869" y="3726508"/>
                  <a:pt x="19117131" y="3531123"/>
                </a:cubicBezTo>
                <a:cubicBezTo>
                  <a:pt x="19126927" y="3370082"/>
                  <a:pt x="19141319" y="3176486"/>
                  <a:pt x="19146520" y="3048000"/>
                </a:cubicBezTo>
                <a:cubicBezTo>
                  <a:pt x="19151721" y="2919514"/>
                  <a:pt x="19159371" y="2889078"/>
                  <a:pt x="19148336" y="2760207"/>
                </a:cubicBezTo>
                <a:cubicBezTo>
                  <a:pt x="19137301" y="2631336"/>
                  <a:pt x="19102985" y="2436584"/>
                  <a:pt x="19080310" y="2274773"/>
                </a:cubicBezTo>
                <a:cubicBezTo>
                  <a:pt x="19064074" y="2089350"/>
                  <a:pt x="19169581" y="2074599"/>
                  <a:pt x="19169966" y="1969477"/>
                </a:cubicBezTo>
                <a:cubicBezTo>
                  <a:pt x="19170351" y="1864355"/>
                  <a:pt x="19111737" y="1752518"/>
                  <a:pt x="19082622" y="1644038"/>
                </a:cubicBezTo>
                <a:cubicBezTo>
                  <a:pt x="19051361" y="1503361"/>
                  <a:pt x="19320220" y="1351072"/>
                  <a:pt x="19474766" y="1242647"/>
                </a:cubicBezTo>
                <a:cubicBezTo>
                  <a:pt x="19629312" y="1134222"/>
                  <a:pt x="19796656" y="1069497"/>
                  <a:pt x="20009900" y="993490"/>
                </a:cubicBezTo>
                <a:cubicBezTo>
                  <a:pt x="20223144" y="917483"/>
                  <a:pt x="20468284" y="870122"/>
                  <a:pt x="20754233" y="786602"/>
                </a:cubicBezTo>
                <a:cubicBezTo>
                  <a:pt x="21040182" y="703082"/>
                  <a:pt x="21474128" y="585659"/>
                  <a:pt x="21725597" y="492370"/>
                </a:cubicBezTo>
                <a:cubicBezTo>
                  <a:pt x="21977066" y="399081"/>
                  <a:pt x="22241412" y="164123"/>
                  <a:pt x="22499320" y="0"/>
                </a:cubicBezTo>
                <a:lnTo>
                  <a:pt x="22428982" y="14466277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361205" y="228649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1D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21803092" y="867187"/>
            <a:ext cx="212397" cy="161034"/>
          </a:xfrm>
          <a:custGeom>
            <a:avLst/>
            <a:gdLst>
              <a:gd name="connsiteX0" fmla="*/ 90153 w 211214"/>
              <a:gd name="connsiteY0" fmla="*/ 12879 h 159698"/>
              <a:gd name="connsiteX1" fmla="*/ 0 w 211214"/>
              <a:gd name="connsiteY1" fmla="*/ 74698 h 159698"/>
              <a:gd name="connsiteX2" fmla="*/ 48940 w 211214"/>
              <a:gd name="connsiteY2" fmla="*/ 159698 h 159698"/>
              <a:gd name="connsiteX3" fmla="*/ 113334 w 211214"/>
              <a:gd name="connsiteY3" fmla="*/ 110758 h 159698"/>
              <a:gd name="connsiteX4" fmla="*/ 167426 w 211214"/>
              <a:gd name="connsiteY4" fmla="*/ 100455 h 159698"/>
              <a:gd name="connsiteX5" fmla="*/ 211214 w 211214"/>
              <a:gd name="connsiteY5" fmla="*/ 28334 h 159698"/>
              <a:gd name="connsiteX6" fmla="*/ 144244 w 211214"/>
              <a:gd name="connsiteY6" fmla="*/ 0 h 159698"/>
              <a:gd name="connsiteX7" fmla="*/ 90153 w 211214"/>
              <a:gd name="connsiteY7" fmla="*/ 12879 h 159698"/>
              <a:gd name="connsiteX0" fmla="*/ 90993 w 212054"/>
              <a:gd name="connsiteY0" fmla="*/ 12879 h 160247"/>
              <a:gd name="connsiteX1" fmla="*/ 840 w 212054"/>
              <a:gd name="connsiteY1" fmla="*/ 74698 h 160247"/>
              <a:gd name="connsiteX2" fmla="*/ 49780 w 212054"/>
              <a:gd name="connsiteY2" fmla="*/ 159698 h 160247"/>
              <a:gd name="connsiteX3" fmla="*/ 114174 w 212054"/>
              <a:gd name="connsiteY3" fmla="*/ 110758 h 160247"/>
              <a:gd name="connsiteX4" fmla="*/ 168266 w 212054"/>
              <a:gd name="connsiteY4" fmla="*/ 100455 h 160247"/>
              <a:gd name="connsiteX5" fmla="*/ 212054 w 212054"/>
              <a:gd name="connsiteY5" fmla="*/ 28334 h 160247"/>
              <a:gd name="connsiteX6" fmla="*/ 145084 w 212054"/>
              <a:gd name="connsiteY6" fmla="*/ 0 h 160247"/>
              <a:gd name="connsiteX7" fmla="*/ 90993 w 212054"/>
              <a:gd name="connsiteY7" fmla="*/ 12879 h 160247"/>
              <a:gd name="connsiteX0" fmla="*/ 90993 w 212054"/>
              <a:gd name="connsiteY0" fmla="*/ 12879 h 160247"/>
              <a:gd name="connsiteX1" fmla="*/ 840 w 212054"/>
              <a:gd name="connsiteY1" fmla="*/ 74698 h 160247"/>
              <a:gd name="connsiteX2" fmla="*/ 49780 w 212054"/>
              <a:gd name="connsiteY2" fmla="*/ 159698 h 160247"/>
              <a:gd name="connsiteX3" fmla="*/ 114174 w 212054"/>
              <a:gd name="connsiteY3" fmla="*/ 110758 h 160247"/>
              <a:gd name="connsiteX4" fmla="*/ 168266 w 212054"/>
              <a:gd name="connsiteY4" fmla="*/ 100455 h 160247"/>
              <a:gd name="connsiteX5" fmla="*/ 212054 w 212054"/>
              <a:gd name="connsiteY5" fmla="*/ 28334 h 160247"/>
              <a:gd name="connsiteX6" fmla="*/ 145084 w 212054"/>
              <a:gd name="connsiteY6" fmla="*/ 0 h 160247"/>
              <a:gd name="connsiteX7" fmla="*/ 90993 w 212054"/>
              <a:gd name="connsiteY7" fmla="*/ 12879 h 160247"/>
              <a:gd name="connsiteX0" fmla="*/ 90993 w 212054"/>
              <a:gd name="connsiteY0" fmla="*/ 13728 h 161096"/>
              <a:gd name="connsiteX1" fmla="*/ 840 w 212054"/>
              <a:gd name="connsiteY1" fmla="*/ 75547 h 161096"/>
              <a:gd name="connsiteX2" fmla="*/ 49780 w 212054"/>
              <a:gd name="connsiteY2" fmla="*/ 160547 h 161096"/>
              <a:gd name="connsiteX3" fmla="*/ 114174 w 212054"/>
              <a:gd name="connsiteY3" fmla="*/ 111607 h 161096"/>
              <a:gd name="connsiteX4" fmla="*/ 168266 w 212054"/>
              <a:gd name="connsiteY4" fmla="*/ 101304 h 161096"/>
              <a:gd name="connsiteX5" fmla="*/ 212054 w 212054"/>
              <a:gd name="connsiteY5" fmla="*/ 29183 h 161096"/>
              <a:gd name="connsiteX6" fmla="*/ 145084 w 212054"/>
              <a:gd name="connsiteY6" fmla="*/ 849 h 161096"/>
              <a:gd name="connsiteX7" fmla="*/ 90993 w 212054"/>
              <a:gd name="connsiteY7" fmla="*/ 13728 h 161096"/>
              <a:gd name="connsiteX0" fmla="*/ 90993 w 212054"/>
              <a:gd name="connsiteY0" fmla="*/ 13728 h 161096"/>
              <a:gd name="connsiteX1" fmla="*/ 840 w 212054"/>
              <a:gd name="connsiteY1" fmla="*/ 75547 h 161096"/>
              <a:gd name="connsiteX2" fmla="*/ 49780 w 212054"/>
              <a:gd name="connsiteY2" fmla="*/ 160547 h 161096"/>
              <a:gd name="connsiteX3" fmla="*/ 114174 w 212054"/>
              <a:gd name="connsiteY3" fmla="*/ 111607 h 161096"/>
              <a:gd name="connsiteX4" fmla="*/ 168266 w 212054"/>
              <a:gd name="connsiteY4" fmla="*/ 101304 h 161096"/>
              <a:gd name="connsiteX5" fmla="*/ 212054 w 212054"/>
              <a:gd name="connsiteY5" fmla="*/ 29183 h 161096"/>
              <a:gd name="connsiteX6" fmla="*/ 145084 w 212054"/>
              <a:gd name="connsiteY6" fmla="*/ 849 h 161096"/>
              <a:gd name="connsiteX7" fmla="*/ 90993 w 212054"/>
              <a:gd name="connsiteY7" fmla="*/ 13728 h 161096"/>
              <a:gd name="connsiteX0" fmla="*/ 90993 w 212380"/>
              <a:gd name="connsiteY0" fmla="*/ 13728 h 161096"/>
              <a:gd name="connsiteX1" fmla="*/ 840 w 212380"/>
              <a:gd name="connsiteY1" fmla="*/ 75547 h 161096"/>
              <a:gd name="connsiteX2" fmla="*/ 49780 w 212380"/>
              <a:gd name="connsiteY2" fmla="*/ 160547 h 161096"/>
              <a:gd name="connsiteX3" fmla="*/ 114174 w 212380"/>
              <a:gd name="connsiteY3" fmla="*/ 111607 h 161096"/>
              <a:gd name="connsiteX4" fmla="*/ 168266 w 212380"/>
              <a:gd name="connsiteY4" fmla="*/ 101304 h 161096"/>
              <a:gd name="connsiteX5" fmla="*/ 212054 w 212380"/>
              <a:gd name="connsiteY5" fmla="*/ 29183 h 161096"/>
              <a:gd name="connsiteX6" fmla="*/ 145084 w 212380"/>
              <a:gd name="connsiteY6" fmla="*/ 849 h 161096"/>
              <a:gd name="connsiteX7" fmla="*/ 90993 w 212380"/>
              <a:gd name="connsiteY7" fmla="*/ 13728 h 161096"/>
              <a:gd name="connsiteX0" fmla="*/ 90993 w 212397"/>
              <a:gd name="connsiteY0" fmla="*/ 13728 h 161096"/>
              <a:gd name="connsiteX1" fmla="*/ 840 w 212397"/>
              <a:gd name="connsiteY1" fmla="*/ 75547 h 161096"/>
              <a:gd name="connsiteX2" fmla="*/ 49780 w 212397"/>
              <a:gd name="connsiteY2" fmla="*/ 160547 h 161096"/>
              <a:gd name="connsiteX3" fmla="*/ 114174 w 212397"/>
              <a:gd name="connsiteY3" fmla="*/ 111607 h 161096"/>
              <a:gd name="connsiteX4" fmla="*/ 168266 w 212397"/>
              <a:gd name="connsiteY4" fmla="*/ 101304 h 161096"/>
              <a:gd name="connsiteX5" fmla="*/ 212054 w 212397"/>
              <a:gd name="connsiteY5" fmla="*/ 29183 h 161096"/>
              <a:gd name="connsiteX6" fmla="*/ 145084 w 212397"/>
              <a:gd name="connsiteY6" fmla="*/ 849 h 161096"/>
              <a:gd name="connsiteX7" fmla="*/ 90993 w 212397"/>
              <a:gd name="connsiteY7" fmla="*/ 13728 h 161096"/>
              <a:gd name="connsiteX0" fmla="*/ 90993 w 212397"/>
              <a:gd name="connsiteY0" fmla="*/ 13728 h 161034"/>
              <a:gd name="connsiteX1" fmla="*/ 840 w 212397"/>
              <a:gd name="connsiteY1" fmla="*/ 75547 h 161034"/>
              <a:gd name="connsiteX2" fmla="*/ 49780 w 212397"/>
              <a:gd name="connsiteY2" fmla="*/ 160547 h 161034"/>
              <a:gd name="connsiteX3" fmla="*/ 114174 w 212397"/>
              <a:gd name="connsiteY3" fmla="*/ 111607 h 161034"/>
              <a:gd name="connsiteX4" fmla="*/ 168266 w 212397"/>
              <a:gd name="connsiteY4" fmla="*/ 101304 h 161034"/>
              <a:gd name="connsiteX5" fmla="*/ 212054 w 212397"/>
              <a:gd name="connsiteY5" fmla="*/ 29183 h 161034"/>
              <a:gd name="connsiteX6" fmla="*/ 145084 w 212397"/>
              <a:gd name="connsiteY6" fmla="*/ 849 h 161034"/>
              <a:gd name="connsiteX7" fmla="*/ 90993 w 212397"/>
              <a:gd name="connsiteY7" fmla="*/ 13728 h 16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97" h="161034">
                <a:moveTo>
                  <a:pt x="90993" y="13728"/>
                </a:moveTo>
                <a:cubicBezTo>
                  <a:pt x="66952" y="26178"/>
                  <a:pt x="7709" y="51077"/>
                  <a:pt x="840" y="75547"/>
                </a:cubicBezTo>
                <a:cubicBezTo>
                  <a:pt x="-6029" y="100017"/>
                  <a:pt x="30891" y="154537"/>
                  <a:pt x="49780" y="160547"/>
                </a:cubicBezTo>
                <a:cubicBezTo>
                  <a:pt x="68669" y="166557"/>
                  <a:pt x="96143" y="115041"/>
                  <a:pt x="114174" y="111607"/>
                </a:cubicBezTo>
                <a:lnTo>
                  <a:pt x="168266" y="101304"/>
                </a:lnTo>
                <a:cubicBezTo>
                  <a:pt x="186297" y="97870"/>
                  <a:pt x="215918" y="45925"/>
                  <a:pt x="212054" y="29183"/>
                </a:cubicBezTo>
                <a:cubicBezTo>
                  <a:pt x="208190" y="12441"/>
                  <a:pt x="165261" y="3425"/>
                  <a:pt x="145084" y="849"/>
                </a:cubicBezTo>
                <a:cubicBezTo>
                  <a:pt x="124907" y="-1727"/>
                  <a:pt x="115034" y="1278"/>
                  <a:pt x="90993" y="13728"/>
                </a:cubicBezTo>
                <a:close/>
              </a:path>
            </a:pathLst>
          </a:custGeom>
          <a:solidFill>
            <a:srgbClr val="E2F0D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21326251" y="2561049"/>
            <a:ext cx="584067" cy="332715"/>
          </a:xfrm>
          <a:custGeom>
            <a:avLst/>
            <a:gdLst>
              <a:gd name="connsiteX0" fmla="*/ 218582 w 568313"/>
              <a:gd name="connsiteY0" fmla="*/ 189437 h 327872"/>
              <a:gd name="connsiteX1" fmla="*/ 477237 w 568313"/>
              <a:gd name="connsiteY1" fmla="*/ 327872 h 327872"/>
              <a:gd name="connsiteX2" fmla="*/ 568313 w 568313"/>
              <a:gd name="connsiteY2" fmla="*/ 222224 h 327872"/>
              <a:gd name="connsiteX3" fmla="*/ 400733 w 568313"/>
              <a:gd name="connsiteY3" fmla="*/ 51002 h 327872"/>
              <a:gd name="connsiteX4" fmla="*/ 105648 w 568313"/>
              <a:gd name="connsiteY4" fmla="*/ 0 h 327872"/>
              <a:gd name="connsiteX5" fmla="*/ 0 w 568313"/>
              <a:gd name="connsiteY5" fmla="*/ 43716 h 327872"/>
              <a:gd name="connsiteX6" fmla="*/ 40074 w 568313"/>
              <a:gd name="connsiteY6" fmla="*/ 142078 h 327872"/>
              <a:gd name="connsiteX7" fmla="*/ 94719 w 568313"/>
              <a:gd name="connsiteY7" fmla="*/ 273227 h 327872"/>
              <a:gd name="connsiteX8" fmla="*/ 233154 w 568313"/>
              <a:gd name="connsiteY8" fmla="*/ 295085 h 327872"/>
              <a:gd name="connsiteX9" fmla="*/ 218582 w 568313"/>
              <a:gd name="connsiteY9" fmla="*/ 189437 h 327872"/>
              <a:gd name="connsiteX0" fmla="*/ 218582 w 568313"/>
              <a:gd name="connsiteY0" fmla="*/ 189437 h 327872"/>
              <a:gd name="connsiteX1" fmla="*/ 477237 w 568313"/>
              <a:gd name="connsiteY1" fmla="*/ 327872 h 327872"/>
              <a:gd name="connsiteX2" fmla="*/ 568313 w 568313"/>
              <a:gd name="connsiteY2" fmla="*/ 222224 h 327872"/>
              <a:gd name="connsiteX3" fmla="*/ 400733 w 568313"/>
              <a:gd name="connsiteY3" fmla="*/ 51002 h 327872"/>
              <a:gd name="connsiteX4" fmla="*/ 105648 w 568313"/>
              <a:gd name="connsiteY4" fmla="*/ 0 h 327872"/>
              <a:gd name="connsiteX5" fmla="*/ 0 w 568313"/>
              <a:gd name="connsiteY5" fmla="*/ 43716 h 327872"/>
              <a:gd name="connsiteX6" fmla="*/ 40074 w 568313"/>
              <a:gd name="connsiteY6" fmla="*/ 142078 h 327872"/>
              <a:gd name="connsiteX7" fmla="*/ 94719 w 568313"/>
              <a:gd name="connsiteY7" fmla="*/ 273227 h 327872"/>
              <a:gd name="connsiteX8" fmla="*/ 233154 w 568313"/>
              <a:gd name="connsiteY8" fmla="*/ 295085 h 327872"/>
              <a:gd name="connsiteX9" fmla="*/ 218582 w 568313"/>
              <a:gd name="connsiteY9" fmla="*/ 189437 h 327872"/>
              <a:gd name="connsiteX0" fmla="*/ 218582 w 568313"/>
              <a:gd name="connsiteY0" fmla="*/ 189437 h 327872"/>
              <a:gd name="connsiteX1" fmla="*/ 477237 w 568313"/>
              <a:gd name="connsiteY1" fmla="*/ 327872 h 327872"/>
              <a:gd name="connsiteX2" fmla="*/ 568313 w 568313"/>
              <a:gd name="connsiteY2" fmla="*/ 222224 h 327872"/>
              <a:gd name="connsiteX3" fmla="*/ 400733 w 568313"/>
              <a:gd name="connsiteY3" fmla="*/ 51002 h 327872"/>
              <a:gd name="connsiteX4" fmla="*/ 105648 w 568313"/>
              <a:gd name="connsiteY4" fmla="*/ 0 h 327872"/>
              <a:gd name="connsiteX5" fmla="*/ 0 w 568313"/>
              <a:gd name="connsiteY5" fmla="*/ 43716 h 327872"/>
              <a:gd name="connsiteX6" fmla="*/ 40074 w 568313"/>
              <a:gd name="connsiteY6" fmla="*/ 142078 h 327872"/>
              <a:gd name="connsiteX7" fmla="*/ 94719 w 568313"/>
              <a:gd name="connsiteY7" fmla="*/ 273227 h 327872"/>
              <a:gd name="connsiteX8" fmla="*/ 233154 w 568313"/>
              <a:gd name="connsiteY8" fmla="*/ 295085 h 327872"/>
              <a:gd name="connsiteX9" fmla="*/ 218582 w 568313"/>
              <a:gd name="connsiteY9" fmla="*/ 189437 h 327872"/>
              <a:gd name="connsiteX0" fmla="*/ 229545 w 579276"/>
              <a:gd name="connsiteY0" fmla="*/ 189437 h 327872"/>
              <a:gd name="connsiteX1" fmla="*/ 488200 w 579276"/>
              <a:gd name="connsiteY1" fmla="*/ 327872 h 327872"/>
              <a:gd name="connsiteX2" fmla="*/ 579276 w 579276"/>
              <a:gd name="connsiteY2" fmla="*/ 222224 h 327872"/>
              <a:gd name="connsiteX3" fmla="*/ 411696 w 579276"/>
              <a:gd name="connsiteY3" fmla="*/ 51002 h 327872"/>
              <a:gd name="connsiteX4" fmla="*/ 116611 w 579276"/>
              <a:gd name="connsiteY4" fmla="*/ 0 h 327872"/>
              <a:gd name="connsiteX5" fmla="*/ 10963 w 579276"/>
              <a:gd name="connsiteY5" fmla="*/ 43716 h 327872"/>
              <a:gd name="connsiteX6" fmla="*/ 51037 w 579276"/>
              <a:gd name="connsiteY6" fmla="*/ 142078 h 327872"/>
              <a:gd name="connsiteX7" fmla="*/ 105682 w 579276"/>
              <a:gd name="connsiteY7" fmla="*/ 273227 h 327872"/>
              <a:gd name="connsiteX8" fmla="*/ 244117 w 579276"/>
              <a:gd name="connsiteY8" fmla="*/ 295085 h 327872"/>
              <a:gd name="connsiteX9" fmla="*/ 229545 w 579276"/>
              <a:gd name="connsiteY9" fmla="*/ 189437 h 327872"/>
              <a:gd name="connsiteX0" fmla="*/ 229545 w 579276"/>
              <a:gd name="connsiteY0" fmla="*/ 189437 h 327872"/>
              <a:gd name="connsiteX1" fmla="*/ 488200 w 579276"/>
              <a:gd name="connsiteY1" fmla="*/ 327872 h 327872"/>
              <a:gd name="connsiteX2" fmla="*/ 579276 w 579276"/>
              <a:gd name="connsiteY2" fmla="*/ 222224 h 327872"/>
              <a:gd name="connsiteX3" fmla="*/ 411696 w 579276"/>
              <a:gd name="connsiteY3" fmla="*/ 51002 h 327872"/>
              <a:gd name="connsiteX4" fmla="*/ 116611 w 579276"/>
              <a:gd name="connsiteY4" fmla="*/ 0 h 327872"/>
              <a:gd name="connsiteX5" fmla="*/ 10963 w 579276"/>
              <a:gd name="connsiteY5" fmla="*/ 43716 h 327872"/>
              <a:gd name="connsiteX6" fmla="*/ 51037 w 579276"/>
              <a:gd name="connsiteY6" fmla="*/ 142078 h 327872"/>
              <a:gd name="connsiteX7" fmla="*/ 105682 w 579276"/>
              <a:gd name="connsiteY7" fmla="*/ 273227 h 327872"/>
              <a:gd name="connsiteX8" fmla="*/ 244117 w 579276"/>
              <a:gd name="connsiteY8" fmla="*/ 295085 h 327872"/>
              <a:gd name="connsiteX9" fmla="*/ 229545 w 579276"/>
              <a:gd name="connsiteY9" fmla="*/ 189437 h 327872"/>
              <a:gd name="connsiteX0" fmla="*/ 229545 w 579276"/>
              <a:gd name="connsiteY0" fmla="*/ 189437 h 327872"/>
              <a:gd name="connsiteX1" fmla="*/ 488200 w 579276"/>
              <a:gd name="connsiteY1" fmla="*/ 327872 h 327872"/>
              <a:gd name="connsiteX2" fmla="*/ 579276 w 579276"/>
              <a:gd name="connsiteY2" fmla="*/ 222224 h 327872"/>
              <a:gd name="connsiteX3" fmla="*/ 411696 w 579276"/>
              <a:gd name="connsiteY3" fmla="*/ 51002 h 327872"/>
              <a:gd name="connsiteX4" fmla="*/ 116611 w 579276"/>
              <a:gd name="connsiteY4" fmla="*/ 0 h 327872"/>
              <a:gd name="connsiteX5" fmla="*/ 10963 w 579276"/>
              <a:gd name="connsiteY5" fmla="*/ 43716 h 327872"/>
              <a:gd name="connsiteX6" fmla="*/ 51037 w 579276"/>
              <a:gd name="connsiteY6" fmla="*/ 142078 h 327872"/>
              <a:gd name="connsiteX7" fmla="*/ 105682 w 579276"/>
              <a:gd name="connsiteY7" fmla="*/ 273227 h 327872"/>
              <a:gd name="connsiteX8" fmla="*/ 244117 w 579276"/>
              <a:gd name="connsiteY8" fmla="*/ 295085 h 327872"/>
              <a:gd name="connsiteX9" fmla="*/ 229545 w 579276"/>
              <a:gd name="connsiteY9" fmla="*/ 189437 h 327872"/>
              <a:gd name="connsiteX0" fmla="*/ 229545 w 579276"/>
              <a:gd name="connsiteY0" fmla="*/ 189437 h 332715"/>
              <a:gd name="connsiteX1" fmla="*/ 488200 w 579276"/>
              <a:gd name="connsiteY1" fmla="*/ 327872 h 332715"/>
              <a:gd name="connsiteX2" fmla="*/ 579276 w 579276"/>
              <a:gd name="connsiteY2" fmla="*/ 222224 h 332715"/>
              <a:gd name="connsiteX3" fmla="*/ 411696 w 579276"/>
              <a:gd name="connsiteY3" fmla="*/ 51002 h 332715"/>
              <a:gd name="connsiteX4" fmla="*/ 116611 w 579276"/>
              <a:gd name="connsiteY4" fmla="*/ 0 h 332715"/>
              <a:gd name="connsiteX5" fmla="*/ 10963 w 579276"/>
              <a:gd name="connsiteY5" fmla="*/ 43716 h 332715"/>
              <a:gd name="connsiteX6" fmla="*/ 51037 w 579276"/>
              <a:gd name="connsiteY6" fmla="*/ 142078 h 332715"/>
              <a:gd name="connsiteX7" fmla="*/ 105682 w 579276"/>
              <a:gd name="connsiteY7" fmla="*/ 273227 h 332715"/>
              <a:gd name="connsiteX8" fmla="*/ 244117 w 579276"/>
              <a:gd name="connsiteY8" fmla="*/ 295085 h 332715"/>
              <a:gd name="connsiteX9" fmla="*/ 229545 w 579276"/>
              <a:gd name="connsiteY9" fmla="*/ 189437 h 332715"/>
              <a:gd name="connsiteX0" fmla="*/ 229545 w 584067"/>
              <a:gd name="connsiteY0" fmla="*/ 189437 h 332715"/>
              <a:gd name="connsiteX1" fmla="*/ 488200 w 584067"/>
              <a:gd name="connsiteY1" fmla="*/ 327872 h 332715"/>
              <a:gd name="connsiteX2" fmla="*/ 579276 w 584067"/>
              <a:gd name="connsiteY2" fmla="*/ 222224 h 332715"/>
              <a:gd name="connsiteX3" fmla="*/ 411696 w 584067"/>
              <a:gd name="connsiteY3" fmla="*/ 51002 h 332715"/>
              <a:gd name="connsiteX4" fmla="*/ 116611 w 584067"/>
              <a:gd name="connsiteY4" fmla="*/ 0 h 332715"/>
              <a:gd name="connsiteX5" fmla="*/ 10963 w 584067"/>
              <a:gd name="connsiteY5" fmla="*/ 43716 h 332715"/>
              <a:gd name="connsiteX6" fmla="*/ 51037 w 584067"/>
              <a:gd name="connsiteY6" fmla="*/ 142078 h 332715"/>
              <a:gd name="connsiteX7" fmla="*/ 105682 w 584067"/>
              <a:gd name="connsiteY7" fmla="*/ 273227 h 332715"/>
              <a:gd name="connsiteX8" fmla="*/ 244117 w 584067"/>
              <a:gd name="connsiteY8" fmla="*/ 295085 h 332715"/>
              <a:gd name="connsiteX9" fmla="*/ 229545 w 584067"/>
              <a:gd name="connsiteY9" fmla="*/ 189437 h 332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4067" h="332715">
                <a:moveTo>
                  <a:pt x="229545" y="189437"/>
                </a:moveTo>
                <a:cubicBezTo>
                  <a:pt x="270226" y="194902"/>
                  <a:pt x="457841" y="363088"/>
                  <a:pt x="488200" y="327872"/>
                </a:cubicBezTo>
                <a:lnTo>
                  <a:pt x="579276" y="222224"/>
                </a:lnTo>
                <a:cubicBezTo>
                  <a:pt x="609635" y="187008"/>
                  <a:pt x="488807" y="88039"/>
                  <a:pt x="411696" y="51002"/>
                </a:cubicBezTo>
                <a:cubicBezTo>
                  <a:pt x="334585" y="13965"/>
                  <a:pt x="183400" y="1214"/>
                  <a:pt x="116611" y="0"/>
                </a:cubicBezTo>
                <a:lnTo>
                  <a:pt x="10963" y="43716"/>
                </a:lnTo>
                <a:cubicBezTo>
                  <a:pt x="-24253" y="58288"/>
                  <a:pt x="35251" y="103826"/>
                  <a:pt x="51037" y="142078"/>
                </a:cubicBezTo>
                <a:lnTo>
                  <a:pt x="105682" y="273227"/>
                </a:lnTo>
                <a:cubicBezTo>
                  <a:pt x="123897" y="316943"/>
                  <a:pt x="223473" y="309050"/>
                  <a:pt x="244117" y="295085"/>
                </a:cubicBezTo>
                <a:cubicBezTo>
                  <a:pt x="264761" y="281120"/>
                  <a:pt x="188865" y="183973"/>
                  <a:pt x="229545" y="189437"/>
                </a:cubicBezTo>
                <a:close/>
              </a:path>
            </a:pathLst>
          </a:custGeom>
          <a:solidFill>
            <a:srgbClr val="E2F0D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6295924" y="5501569"/>
            <a:ext cx="202740" cy="209459"/>
          </a:xfrm>
          <a:custGeom>
            <a:avLst/>
            <a:gdLst>
              <a:gd name="connsiteX0" fmla="*/ 0 w 197224"/>
              <a:gd name="connsiteY0" fmla="*/ 149412 h 203200"/>
              <a:gd name="connsiteX1" fmla="*/ 65742 w 197224"/>
              <a:gd name="connsiteY1" fmla="*/ 77694 h 203200"/>
              <a:gd name="connsiteX2" fmla="*/ 137459 w 197224"/>
              <a:gd name="connsiteY2" fmla="*/ 0 h 203200"/>
              <a:gd name="connsiteX3" fmla="*/ 173318 w 197224"/>
              <a:gd name="connsiteY3" fmla="*/ 143435 h 203200"/>
              <a:gd name="connsiteX4" fmla="*/ 197224 w 197224"/>
              <a:gd name="connsiteY4" fmla="*/ 203200 h 203200"/>
              <a:gd name="connsiteX5" fmla="*/ 0 w 197224"/>
              <a:gd name="connsiteY5" fmla="*/ 149412 h 203200"/>
              <a:gd name="connsiteX0" fmla="*/ 0 w 197224"/>
              <a:gd name="connsiteY0" fmla="*/ 150666 h 204454"/>
              <a:gd name="connsiteX1" fmla="*/ 65742 w 197224"/>
              <a:gd name="connsiteY1" fmla="*/ 78948 h 204454"/>
              <a:gd name="connsiteX2" fmla="*/ 137459 w 197224"/>
              <a:gd name="connsiteY2" fmla="*/ 1254 h 204454"/>
              <a:gd name="connsiteX3" fmla="*/ 173318 w 197224"/>
              <a:gd name="connsiteY3" fmla="*/ 144689 h 204454"/>
              <a:gd name="connsiteX4" fmla="*/ 197224 w 197224"/>
              <a:gd name="connsiteY4" fmla="*/ 204454 h 204454"/>
              <a:gd name="connsiteX5" fmla="*/ 0 w 197224"/>
              <a:gd name="connsiteY5" fmla="*/ 150666 h 204454"/>
              <a:gd name="connsiteX0" fmla="*/ 0 w 197476"/>
              <a:gd name="connsiteY0" fmla="*/ 150666 h 208866"/>
              <a:gd name="connsiteX1" fmla="*/ 65742 w 197476"/>
              <a:gd name="connsiteY1" fmla="*/ 78948 h 208866"/>
              <a:gd name="connsiteX2" fmla="*/ 137459 w 197476"/>
              <a:gd name="connsiteY2" fmla="*/ 1254 h 208866"/>
              <a:gd name="connsiteX3" fmla="*/ 173318 w 197476"/>
              <a:gd name="connsiteY3" fmla="*/ 144689 h 208866"/>
              <a:gd name="connsiteX4" fmla="*/ 197224 w 197476"/>
              <a:gd name="connsiteY4" fmla="*/ 204454 h 208866"/>
              <a:gd name="connsiteX5" fmla="*/ 0 w 197476"/>
              <a:gd name="connsiteY5" fmla="*/ 150666 h 208866"/>
              <a:gd name="connsiteX0" fmla="*/ 4461 w 201685"/>
              <a:gd name="connsiteY0" fmla="*/ 150666 h 204475"/>
              <a:gd name="connsiteX1" fmla="*/ 70203 w 201685"/>
              <a:gd name="connsiteY1" fmla="*/ 78948 h 204475"/>
              <a:gd name="connsiteX2" fmla="*/ 141920 w 201685"/>
              <a:gd name="connsiteY2" fmla="*/ 1254 h 204475"/>
              <a:gd name="connsiteX3" fmla="*/ 177779 w 201685"/>
              <a:gd name="connsiteY3" fmla="*/ 144689 h 204475"/>
              <a:gd name="connsiteX4" fmla="*/ 201685 w 201685"/>
              <a:gd name="connsiteY4" fmla="*/ 204454 h 204475"/>
              <a:gd name="connsiteX5" fmla="*/ 4461 w 201685"/>
              <a:gd name="connsiteY5" fmla="*/ 150666 h 204475"/>
              <a:gd name="connsiteX0" fmla="*/ 4461 w 201685"/>
              <a:gd name="connsiteY0" fmla="*/ 150666 h 204475"/>
              <a:gd name="connsiteX1" fmla="*/ 70203 w 201685"/>
              <a:gd name="connsiteY1" fmla="*/ 78948 h 204475"/>
              <a:gd name="connsiteX2" fmla="*/ 141920 w 201685"/>
              <a:gd name="connsiteY2" fmla="*/ 1254 h 204475"/>
              <a:gd name="connsiteX3" fmla="*/ 177779 w 201685"/>
              <a:gd name="connsiteY3" fmla="*/ 144689 h 204475"/>
              <a:gd name="connsiteX4" fmla="*/ 201685 w 201685"/>
              <a:gd name="connsiteY4" fmla="*/ 204454 h 204475"/>
              <a:gd name="connsiteX5" fmla="*/ 4461 w 201685"/>
              <a:gd name="connsiteY5" fmla="*/ 150666 h 204475"/>
              <a:gd name="connsiteX0" fmla="*/ 389 w 200832"/>
              <a:gd name="connsiteY0" fmla="*/ 150666 h 207667"/>
              <a:gd name="connsiteX1" fmla="*/ 66131 w 200832"/>
              <a:gd name="connsiteY1" fmla="*/ 78948 h 207667"/>
              <a:gd name="connsiteX2" fmla="*/ 137848 w 200832"/>
              <a:gd name="connsiteY2" fmla="*/ 1254 h 207667"/>
              <a:gd name="connsiteX3" fmla="*/ 173707 w 200832"/>
              <a:gd name="connsiteY3" fmla="*/ 144689 h 207667"/>
              <a:gd name="connsiteX4" fmla="*/ 197613 w 200832"/>
              <a:gd name="connsiteY4" fmla="*/ 204454 h 207667"/>
              <a:gd name="connsiteX5" fmla="*/ 97218 w 200832"/>
              <a:gd name="connsiteY5" fmla="*/ 194434 h 207667"/>
              <a:gd name="connsiteX6" fmla="*/ 389 w 200832"/>
              <a:gd name="connsiteY6" fmla="*/ 150666 h 207667"/>
              <a:gd name="connsiteX0" fmla="*/ 389 w 200370"/>
              <a:gd name="connsiteY0" fmla="*/ 149882 h 208905"/>
              <a:gd name="connsiteX1" fmla="*/ 66131 w 200370"/>
              <a:gd name="connsiteY1" fmla="*/ 78164 h 208905"/>
              <a:gd name="connsiteX2" fmla="*/ 137848 w 200370"/>
              <a:gd name="connsiteY2" fmla="*/ 470 h 208905"/>
              <a:gd name="connsiteX3" fmla="*/ 170231 w 200370"/>
              <a:gd name="connsiteY3" fmla="*/ 116091 h 208905"/>
              <a:gd name="connsiteX4" fmla="*/ 197613 w 200370"/>
              <a:gd name="connsiteY4" fmla="*/ 203670 h 208905"/>
              <a:gd name="connsiteX5" fmla="*/ 97218 w 200370"/>
              <a:gd name="connsiteY5" fmla="*/ 193650 h 208905"/>
              <a:gd name="connsiteX6" fmla="*/ 389 w 200370"/>
              <a:gd name="connsiteY6" fmla="*/ 149882 h 208905"/>
              <a:gd name="connsiteX0" fmla="*/ 389 w 202740"/>
              <a:gd name="connsiteY0" fmla="*/ 149672 h 209459"/>
              <a:gd name="connsiteX1" fmla="*/ 66131 w 202740"/>
              <a:gd name="connsiteY1" fmla="*/ 77954 h 209459"/>
              <a:gd name="connsiteX2" fmla="*/ 137848 w 202740"/>
              <a:gd name="connsiteY2" fmla="*/ 260 h 209459"/>
              <a:gd name="connsiteX3" fmla="*/ 184138 w 202740"/>
              <a:gd name="connsiteY3" fmla="*/ 105450 h 209459"/>
              <a:gd name="connsiteX4" fmla="*/ 197613 w 202740"/>
              <a:gd name="connsiteY4" fmla="*/ 203460 h 209459"/>
              <a:gd name="connsiteX5" fmla="*/ 97218 w 202740"/>
              <a:gd name="connsiteY5" fmla="*/ 193440 h 209459"/>
              <a:gd name="connsiteX6" fmla="*/ 389 w 202740"/>
              <a:gd name="connsiteY6" fmla="*/ 149672 h 209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740" h="209459">
                <a:moveTo>
                  <a:pt x="389" y="149672"/>
                </a:moveTo>
                <a:cubicBezTo>
                  <a:pt x="-4792" y="130424"/>
                  <a:pt x="43221" y="102856"/>
                  <a:pt x="66131" y="77954"/>
                </a:cubicBezTo>
                <a:cubicBezTo>
                  <a:pt x="89041" y="53052"/>
                  <a:pt x="118180" y="-4323"/>
                  <a:pt x="137848" y="260"/>
                </a:cubicBezTo>
                <a:cubicBezTo>
                  <a:pt x="157516" y="4843"/>
                  <a:pt x="174177" y="71584"/>
                  <a:pt x="184138" y="105450"/>
                </a:cubicBezTo>
                <a:cubicBezTo>
                  <a:pt x="192107" y="125372"/>
                  <a:pt x="212100" y="188795"/>
                  <a:pt x="197613" y="203460"/>
                </a:cubicBezTo>
                <a:cubicBezTo>
                  <a:pt x="183126" y="218125"/>
                  <a:pt x="130089" y="202405"/>
                  <a:pt x="97218" y="193440"/>
                </a:cubicBezTo>
                <a:cubicBezTo>
                  <a:pt x="64347" y="184475"/>
                  <a:pt x="5570" y="168920"/>
                  <a:pt x="389" y="149672"/>
                </a:cubicBezTo>
                <a:close/>
              </a:path>
            </a:pathLst>
          </a:custGeom>
          <a:solidFill>
            <a:srgbClr val="E2F0D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1643450" y="1767510"/>
            <a:ext cx="247485" cy="208489"/>
          </a:xfrm>
          <a:custGeom>
            <a:avLst/>
            <a:gdLst>
              <a:gd name="connsiteX0" fmla="*/ 0 w 246491"/>
              <a:gd name="connsiteY0" fmla="*/ 47708 h 198782"/>
              <a:gd name="connsiteX1" fmla="*/ 143124 w 246491"/>
              <a:gd name="connsiteY1" fmla="*/ 15902 h 198782"/>
              <a:gd name="connsiteX2" fmla="*/ 246491 w 246491"/>
              <a:gd name="connsiteY2" fmla="*/ 0 h 198782"/>
              <a:gd name="connsiteX3" fmla="*/ 71562 w 246491"/>
              <a:gd name="connsiteY3" fmla="*/ 198782 h 198782"/>
              <a:gd name="connsiteX4" fmla="*/ 0 w 246491"/>
              <a:gd name="connsiteY4" fmla="*/ 166977 h 198782"/>
              <a:gd name="connsiteX5" fmla="*/ 0 w 246491"/>
              <a:gd name="connsiteY5" fmla="*/ 47708 h 198782"/>
              <a:gd name="connsiteX0" fmla="*/ 0 w 246491"/>
              <a:gd name="connsiteY0" fmla="*/ 47708 h 209116"/>
              <a:gd name="connsiteX1" fmla="*/ 143124 w 246491"/>
              <a:gd name="connsiteY1" fmla="*/ 15902 h 209116"/>
              <a:gd name="connsiteX2" fmla="*/ 246491 w 246491"/>
              <a:gd name="connsiteY2" fmla="*/ 0 h 209116"/>
              <a:gd name="connsiteX3" fmla="*/ 71562 w 246491"/>
              <a:gd name="connsiteY3" fmla="*/ 198782 h 209116"/>
              <a:gd name="connsiteX4" fmla="*/ 0 w 246491"/>
              <a:gd name="connsiteY4" fmla="*/ 166977 h 209116"/>
              <a:gd name="connsiteX5" fmla="*/ 0 w 246491"/>
              <a:gd name="connsiteY5" fmla="*/ 47708 h 209116"/>
              <a:gd name="connsiteX0" fmla="*/ 0 w 246491"/>
              <a:gd name="connsiteY0" fmla="*/ 47708 h 211755"/>
              <a:gd name="connsiteX1" fmla="*/ 143124 w 246491"/>
              <a:gd name="connsiteY1" fmla="*/ 15902 h 211755"/>
              <a:gd name="connsiteX2" fmla="*/ 246491 w 246491"/>
              <a:gd name="connsiteY2" fmla="*/ 0 h 211755"/>
              <a:gd name="connsiteX3" fmla="*/ 71562 w 246491"/>
              <a:gd name="connsiteY3" fmla="*/ 198782 h 211755"/>
              <a:gd name="connsiteX4" fmla="*/ 0 w 246491"/>
              <a:gd name="connsiteY4" fmla="*/ 166977 h 211755"/>
              <a:gd name="connsiteX5" fmla="*/ 0 w 246491"/>
              <a:gd name="connsiteY5" fmla="*/ 47708 h 211755"/>
              <a:gd name="connsiteX0" fmla="*/ 0 w 246491"/>
              <a:gd name="connsiteY0" fmla="*/ 47708 h 211755"/>
              <a:gd name="connsiteX1" fmla="*/ 143124 w 246491"/>
              <a:gd name="connsiteY1" fmla="*/ 15902 h 211755"/>
              <a:gd name="connsiteX2" fmla="*/ 246491 w 246491"/>
              <a:gd name="connsiteY2" fmla="*/ 0 h 211755"/>
              <a:gd name="connsiteX3" fmla="*/ 71562 w 246491"/>
              <a:gd name="connsiteY3" fmla="*/ 198782 h 211755"/>
              <a:gd name="connsiteX4" fmla="*/ 0 w 246491"/>
              <a:gd name="connsiteY4" fmla="*/ 166977 h 211755"/>
              <a:gd name="connsiteX5" fmla="*/ 0 w 246491"/>
              <a:gd name="connsiteY5" fmla="*/ 47708 h 211755"/>
              <a:gd name="connsiteX0" fmla="*/ 0 w 251109"/>
              <a:gd name="connsiteY0" fmla="*/ 47825 h 211872"/>
              <a:gd name="connsiteX1" fmla="*/ 143124 w 251109"/>
              <a:gd name="connsiteY1" fmla="*/ 16019 h 211872"/>
              <a:gd name="connsiteX2" fmla="*/ 246491 w 251109"/>
              <a:gd name="connsiteY2" fmla="*/ 117 h 211872"/>
              <a:gd name="connsiteX3" fmla="*/ 71562 w 251109"/>
              <a:gd name="connsiteY3" fmla="*/ 198899 h 211872"/>
              <a:gd name="connsiteX4" fmla="*/ 0 w 251109"/>
              <a:gd name="connsiteY4" fmla="*/ 167094 h 211872"/>
              <a:gd name="connsiteX5" fmla="*/ 0 w 251109"/>
              <a:gd name="connsiteY5" fmla="*/ 47825 h 211872"/>
              <a:gd name="connsiteX0" fmla="*/ 0 w 247485"/>
              <a:gd name="connsiteY0" fmla="*/ 53338 h 208489"/>
              <a:gd name="connsiteX1" fmla="*/ 143124 w 247485"/>
              <a:gd name="connsiteY1" fmla="*/ 21532 h 208489"/>
              <a:gd name="connsiteX2" fmla="*/ 246491 w 247485"/>
              <a:gd name="connsiteY2" fmla="*/ 5630 h 208489"/>
              <a:gd name="connsiteX3" fmla="*/ 188235 w 247485"/>
              <a:gd name="connsiteY3" fmla="*/ 125944 h 208489"/>
              <a:gd name="connsiteX4" fmla="*/ 71562 w 247485"/>
              <a:gd name="connsiteY4" fmla="*/ 204412 h 208489"/>
              <a:gd name="connsiteX5" fmla="*/ 0 w 247485"/>
              <a:gd name="connsiteY5" fmla="*/ 172607 h 208489"/>
              <a:gd name="connsiteX6" fmla="*/ 0 w 247485"/>
              <a:gd name="connsiteY6" fmla="*/ 53338 h 20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485" h="208489">
                <a:moveTo>
                  <a:pt x="0" y="53338"/>
                </a:moveTo>
                <a:cubicBezTo>
                  <a:pt x="0" y="13582"/>
                  <a:pt x="102042" y="29483"/>
                  <a:pt x="143124" y="21532"/>
                </a:cubicBezTo>
                <a:cubicBezTo>
                  <a:pt x="177580" y="16231"/>
                  <a:pt x="238973" y="-11772"/>
                  <a:pt x="246491" y="5630"/>
                </a:cubicBezTo>
                <a:cubicBezTo>
                  <a:pt x="254009" y="23032"/>
                  <a:pt x="217390" y="92814"/>
                  <a:pt x="188235" y="125944"/>
                </a:cubicBezTo>
                <a:cubicBezTo>
                  <a:pt x="159080" y="159074"/>
                  <a:pt x="102934" y="196635"/>
                  <a:pt x="71562" y="204412"/>
                </a:cubicBezTo>
                <a:cubicBezTo>
                  <a:pt x="40190" y="212189"/>
                  <a:pt x="0" y="212363"/>
                  <a:pt x="0" y="172607"/>
                </a:cubicBezTo>
                <a:lnTo>
                  <a:pt x="0" y="53338"/>
                </a:lnTo>
                <a:close/>
              </a:path>
            </a:pathLst>
          </a:custGeom>
          <a:solidFill>
            <a:srgbClr val="E2F0D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4620982" y="5729896"/>
            <a:ext cx="1481041" cy="920055"/>
          </a:xfrm>
          <a:custGeom>
            <a:avLst/>
            <a:gdLst>
              <a:gd name="connsiteX0" fmla="*/ 0 w 1445036"/>
              <a:gd name="connsiteY0" fmla="*/ 483258 h 895449"/>
              <a:gd name="connsiteX1" fmla="*/ 0 w 1445036"/>
              <a:gd name="connsiteY1" fmla="*/ 483258 h 895449"/>
              <a:gd name="connsiteX2" fmla="*/ 108970 w 1445036"/>
              <a:gd name="connsiteY2" fmla="*/ 322172 h 895449"/>
              <a:gd name="connsiteX3" fmla="*/ 535374 w 1445036"/>
              <a:gd name="connsiteY3" fmla="*/ 208465 h 895449"/>
              <a:gd name="connsiteX4" fmla="*/ 786479 w 1445036"/>
              <a:gd name="connsiteY4" fmla="*/ 0 h 895449"/>
              <a:gd name="connsiteX5" fmla="*/ 980730 w 1445036"/>
              <a:gd name="connsiteY5" fmla="*/ 127922 h 895449"/>
              <a:gd name="connsiteX6" fmla="*/ 1321853 w 1445036"/>
              <a:gd name="connsiteY6" fmla="*/ 208465 h 895449"/>
              <a:gd name="connsiteX7" fmla="*/ 1445036 w 1445036"/>
              <a:gd name="connsiteY7" fmla="*/ 388502 h 895449"/>
              <a:gd name="connsiteX8" fmla="*/ 1217621 w 1445036"/>
              <a:gd name="connsiteY8" fmla="*/ 592228 h 895449"/>
              <a:gd name="connsiteX9" fmla="*/ 1174980 w 1445036"/>
              <a:gd name="connsiteY9" fmla="*/ 758052 h 895449"/>
              <a:gd name="connsiteX10" fmla="*/ 848071 w 1445036"/>
              <a:gd name="connsiteY10" fmla="*/ 895449 h 895449"/>
              <a:gd name="connsiteX11" fmla="*/ 682247 w 1445036"/>
              <a:gd name="connsiteY11" fmla="*/ 777003 h 895449"/>
              <a:gd name="connsiteX12" fmla="*/ 232153 w 1445036"/>
              <a:gd name="connsiteY12" fmla="*/ 483258 h 895449"/>
              <a:gd name="connsiteX13" fmla="*/ 0 w 1445036"/>
              <a:gd name="connsiteY13" fmla="*/ 483258 h 895449"/>
              <a:gd name="connsiteX0" fmla="*/ 0 w 1445036"/>
              <a:gd name="connsiteY0" fmla="*/ 483258 h 895449"/>
              <a:gd name="connsiteX1" fmla="*/ 0 w 1445036"/>
              <a:gd name="connsiteY1" fmla="*/ 483258 h 895449"/>
              <a:gd name="connsiteX2" fmla="*/ 108970 w 1445036"/>
              <a:gd name="connsiteY2" fmla="*/ 322172 h 895449"/>
              <a:gd name="connsiteX3" fmla="*/ 535374 w 1445036"/>
              <a:gd name="connsiteY3" fmla="*/ 208465 h 895449"/>
              <a:gd name="connsiteX4" fmla="*/ 786479 w 1445036"/>
              <a:gd name="connsiteY4" fmla="*/ 0 h 895449"/>
              <a:gd name="connsiteX5" fmla="*/ 980730 w 1445036"/>
              <a:gd name="connsiteY5" fmla="*/ 127922 h 895449"/>
              <a:gd name="connsiteX6" fmla="*/ 1321853 w 1445036"/>
              <a:gd name="connsiteY6" fmla="*/ 208465 h 895449"/>
              <a:gd name="connsiteX7" fmla="*/ 1445036 w 1445036"/>
              <a:gd name="connsiteY7" fmla="*/ 388502 h 895449"/>
              <a:gd name="connsiteX8" fmla="*/ 1217621 w 1445036"/>
              <a:gd name="connsiteY8" fmla="*/ 592228 h 895449"/>
              <a:gd name="connsiteX9" fmla="*/ 1174980 w 1445036"/>
              <a:gd name="connsiteY9" fmla="*/ 758052 h 895449"/>
              <a:gd name="connsiteX10" fmla="*/ 848071 w 1445036"/>
              <a:gd name="connsiteY10" fmla="*/ 895449 h 895449"/>
              <a:gd name="connsiteX11" fmla="*/ 682247 w 1445036"/>
              <a:gd name="connsiteY11" fmla="*/ 777003 h 895449"/>
              <a:gd name="connsiteX12" fmla="*/ 232153 w 1445036"/>
              <a:gd name="connsiteY12" fmla="*/ 483258 h 895449"/>
              <a:gd name="connsiteX13" fmla="*/ 0 w 1445036"/>
              <a:gd name="connsiteY13" fmla="*/ 483258 h 895449"/>
              <a:gd name="connsiteX0" fmla="*/ 0 w 1445036"/>
              <a:gd name="connsiteY0" fmla="*/ 483258 h 895449"/>
              <a:gd name="connsiteX1" fmla="*/ 0 w 1445036"/>
              <a:gd name="connsiteY1" fmla="*/ 483258 h 895449"/>
              <a:gd name="connsiteX2" fmla="*/ 108970 w 1445036"/>
              <a:gd name="connsiteY2" fmla="*/ 322172 h 895449"/>
              <a:gd name="connsiteX3" fmla="*/ 535374 w 1445036"/>
              <a:gd name="connsiteY3" fmla="*/ 208465 h 895449"/>
              <a:gd name="connsiteX4" fmla="*/ 786479 w 1445036"/>
              <a:gd name="connsiteY4" fmla="*/ 0 h 895449"/>
              <a:gd name="connsiteX5" fmla="*/ 980730 w 1445036"/>
              <a:gd name="connsiteY5" fmla="*/ 127922 h 895449"/>
              <a:gd name="connsiteX6" fmla="*/ 1321853 w 1445036"/>
              <a:gd name="connsiteY6" fmla="*/ 208465 h 895449"/>
              <a:gd name="connsiteX7" fmla="*/ 1445036 w 1445036"/>
              <a:gd name="connsiteY7" fmla="*/ 388502 h 895449"/>
              <a:gd name="connsiteX8" fmla="*/ 1217621 w 1445036"/>
              <a:gd name="connsiteY8" fmla="*/ 592228 h 895449"/>
              <a:gd name="connsiteX9" fmla="*/ 1174980 w 1445036"/>
              <a:gd name="connsiteY9" fmla="*/ 758052 h 895449"/>
              <a:gd name="connsiteX10" fmla="*/ 848071 w 1445036"/>
              <a:gd name="connsiteY10" fmla="*/ 895449 h 895449"/>
              <a:gd name="connsiteX11" fmla="*/ 682247 w 1445036"/>
              <a:gd name="connsiteY11" fmla="*/ 777003 h 895449"/>
              <a:gd name="connsiteX12" fmla="*/ 232153 w 1445036"/>
              <a:gd name="connsiteY12" fmla="*/ 483258 h 895449"/>
              <a:gd name="connsiteX13" fmla="*/ 0 w 1445036"/>
              <a:gd name="connsiteY13" fmla="*/ 483258 h 895449"/>
              <a:gd name="connsiteX0" fmla="*/ 0 w 1445036"/>
              <a:gd name="connsiteY0" fmla="*/ 500342 h 912533"/>
              <a:gd name="connsiteX1" fmla="*/ 0 w 1445036"/>
              <a:gd name="connsiteY1" fmla="*/ 500342 h 912533"/>
              <a:gd name="connsiteX2" fmla="*/ 108970 w 1445036"/>
              <a:gd name="connsiteY2" fmla="*/ 339256 h 912533"/>
              <a:gd name="connsiteX3" fmla="*/ 535374 w 1445036"/>
              <a:gd name="connsiteY3" fmla="*/ 225549 h 912533"/>
              <a:gd name="connsiteX4" fmla="*/ 786479 w 1445036"/>
              <a:gd name="connsiteY4" fmla="*/ 17084 h 912533"/>
              <a:gd name="connsiteX5" fmla="*/ 980730 w 1445036"/>
              <a:gd name="connsiteY5" fmla="*/ 145006 h 912533"/>
              <a:gd name="connsiteX6" fmla="*/ 1321853 w 1445036"/>
              <a:gd name="connsiteY6" fmla="*/ 225549 h 912533"/>
              <a:gd name="connsiteX7" fmla="*/ 1445036 w 1445036"/>
              <a:gd name="connsiteY7" fmla="*/ 405586 h 912533"/>
              <a:gd name="connsiteX8" fmla="*/ 1217621 w 1445036"/>
              <a:gd name="connsiteY8" fmla="*/ 609312 h 912533"/>
              <a:gd name="connsiteX9" fmla="*/ 1174980 w 1445036"/>
              <a:gd name="connsiteY9" fmla="*/ 775136 h 912533"/>
              <a:gd name="connsiteX10" fmla="*/ 848071 w 1445036"/>
              <a:gd name="connsiteY10" fmla="*/ 912533 h 912533"/>
              <a:gd name="connsiteX11" fmla="*/ 682247 w 1445036"/>
              <a:gd name="connsiteY11" fmla="*/ 794087 h 912533"/>
              <a:gd name="connsiteX12" fmla="*/ 232153 w 1445036"/>
              <a:gd name="connsiteY12" fmla="*/ 500342 h 912533"/>
              <a:gd name="connsiteX13" fmla="*/ 0 w 1445036"/>
              <a:gd name="connsiteY13" fmla="*/ 500342 h 912533"/>
              <a:gd name="connsiteX0" fmla="*/ 0 w 1447935"/>
              <a:gd name="connsiteY0" fmla="*/ 500342 h 912533"/>
              <a:gd name="connsiteX1" fmla="*/ 0 w 1447935"/>
              <a:gd name="connsiteY1" fmla="*/ 500342 h 912533"/>
              <a:gd name="connsiteX2" fmla="*/ 108970 w 1447935"/>
              <a:gd name="connsiteY2" fmla="*/ 339256 h 912533"/>
              <a:gd name="connsiteX3" fmla="*/ 535374 w 1447935"/>
              <a:gd name="connsiteY3" fmla="*/ 225549 h 912533"/>
              <a:gd name="connsiteX4" fmla="*/ 786479 w 1447935"/>
              <a:gd name="connsiteY4" fmla="*/ 17084 h 912533"/>
              <a:gd name="connsiteX5" fmla="*/ 980730 w 1447935"/>
              <a:gd name="connsiteY5" fmla="*/ 145006 h 912533"/>
              <a:gd name="connsiteX6" fmla="*/ 1321853 w 1447935"/>
              <a:gd name="connsiteY6" fmla="*/ 225549 h 912533"/>
              <a:gd name="connsiteX7" fmla="*/ 1445036 w 1447935"/>
              <a:gd name="connsiteY7" fmla="*/ 405586 h 912533"/>
              <a:gd name="connsiteX8" fmla="*/ 1217621 w 1447935"/>
              <a:gd name="connsiteY8" fmla="*/ 609312 h 912533"/>
              <a:gd name="connsiteX9" fmla="*/ 1174980 w 1447935"/>
              <a:gd name="connsiteY9" fmla="*/ 775136 h 912533"/>
              <a:gd name="connsiteX10" fmla="*/ 848071 w 1447935"/>
              <a:gd name="connsiteY10" fmla="*/ 912533 h 912533"/>
              <a:gd name="connsiteX11" fmla="*/ 682247 w 1447935"/>
              <a:gd name="connsiteY11" fmla="*/ 794087 h 912533"/>
              <a:gd name="connsiteX12" fmla="*/ 232153 w 1447935"/>
              <a:gd name="connsiteY12" fmla="*/ 500342 h 912533"/>
              <a:gd name="connsiteX13" fmla="*/ 0 w 1447935"/>
              <a:gd name="connsiteY13" fmla="*/ 500342 h 912533"/>
              <a:gd name="connsiteX0" fmla="*/ 0 w 1447935"/>
              <a:gd name="connsiteY0" fmla="*/ 500342 h 912533"/>
              <a:gd name="connsiteX1" fmla="*/ 0 w 1447935"/>
              <a:gd name="connsiteY1" fmla="*/ 500342 h 912533"/>
              <a:gd name="connsiteX2" fmla="*/ 108970 w 1447935"/>
              <a:gd name="connsiteY2" fmla="*/ 339256 h 912533"/>
              <a:gd name="connsiteX3" fmla="*/ 535374 w 1447935"/>
              <a:gd name="connsiteY3" fmla="*/ 225549 h 912533"/>
              <a:gd name="connsiteX4" fmla="*/ 786479 w 1447935"/>
              <a:gd name="connsiteY4" fmla="*/ 17084 h 912533"/>
              <a:gd name="connsiteX5" fmla="*/ 980730 w 1447935"/>
              <a:gd name="connsiteY5" fmla="*/ 145006 h 912533"/>
              <a:gd name="connsiteX6" fmla="*/ 1321853 w 1447935"/>
              <a:gd name="connsiteY6" fmla="*/ 225549 h 912533"/>
              <a:gd name="connsiteX7" fmla="*/ 1445036 w 1447935"/>
              <a:gd name="connsiteY7" fmla="*/ 405586 h 912533"/>
              <a:gd name="connsiteX8" fmla="*/ 1217621 w 1447935"/>
              <a:gd name="connsiteY8" fmla="*/ 609312 h 912533"/>
              <a:gd name="connsiteX9" fmla="*/ 1174980 w 1447935"/>
              <a:gd name="connsiteY9" fmla="*/ 775136 h 912533"/>
              <a:gd name="connsiteX10" fmla="*/ 848071 w 1447935"/>
              <a:gd name="connsiteY10" fmla="*/ 912533 h 912533"/>
              <a:gd name="connsiteX11" fmla="*/ 682247 w 1447935"/>
              <a:gd name="connsiteY11" fmla="*/ 794087 h 912533"/>
              <a:gd name="connsiteX12" fmla="*/ 232153 w 1447935"/>
              <a:gd name="connsiteY12" fmla="*/ 500342 h 912533"/>
              <a:gd name="connsiteX13" fmla="*/ 0 w 1447935"/>
              <a:gd name="connsiteY13" fmla="*/ 500342 h 912533"/>
              <a:gd name="connsiteX0" fmla="*/ 0 w 1447935"/>
              <a:gd name="connsiteY0" fmla="*/ 500342 h 912533"/>
              <a:gd name="connsiteX1" fmla="*/ 0 w 1447935"/>
              <a:gd name="connsiteY1" fmla="*/ 500342 h 912533"/>
              <a:gd name="connsiteX2" fmla="*/ 108970 w 1447935"/>
              <a:gd name="connsiteY2" fmla="*/ 339256 h 912533"/>
              <a:gd name="connsiteX3" fmla="*/ 535374 w 1447935"/>
              <a:gd name="connsiteY3" fmla="*/ 225549 h 912533"/>
              <a:gd name="connsiteX4" fmla="*/ 786479 w 1447935"/>
              <a:gd name="connsiteY4" fmla="*/ 17084 h 912533"/>
              <a:gd name="connsiteX5" fmla="*/ 980730 w 1447935"/>
              <a:gd name="connsiteY5" fmla="*/ 145006 h 912533"/>
              <a:gd name="connsiteX6" fmla="*/ 1321853 w 1447935"/>
              <a:gd name="connsiteY6" fmla="*/ 225549 h 912533"/>
              <a:gd name="connsiteX7" fmla="*/ 1445036 w 1447935"/>
              <a:gd name="connsiteY7" fmla="*/ 405586 h 912533"/>
              <a:gd name="connsiteX8" fmla="*/ 1217621 w 1447935"/>
              <a:gd name="connsiteY8" fmla="*/ 609312 h 912533"/>
              <a:gd name="connsiteX9" fmla="*/ 1174980 w 1447935"/>
              <a:gd name="connsiteY9" fmla="*/ 775136 h 912533"/>
              <a:gd name="connsiteX10" fmla="*/ 848071 w 1447935"/>
              <a:gd name="connsiteY10" fmla="*/ 912533 h 912533"/>
              <a:gd name="connsiteX11" fmla="*/ 682247 w 1447935"/>
              <a:gd name="connsiteY11" fmla="*/ 794087 h 912533"/>
              <a:gd name="connsiteX12" fmla="*/ 232153 w 1447935"/>
              <a:gd name="connsiteY12" fmla="*/ 500342 h 912533"/>
              <a:gd name="connsiteX13" fmla="*/ 0 w 1447935"/>
              <a:gd name="connsiteY13" fmla="*/ 500342 h 912533"/>
              <a:gd name="connsiteX0" fmla="*/ 0 w 1447935"/>
              <a:gd name="connsiteY0" fmla="*/ 500342 h 920055"/>
              <a:gd name="connsiteX1" fmla="*/ 0 w 1447935"/>
              <a:gd name="connsiteY1" fmla="*/ 500342 h 920055"/>
              <a:gd name="connsiteX2" fmla="*/ 108970 w 1447935"/>
              <a:gd name="connsiteY2" fmla="*/ 339256 h 920055"/>
              <a:gd name="connsiteX3" fmla="*/ 535374 w 1447935"/>
              <a:gd name="connsiteY3" fmla="*/ 225549 h 920055"/>
              <a:gd name="connsiteX4" fmla="*/ 786479 w 1447935"/>
              <a:gd name="connsiteY4" fmla="*/ 17084 h 920055"/>
              <a:gd name="connsiteX5" fmla="*/ 980730 w 1447935"/>
              <a:gd name="connsiteY5" fmla="*/ 145006 h 920055"/>
              <a:gd name="connsiteX6" fmla="*/ 1321853 w 1447935"/>
              <a:gd name="connsiteY6" fmla="*/ 225549 h 920055"/>
              <a:gd name="connsiteX7" fmla="*/ 1445036 w 1447935"/>
              <a:gd name="connsiteY7" fmla="*/ 405586 h 920055"/>
              <a:gd name="connsiteX8" fmla="*/ 1217621 w 1447935"/>
              <a:gd name="connsiteY8" fmla="*/ 609312 h 920055"/>
              <a:gd name="connsiteX9" fmla="*/ 1174980 w 1447935"/>
              <a:gd name="connsiteY9" fmla="*/ 775136 h 920055"/>
              <a:gd name="connsiteX10" fmla="*/ 848071 w 1447935"/>
              <a:gd name="connsiteY10" fmla="*/ 912533 h 920055"/>
              <a:gd name="connsiteX11" fmla="*/ 682247 w 1447935"/>
              <a:gd name="connsiteY11" fmla="*/ 794087 h 920055"/>
              <a:gd name="connsiteX12" fmla="*/ 232153 w 1447935"/>
              <a:gd name="connsiteY12" fmla="*/ 500342 h 920055"/>
              <a:gd name="connsiteX13" fmla="*/ 0 w 1447935"/>
              <a:gd name="connsiteY13" fmla="*/ 500342 h 920055"/>
              <a:gd name="connsiteX0" fmla="*/ 0 w 1447935"/>
              <a:gd name="connsiteY0" fmla="*/ 500342 h 920055"/>
              <a:gd name="connsiteX1" fmla="*/ 0 w 1447935"/>
              <a:gd name="connsiteY1" fmla="*/ 500342 h 920055"/>
              <a:gd name="connsiteX2" fmla="*/ 108970 w 1447935"/>
              <a:gd name="connsiteY2" fmla="*/ 339256 h 920055"/>
              <a:gd name="connsiteX3" fmla="*/ 535374 w 1447935"/>
              <a:gd name="connsiteY3" fmla="*/ 225549 h 920055"/>
              <a:gd name="connsiteX4" fmla="*/ 786479 w 1447935"/>
              <a:gd name="connsiteY4" fmla="*/ 17084 h 920055"/>
              <a:gd name="connsiteX5" fmla="*/ 980730 w 1447935"/>
              <a:gd name="connsiteY5" fmla="*/ 145006 h 920055"/>
              <a:gd name="connsiteX6" fmla="*/ 1321853 w 1447935"/>
              <a:gd name="connsiteY6" fmla="*/ 225549 h 920055"/>
              <a:gd name="connsiteX7" fmla="*/ 1445036 w 1447935"/>
              <a:gd name="connsiteY7" fmla="*/ 405586 h 920055"/>
              <a:gd name="connsiteX8" fmla="*/ 1217621 w 1447935"/>
              <a:gd name="connsiteY8" fmla="*/ 609312 h 920055"/>
              <a:gd name="connsiteX9" fmla="*/ 1174980 w 1447935"/>
              <a:gd name="connsiteY9" fmla="*/ 775136 h 920055"/>
              <a:gd name="connsiteX10" fmla="*/ 848071 w 1447935"/>
              <a:gd name="connsiteY10" fmla="*/ 912533 h 920055"/>
              <a:gd name="connsiteX11" fmla="*/ 682247 w 1447935"/>
              <a:gd name="connsiteY11" fmla="*/ 794087 h 920055"/>
              <a:gd name="connsiteX12" fmla="*/ 232153 w 1447935"/>
              <a:gd name="connsiteY12" fmla="*/ 500342 h 920055"/>
              <a:gd name="connsiteX13" fmla="*/ 0 w 1447935"/>
              <a:gd name="connsiteY13" fmla="*/ 500342 h 920055"/>
              <a:gd name="connsiteX0" fmla="*/ 1559 w 1458970"/>
              <a:gd name="connsiteY0" fmla="*/ 490866 h 920055"/>
              <a:gd name="connsiteX1" fmla="*/ 11035 w 1458970"/>
              <a:gd name="connsiteY1" fmla="*/ 500342 h 920055"/>
              <a:gd name="connsiteX2" fmla="*/ 120005 w 1458970"/>
              <a:gd name="connsiteY2" fmla="*/ 339256 h 920055"/>
              <a:gd name="connsiteX3" fmla="*/ 546409 w 1458970"/>
              <a:gd name="connsiteY3" fmla="*/ 225549 h 920055"/>
              <a:gd name="connsiteX4" fmla="*/ 797514 w 1458970"/>
              <a:gd name="connsiteY4" fmla="*/ 17084 h 920055"/>
              <a:gd name="connsiteX5" fmla="*/ 991765 w 1458970"/>
              <a:gd name="connsiteY5" fmla="*/ 145006 h 920055"/>
              <a:gd name="connsiteX6" fmla="*/ 1332888 w 1458970"/>
              <a:gd name="connsiteY6" fmla="*/ 225549 h 920055"/>
              <a:gd name="connsiteX7" fmla="*/ 1456071 w 1458970"/>
              <a:gd name="connsiteY7" fmla="*/ 405586 h 920055"/>
              <a:gd name="connsiteX8" fmla="*/ 1228656 w 1458970"/>
              <a:gd name="connsiteY8" fmla="*/ 609312 h 920055"/>
              <a:gd name="connsiteX9" fmla="*/ 1186015 w 1458970"/>
              <a:gd name="connsiteY9" fmla="*/ 775136 h 920055"/>
              <a:gd name="connsiteX10" fmla="*/ 859106 w 1458970"/>
              <a:gd name="connsiteY10" fmla="*/ 912533 h 920055"/>
              <a:gd name="connsiteX11" fmla="*/ 693282 w 1458970"/>
              <a:gd name="connsiteY11" fmla="*/ 794087 h 920055"/>
              <a:gd name="connsiteX12" fmla="*/ 243188 w 1458970"/>
              <a:gd name="connsiteY12" fmla="*/ 500342 h 920055"/>
              <a:gd name="connsiteX13" fmla="*/ 1559 w 1458970"/>
              <a:gd name="connsiteY13" fmla="*/ 490866 h 920055"/>
              <a:gd name="connsiteX0" fmla="*/ 19228 w 1476639"/>
              <a:gd name="connsiteY0" fmla="*/ 490866 h 920055"/>
              <a:gd name="connsiteX1" fmla="*/ 28704 w 1476639"/>
              <a:gd name="connsiteY1" fmla="*/ 495604 h 920055"/>
              <a:gd name="connsiteX2" fmla="*/ 137674 w 1476639"/>
              <a:gd name="connsiteY2" fmla="*/ 339256 h 920055"/>
              <a:gd name="connsiteX3" fmla="*/ 564078 w 1476639"/>
              <a:gd name="connsiteY3" fmla="*/ 225549 h 920055"/>
              <a:gd name="connsiteX4" fmla="*/ 815183 w 1476639"/>
              <a:gd name="connsiteY4" fmla="*/ 17084 h 920055"/>
              <a:gd name="connsiteX5" fmla="*/ 1009434 w 1476639"/>
              <a:gd name="connsiteY5" fmla="*/ 145006 h 920055"/>
              <a:gd name="connsiteX6" fmla="*/ 1350557 w 1476639"/>
              <a:gd name="connsiteY6" fmla="*/ 225549 h 920055"/>
              <a:gd name="connsiteX7" fmla="*/ 1473740 w 1476639"/>
              <a:gd name="connsiteY7" fmla="*/ 405586 h 920055"/>
              <a:gd name="connsiteX8" fmla="*/ 1246325 w 1476639"/>
              <a:gd name="connsiteY8" fmla="*/ 609312 h 920055"/>
              <a:gd name="connsiteX9" fmla="*/ 1203684 w 1476639"/>
              <a:gd name="connsiteY9" fmla="*/ 775136 h 920055"/>
              <a:gd name="connsiteX10" fmla="*/ 876775 w 1476639"/>
              <a:gd name="connsiteY10" fmla="*/ 912533 h 920055"/>
              <a:gd name="connsiteX11" fmla="*/ 710951 w 1476639"/>
              <a:gd name="connsiteY11" fmla="*/ 794087 h 920055"/>
              <a:gd name="connsiteX12" fmla="*/ 260857 w 1476639"/>
              <a:gd name="connsiteY12" fmla="*/ 500342 h 920055"/>
              <a:gd name="connsiteX13" fmla="*/ 19228 w 1476639"/>
              <a:gd name="connsiteY13" fmla="*/ 490866 h 920055"/>
              <a:gd name="connsiteX0" fmla="*/ 7976 w 1465387"/>
              <a:gd name="connsiteY0" fmla="*/ 490866 h 920055"/>
              <a:gd name="connsiteX1" fmla="*/ 17452 w 1465387"/>
              <a:gd name="connsiteY1" fmla="*/ 495604 h 920055"/>
              <a:gd name="connsiteX2" fmla="*/ 126422 w 1465387"/>
              <a:gd name="connsiteY2" fmla="*/ 339256 h 920055"/>
              <a:gd name="connsiteX3" fmla="*/ 552826 w 1465387"/>
              <a:gd name="connsiteY3" fmla="*/ 225549 h 920055"/>
              <a:gd name="connsiteX4" fmla="*/ 803931 w 1465387"/>
              <a:gd name="connsiteY4" fmla="*/ 17084 h 920055"/>
              <a:gd name="connsiteX5" fmla="*/ 998182 w 1465387"/>
              <a:gd name="connsiteY5" fmla="*/ 145006 h 920055"/>
              <a:gd name="connsiteX6" fmla="*/ 1339305 w 1465387"/>
              <a:gd name="connsiteY6" fmla="*/ 225549 h 920055"/>
              <a:gd name="connsiteX7" fmla="*/ 1462488 w 1465387"/>
              <a:gd name="connsiteY7" fmla="*/ 405586 h 920055"/>
              <a:gd name="connsiteX8" fmla="*/ 1235073 w 1465387"/>
              <a:gd name="connsiteY8" fmla="*/ 609312 h 920055"/>
              <a:gd name="connsiteX9" fmla="*/ 1192432 w 1465387"/>
              <a:gd name="connsiteY9" fmla="*/ 775136 h 920055"/>
              <a:gd name="connsiteX10" fmla="*/ 865523 w 1465387"/>
              <a:gd name="connsiteY10" fmla="*/ 912533 h 920055"/>
              <a:gd name="connsiteX11" fmla="*/ 699699 w 1465387"/>
              <a:gd name="connsiteY11" fmla="*/ 794087 h 920055"/>
              <a:gd name="connsiteX12" fmla="*/ 249605 w 1465387"/>
              <a:gd name="connsiteY12" fmla="*/ 500342 h 920055"/>
              <a:gd name="connsiteX13" fmla="*/ 7976 w 1465387"/>
              <a:gd name="connsiteY13" fmla="*/ 490866 h 920055"/>
              <a:gd name="connsiteX0" fmla="*/ 17049 w 1483936"/>
              <a:gd name="connsiteY0" fmla="*/ 471915 h 920055"/>
              <a:gd name="connsiteX1" fmla="*/ 36001 w 1483936"/>
              <a:gd name="connsiteY1" fmla="*/ 495604 h 920055"/>
              <a:gd name="connsiteX2" fmla="*/ 144971 w 1483936"/>
              <a:gd name="connsiteY2" fmla="*/ 339256 h 920055"/>
              <a:gd name="connsiteX3" fmla="*/ 571375 w 1483936"/>
              <a:gd name="connsiteY3" fmla="*/ 225549 h 920055"/>
              <a:gd name="connsiteX4" fmla="*/ 822480 w 1483936"/>
              <a:gd name="connsiteY4" fmla="*/ 17084 h 920055"/>
              <a:gd name="connsiteX5" fmla="*/ 1016731 w 1483936"/>
              <a:gd name="connsiteY5" fmla="*/ 145006 h 920055"/>
              <a:gd name="connsiteX6" fmla="*/ 1357854 w 1483936"/>
              <a:gd name="connsiteY6" fmla="*/ 225549 h 920055"/>
              <a:gd name="connsiteX7" fmla="*/ 1481037 w 1483936"/>
              <a:gd name="connsiteY7" fmla="*/ 405586 h 920055"/>
              <a:gd name="connsiteX8" fmla="*/ 1253622 w 1483936"/>
              <a:gd name="connsiteY8" fmla="*/ 609312 h 920055"/>
              <a:gd name="connsiteX9" fmla="*/ 1210981 w 1483936"/>
              <a:gd name="connsiteY9" fmla="*/ 775136 h 920055"/>
              <a:gd name="connsiteX10" fmla="*/ 884072 w 1483936"/>
              <a:gd name="connsiteY10" fmla="*/ 912533 h 920055"/>
              <a:gd name="connsiteX11" fmla="*/ 718248 w 1483936"/>
              <a:gd name="connsiteY11" fmla="*/ 794087 h 920055"/>
              <a:gd name="connsiteX12" fmla="*/ 268154 w 1483936"/>
              <a:gd name="connsiteY12" fmla="*/ 500342 h 920055"/>
              <a:gd name="connsiteX13" fmla="*/ 17049 w 1483936"/>
              <a:gd name="connsiteY13" fmla="*/ 471915 h 920055"/>
              <a:gd name="connsiteX0" fmla="*/ 7261 w 1474148"/>
              <a:gd name="connsiteY0" fmla="*/ 471915 h 920055"/>
              <a:gd name="connsiteX1" fmla="*/ 73591 w 1474148"/>
              <a:gd name="connsiteY1" fmla="*/ 576147 h 920055"/>
              <a:gd name="connsiteX2" fmla="*/ 135183 w 1474148"/>
              <a:gd name="connsiteY2" fmla="*/ 339256 h 920055"/>
              <a:gd name="connsiteX3" fmla="*/ 561587 w 1474148"/>
              <a:gd name="connsiteY3" fmla="*/ 225549 h 920055"/>
              <a:gd name="connsiteX4" fmla="*/ 812692 w 1474148"/>
              <a:gd name="connsiteY4" fmla="*/ 17084 h 920055"/>
              <a:gd name="connsiteX5" fmla="*/ 1006943 w 1474148"/>
              <a:gd name="connsiteY5" fmla="*/ 145006 h 920055"/>
              <a:gd name="connsiteX6" fmla="*/ 1348066 w 1474148"/>
              <a:gd name="connsiteY6" fmla="*/ 225549 h 920055"/>
              <a:gd name="connsiteX7" fmla="*/ 1471249 w 1474148"/>
              <a:gd name="connsiteY7" fmla="*/ 405586 h 920055"/>
              <a:gd name="connsiteX8" fmla="*/ 1243834 w 1474148"/>
              <a:gd name="connsiteY8" fmla="*/ 609312 h 920055"/>
              <a:gd name="connsiteX9" fmla="*/ 1201193 w 1474148"/>
              <a:gd name="connsiteY9" fmla="*/ 775136 h 920055"/>
              <a:gd name="connsiteX10" fmla="*/ 874284 w 1474148"/>
              <a:gd name="connsiteY10" fmla="*/ 912533 h 920055"/>
              <a:gd name="connsiteX11" fmla="*/ 708460 w 1474148"/>
              <a:gd name="connsiteY11" fmla="*/ 794087 h 920055"/>
              <a:gd name="connsiteX12" fmla="*/ 258366 w 1474148"/>
              <a:gd name="connsiteY12" fmla="*/ 500342 h 920055"/>
              <a:gd name="connsiteX13" fmla="*/ 7261 w 1474148"/>
              <a:gd name="connsiteY13" fmla="*/ 471915 h 920055"/>
              <a:gd name="connsiteX0" fmla="*/ 4230 w 1471117"/>
              <a:gd name="connsiteY0" fmla="*/ 471915 h 920055"/>
              <a:gd name="connsiteX1" fmla="*/ 132152 w 1471117"/>
              <a:gd name="connsiteY1" fmla="*/ 339256 h 920055"/>
              <a:gd name="connsiteX2" fmla="*/ 558556 w 1471117"/>
              <a:gd name="connsiteY2" fmla="*/ 225549 h 920055"/>
              <a:gd name="connsiteX3" fmla="*/ 809661 w 1471117"/>
              <a:gd name="connsiteY3" fmla="*/ 17084 h 920055"/>
              <a:gd name="connsiteX4" fmla="*/ 1003912 w 1471117"/>
              <a:gd name="connsiteY4" fmla="*/ 145006 h 920055"/>
              <a:gd name="connsiteX5" fmla="*/ 1345035 w 1471117"/>
              <a:gd name="connsiteY5" fmla="*/ 225549 h 920055"/>
              <a:gd name="connsiteX6" fmla="*/ 1468218 w 1471117"/>
              <a:gd name="connsiteY6" fmla="*/ 405586 h 920055"/>
              <a:gd name="connsiteX7" fmla="*/ 1240803 w 1471117"/>
              <a:gd name="connsiteY7" fmla="*/ 609312 h 920055"/>
              <a:gd name="connsiteX8" fmla="*/ 1198162 w 1471117"/>
              <a:gd name="connsiteY8" fmla="*/ 775136 h 920055"/>
              <a:gd name="connsiteX9" fmla="*/ 871253 w 1471117"/>
              <a:gd name="connsiteY9" fmla="*/ 912533 h 920055"/>
              <a:gd name="connsiteX10" fmla="*/ 705429 w 1471117"/>
              <a:gd name="connsiteY10" fmla="*/ 794087 h 920055"/>
              <a:gd name="connsiteX11" fmla="*/ 255335 w 1471117"/>
              <a:gd name="connsiteY11" fmla="*/ 500342 h 920055"/>
              <a:gd name="connsiteX12" fmla="*/ 4230 w 1471117"/>
              <a:gd name="connsiteY12" fmla="*/ 471915 h 920055"/>
              <a:gd name="connsiteX0" fmla="*/ 5958 w 1444418"/>
              <a:gd name="connsiteY0" fmla="*/ 538245 h 920055"/>
              <a:gd name="connsiteX1" fmla="*/ 105453 w 1444418"/>
              <a:gd name="connsiteY1" fmla="*/ 339256 h 920055"/>
              <a:gd name="connsiteX2" fmla="*/ 531857 w 1444418"/>
              <a:gd name="connsiteY2" fmla="*/ 225549 h 920055"/>
              <a:gd name="connsiteX3" fmla="*/ 782962 w 1444418"/>
              <a:gd name="connsiteY3" fmla="*/ 17084 h 920055"/>
              <a:gd name="connsiteX4" fmla="*/ 977213 w 1444418"/>
              <a:gd name="connsiteY4" fmla="*/ 145006 h 920055"/>
              <a:gd name="connsiteX5" fmla="*/ 1318336 w 1444418"/>
              <a:gd name="connsiteY5" fmla="*/ 225549 h 920055"/>
              <a:gd name="connsiteX6" fmla="*/ 1441519 w 1444418"/>
              <a:gd name="connsiteY6" fmla="*/ 405586 h 920055"/>
              <a:gd name="connsiteX7" fmla="*/ 1214104 w 1444418"/>
              <a:gd name="connsiteY7" fmla="*/ 609312 h 920055"/>
              <a:gd name="connsiteX8" fmla="*/ 1171463 w 1444418"/>
              <a:gd name="connsiteY8" fmla="*/ 775136 h 920055"/>
              <a:gd name="connsiteX9" fmla="*/ 844554 w 1444418"/>
              <a:gd name="connsiteY9" fmla="*/ 912533 h 920055"/>
              <a:gd name="connsiteX10" fmla="*/ 678730 w 1444418"/>
              <a:gd name="connsiteY10" fmla="*/ 794087 h 920055"/>
              <a:gd name="connsiteX11" fmla="*/ 228636 w 1444418"/>
              <a:gd name="connsiteY11" fmla="*/ 500342 h 920055"/>
              <a:gd name="connsiteX12" fmla="*/ 5958 w 1444418"/>
              <a:gd name="connsiteY12" fmla="*/ 538245 h 920055"/>
              <a:gd name="connsiteX0" fmla="*/ 4449 w 1466598"/>
              <a:gd name="connsiteY0" fmla="*/ 524032 h 920055"/>
              <a:gd name="connsiteX1" fmla="*/ 127633 w 1466598"/>
              <a:gd name="connsiteY1" fmla="*/ 339256 h 920055"/>
              <a:gd name="connsiteX2" fmla="*/ 554037 w 1466598"/>
              <a:gd name="connsiteY2" fmla="*/ 225549 h 920055"/>
              <a:gd name="connsiteX3" fmla="*/ 805142 w 1466598"/>
              <a:gd name="connsiteY3" fmla="*/ 17084 h 920055"/>
              <a:gd name="connsiteX4" fmla="*/ 999393 w 1466598"/>
              <a:gd name="connsiteY4" fmla="*/ 145006 h 920055"/>
              <a:gd name="connsiteX5" fmla="*/ 1340516 w 1466598"/>
              <a:gd name="connsiteY5" fmla="*/ 225549 h 920055"/>
              <a:gd name="connsiteX6" fmla="*/ 1463699 w 1466598"/>
              <a:gd name="connsiteY6" fmla="*/ 405586 h 920055"/>
              <a:gd name="connsiteX7" fmla="*/ 1236284 w 1466598"/>
              <a:gd name="connsiteY7" fmla="*/ 609312 h 920055"/>
              <a:gd name="connsiteX8" fmla="*/ 1193643 w 1466598"/>
              <a:gd name="connsiteY8" fmla="*/ 775136 h 920055"/>
              <a:gd name="connsiteX9" fmla="*/ 866734 w 1466598"/>
              <a:gd name="connsiteY9" fmla="*/ 912533 h 920055"/>
              <a:gd name="connsiteX10" fmla="*/ 700910 w 1466598"/>
              <a:gd name="connsiteY10" fmla="*/ 794087 h 920055"/>
              <a:gd name="connsiteX11" fmla="*/ 250816 w 1466598"/>
              <a:gd name="connsiteY11" fmla="*/ 500342 h 920055"/>
              <a:gd name="connsiteX12" fmla="*/ 4449 w 1466598"/>
              <a:gd name="connsiteY12" fmla="*/ 524032 h 920055"/>
              <a:gd name="connsiteX0" fmla="*/ 18892 w 1481041"/>
              <a:gd name="connsiteY0" fmla="*/ 524032 h 920055"/>
              <a:gd name="connsiteX1" fmla="*/ 142076 w 1481041"/>
              <a:gd name="connsiteY1" fmla="*/ 339256 h 920055"/>
              <a:gd name="connsiteX2" fmla="*/ 568480 w 1481041"/>
              <a:gd name="connsiteY2" fmla="*/ 225549 h 920055"/>
              <a:gd name="connsiteX3" fmla="*/ 819585 w 1481041"/>
              <a:gd name="connsiteY3" fmla="*/ 17084 h 920055"/>
              <a:gd name="connsiteX4" fmla="*/ 1013836 w 1481041"/>
              <a:gd name="connsiteY4" fmla="*/ 145006 h 920055"/>
              <a:gd name="connsiteX5" fmla="*/ 1354959 w 1481041"/>
              <a:gd name="connsiteY5" fmla="*/ 225549 h 920055"/>
              <a:gd name="connsiteX6" fmla="*/ 1478142 w 1481041"/>
              <a:gd name="connsiteY6" fmla="*/ 405586 h 920055"/>
              <a:gd name="connsiteX7" fmla="*/ 1250727 w 1481041"/>
              <a:gd name="connsiteY7" fmla="*/ 609312 h 920055"/>
              <a:gd name="connsiteX8" fmla="*/ 1208086 w 1481041"/>
              <a:gd name="connsiteY8" fmla="*/ 775136 h 920055"/>
              <a:gd name="connsiteX9" fmla="*/ 881177 w 1481041"/>
              <a:gd name="connsiteY9" fmla="*/ 912533 h 920055"/>
              <a:gd name="connsiteX10" fmla="*/ 715353 w 1481041"/>
              <a:gd name="connsiteY10" fmla="*/ 794087 h 920055"/>
              <a:gd name="connsiteX11" fmla="*/ 265259 w 1481041"/>
              <a:gd name="connsiteY11" fmla="*/ 500342 h 920055"/>
              <a:gd name="connsiteX12" fmla="*/ 18892 w 1481041"/>
              <a:gd name="connsiteY12" fmla="*/ 524032 h 92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81041" h="920055">
                <a:moveTo>
                  <a:pt x="18892" y="524032"/>
                </a:moveTo>
                <a:cubicBezTo>
                  <a:pt x="-40331" y="527190"/>
                  <a:pt x="50478" y="389003"/>
                  <a:pt x="142076" y="339256"/>
                </a:cubicBezTo>
                <a:cubicBezTo>
                  <a:pt x="233674" y="289509"/>
                  <a:pt x="455562" y="279244"/>
                  <a:pt x="568480" y="225549"/>
                </a:cubicBezTo>
                <a:lnTo>
                  <a:pt x="819585" y="17084"/>
                </a:lnTo>
                <a:cubicBezTo>
                  <a:pt x="903287" y="-52404"/>
                  <a:pt x="924607" y="110262"/>
                  <a:pt x="1013836" y="145006"/>
                </a:cubicBezTo>
                <a:lnTo>
                  <a:pt x="1354959" y="225549"/>
                </a:lnTo>
                <a:cubicBezTo>
                  <a:pt x="1432343" y="268979"/>
                  <a:pt x="1495514" y="341626"/>
                  <a:pt x="1478142" y="405586"/>
                </a:cubicBezTo>
                <a:cubicBezTo>
                  <a:pt x="1460770" y="469546"/>
                  <a:pt x="1264941" y="554037"/>
                  <a:pt x="1250727" y="609312"/>
                </a:cubicBezTo>
                <a:lnTo>
                  <a:pt x="1208086" y="775136"/>
                </a:lnTo>
                <a:cubicBezTo>
                  <a:pt x="1146494" y="825673"/>
                  <a:pt x="936452" y="952015"/>
                  <a:pt x="881177" y="912533"/>
                </a:cubicBezTo>
                <a:lnTo>
                  <a:pt x="715353" y="794087"/>
                </a:lnTo>
                <a:cubicBezTo>
                  <a:pt x="612700" y="725389"/>
                  <a:pt x="381336" y="545351"/>
                  <a:pt x="265259" y="500342"/>
                </a:cubicBezTo>
                <a:cubicBezTo>
                  <a:pt x="149182" y="455333"/>
                  <a:pt x="78115" y="520874"/>
                  <a:pt x="18892" y="524032"/>
                </a:cubicBezTo>
                <a:close/>
              </a:path>
            </a:pathLst>
          </a:custGeom>
          <a:solidFill>
            <a:srgbClr val="E2F0D9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3315950" y="1046192"/>
            <a:ext cx="6859089" cy="1880729"/>
          </a:xfrm>
          <a:custGeom>
            <a:avLst/>
            <a:gdLst>
              <a:gd name="connsiteX0" fmla="*/ 6705600 w 6705600"/>
              <a:gd name="connsiteY0" fmla="*/ 1428750 h 1857375"/>
              <a:gd name="connsiteX1" fmla="*/ 6305550 w 6705600"/>
              <a:gd name="connsiteY1" fmla="*/ 1228725 h 1857375"/>
              <a:gd name="connsiteX2" fmla="*/ 6067425 w 6705600"/>
              <a:gd name="connsiteY2" fmla="*/ 1304925 h 1857375"/>
              <a:gd name="connsiteX3" fmla="*/ 5762625 w 6705600"/>
              <a:gd name="connsiteY3" fmla="*/ 1219200 h 1857375"/>
              <a:gd name="connsiteX4" fmla="*/ 5105400 w 6705600"/>
              <a:gd name="connsiteY4" fmla="*/ 1485900 h 1857375"/>
              <a:gd name="connsiteX5" fmla="*/ 4591050 w 6705600"/>
              <a:gd name="connsiteY5" fmla="*/ 1857375 h 1857375"/>
              <a:gd name="connsiteX6" fmla="*/ 4410075 w 6705600"/>
              <a:gd name="connsiteY6" fmla="*/ 1647825 h 1857375"/>
              <a:gd name="connsiteX7" fmla="*/ 4267200 w 6705600"/>
              <a:gd name="connsiteY7" fmla="*/ 1514475 h 1857375"/>
              <a:gd name="connsiteX8" fmla="*/ 4152900 w 6705600"/>
              <a:gd name="connsiteY8" fmla="*/ 1390650 h 1857375"/>
              <a:gd name="connsiteX9" fmla="*/ 3886200 w 6705600"/>
              <a:gd name="connsiteY9" fmla="*/ 1285875 h 1857375"/>
              <a:gd name="connsiteX10" fmla="*/ 3781425 w 6705600"/>
              <a:gd name="connsiteY10" fmla="*/ 1028700 h 1857375"/>
              <a:gd name="connsiteX11" fmla="*/ 3324225 w 6705600"/>
              <a:gd name="connsiteY11" fmla="*/ 1114425 h 1857375"/>
              <a:gd name="connsiteX12" fmla="*/ 3343275 w 6705600"/>
              <a:gd name="connsiteY12" fmla="*/ 1276350 h 1857375"/>
              <a:gd name="connsiteX13" fmla="*/ 3143250 w 6705600"/>
              <a:gd name="connsiteY13" fmla="*/ 1485900 h 1857375"/>
              <a:gd name="connsiteX14" fmla="*/ 2952750 w 6705600"/>
              <a:gd name="connsiteY14" fmla="*/ 1352550 h 1857375"/>
              <a:gd name="connsiteX15" fmla="*/ 2724150 w 6705600"/>
              <a:gd name="connsiteY15" fmla="*/ 1362075 h 1857375"/>
              <a:gd name="connsiteX16" fmla="*/ 2619375 w 6705600"/>
              <a:gd name="connsiteY16" fmla="*/ 1123950 h 1857375"/>
              <a:gd name="connsiteX17" fmla="*/ 2562225 w 6705600"/>
              <a:gd name="connsiteY17" fmla="*/ 752475 h 1857375"/>
              <a:gd name="connsiteX18" fmla="*/ 2447925 w 6705600"/>
              <a:gd name="connsiteY18" fmla="*/ 590550 h 1857375"/>
              <a:gd name="connsiteX19" fmla="*/ 2247900 w 6705600"/>
              <a:gd name="connsiteY19" fmla="*/ 638175 h 1857375"/>
              <a:gd name="connsiteX20" fmla="*/ 2314575 w 6705600"/>
              <a:gd name="connsiteY20" fmla="*/ 457200 h 1857375"/>
              <a:gd name="connsiteX21" fmla="*/ 2066925 w 6705600"/>
              <a:gd name="connsiteY21" fmla="*/ 0 h 1857375"/>
              <a:gd name="connsiteX22" fmla="*/ 1943100 w 6705600"/>
              <a:gd name="connsiteY22" fmla="*/ 85725 h 1857375"/>
              <a:gd name="connsiteX23" fmla="*/ 1885950 w 6705600"/>
              <a:gd name="connsiteY23" fmla="*/ 333375 h 1857375"/>
              <a:gd name="connsiteX24" fmla="*/ 1524000 w 6705600"/>
              <a:gd name="connsiteY24" fmla="*/ 390525 h 1857375"/>
              <a:gd name="connsiteX25" fmla="*/ 1143000 w 6705600"/>
              <a:gd name="connsiteY25" fmla="*/ 457200 h 1857375"/>
              <a:gd name="connsiteX26" fmla="*/ 1038225 w 6705600"/>
              <a:gd name="connsiteY26" fmla="*/ 419100 h 1857375"/>
              <a:gd name="connsiteX27" fmla="*/ 847725 w 6705600"/>
              <a:gd name="connsiteY27" fmla="*/ 571500 h 1857375"/>
              <a:gd name="connsiteX28" fmla="*/ 466725 w 6705600"/>
              <a:gd name="connsiteY28" fmla="*/ 695325 h 1857375"/>
              <a:gd name="connsiteX29" fmla="*/ 0 w 6705600"/>
              <a:gd name="connsiteY29" fmla="*/ 752475 h 1857375"/>
              <a:gd name="connsiteX0" fmla="*/ 6705600 w 6705600"/>
              <a:gd name="connsiteY0" fmla="*/ 1428750 h 1857375"/>
              <a:gd name="connsiteX1" fmla="*/ 6305550 w 6705600"/>
              <a:gd name="connsiteY1" fmla="*/ 1228725 h 1857375"/>
              <a:gd name="connsiteX2" fmla="*/ 6067425 w 6705600"/>
              <a:gd name="connsiteY2" fmla="*/ 1304925 h 1857375"/>
              <a:gd name="connsiteX3" fmla="*/ 5762625 w 6705600"/>
              <a:gd name="connsiteY3" fmla="*/ 1219200 h 1857375"/>
              <a:gd name="connsiteX4" fmla="*/ 5105400 w 6705600"/>
              <a:gd name="connsiteY4" fmla="*/ 1485900 h 1857375"/>
              <a:gd name="connsiteX5" fmla="*/ 4591050 w 6705600"/>
              <a:gd name="connsiteY5" fmla="*/ 1857375 h 1857375"/>
              <a:gd name="connsiteX6" fmla="*/ 4410075 w 6705600"/>
              <a:gd name="connsiteY6" fmla="*/ 1647825 h 1857375"/>
              <a:gd name="connsiteX7" fmla="*/ 4267200 w 6705600"/>
              <a:gd name="connsiteY7" fmla="*/ 1514475 h 1857375"/>
              <a:gd name="connsiteX8" fmla="*/ 4152900 w 6705600"/>
              <a:gd name="connsiteY8" fmla="*/ 1390650 h 1857375"/>
              <a:gd name="connsiteX9" fmla="*/ 3886200 w 6705600"/>
              <a:gd name="connsiteY9" fmla="*/ 1285875 h 1857375"/>
              <a:gd name="connsiteX10" fmla="*/ 3781425 w 6705600"/>
              <a:gd name="connsiteY10" fmla="*/ 1028700 h 1857375"/>
              <a:gd name="connsiteX11" fmla="*/ 3324225 w 6705600"/>
              <a:gd name="connsiteY11" fmla="*/ 1114425 h 1857375"/>
              <a:gd name="connsiteX12" fmla="*/ 3343275 w 6705600"/>
              <a:gd name="connsiteY12" fmla="*/ 1276350 h 1857375"/>
              <a:gd name="connsiteX13" fmla="*/ 3143250 w 6705600"/>
              <a:gd name="connsiteY13" fmla="*/ 1485900 h 1857375"/>
              <a:gd name="connsiteX14" fmla="*/ 2952750 w 6705600"/>
              <a:gd name="connsiteY14" fmla="*/ 1352550 h 1857375"/>
              <a:gd name="connsiteX15" fmla="*/ 2724150 w 6705600"/>
              <a:gd name="connsiteY15" fmla="*/ 1362075 h 1857375"/>
              <a:gd name="connsiteX16" fmla="*/ 2619375 w 6705600"/>
              <a:gd name="connsiteY16" fmla="*/ 1123950 h 1857375"/>
              <a:gd name="connsiteX17" fmla="*/ 2562225 w 6705600"/>
              <a:gd name="connsiteY17" fmla="*/ 752475 h 1857375"/>
              <a:gd name="connsiteX18" fmla="*/ 2447925 w 6705600"/>
              <a:gd name="connsiteY18" fmla="*/ 590550 h 1857375"/>
              <a:gd name="connsiteX19" fmla="*/ 2247900 w 6705600"/>
              <a:gd name="connsiteY19" fmla="*/ 638175 h 1857375"/>
              <a:gd name="connsiteX20" fmla="*/ 2314575 w 6705600"/>
              <a:gd name="connsiteY20" fmla="*/ 457200 h 1857375"/>
              <a:gd name="connsiteX21" fmla="*/ 2066925 w 6705600"/>
              <a:gd name="connsiteY21" fmla="*/ 0 h 1857375"/>
              <a:gd name="connsiteX22" fmla="*/ 1943100 w 6705600"/>
              <a:gd name="connsiteY22" fmla="*/ 85725 h 1857375"/>
              <a:gd name="connsiteX23" fmla="*/ 1885950 w 6705600"/>
              <a:gd name="connsiteY23" fmla="*/ 333375 h 1857375"/>
              <a:gd name="connsiteX24" fmla="*/ 1524000 w 6705600"/>
              <a:gd name="connsiteY24" fmla="*/ 390525 h 1857375"/>
              <a:gd name="connsiteX25" fmla="*/ 1143000 w 6705600"/>
              <a:gd name="connsiteY25" fmla="*/ 457200 h 1857375"/>
              <a:gd name="connsiteX26" fmla="*/ 1038225 w 6705600"/>
              <a:gd name="connsiteY26" fmla="*/ 419100 h 1857375"/>
              <a:gd name="connsiteX27" fmla="*/ 847725 w 6705600"/>
              <a:gd name="connsiteY27" fmla="*/ 571500 h 1857375"/>
              <a:gd name="connsiteX28" fmla="*/ 466725 w 6705600"/>
              <a:gd name="connsiteY28" fmla="*/ 695325 h 1857375"/>
              <a:gd name="connsiteX29" fmla="*/ 0 w 6705600"/>
              <a:gd name="connsiteY29" fmla="*/ 752475 h 1857375"/>
              <a:gd name="connsiteX0" fmla="*/ 6705600 w 6705600"/>
              <a:gd name="connsiteY0" fmla="*/ 1428750 h 1857375"/>
              <a:gd name="connsiteX1" fmla="*/ 6305550 w 6705600"/>
              <a:gd name="connsiteY1" fmla="*/ 1228725 h 1857375"/>
              <a:gd name="connsiteX2" fmla="*/ 6067425 w 6705600"/>
              <a:gd name="connsiteY2" fmla="*/ 1304925 h 1857375"/>
              <a:gd name="connsiteX3" fmla="*/ 5762625 w 6705600"/>
              <a:gd name="connsiteY3" fmla="*/ 1219200 h 1857375"/>
              <a:gd name="connsiteX4" fmla="*/ 5105400 w 6705600"/>
              <a:gd name="connsiteY4" fmla="*/ 1485900 h 1857375"/>
              <a:gd name="connsiteX5" fmla="*/ 4591050 w 6705600"/>
              <a:gd name="connsiteY5" fmla="*/ 1857375 h 1857375"/>
              <a:gd name="connsiteX6" fmla="*/ 4410075 w 6705600"/>
              <a:gd name="connsiteY6" fmla="*/ 1647825 h 1857375"/>
              <a:gd name="connsiteX7" fmla="*/ 4267200 w 6705600"/>
              <a:gd name="connsiteY7" fmla="*/ 1514475 h 1857375"/>
              <a:gd name="connsiteX8" fmla="*/ 4152900 w 6705600"/>
              <a:gd name="connsiteY8" fmla="*/ 1390650 h 1857375"/>
              <a:gd name="connsiteX9" fmla="*/ 3886200 w 6705600"/>
              <a:gd name="connsiteY9" fmla="*/ 1285875 h 1857375"/>
              <a:gd name="connsiteX10" fmla="*/ 3781425 w 6705600"/>
              <a:gd name="connsiteY10" fmla="*/ 1028700 h 1857375"/>
              <a:gd name="connsiteX11" fmla="*/ 3324225 w 6705600"/>
              <a:gd name="connsiteY11" fmla="*/ 1114425 h 1857375"/>
              <a:gd name="connsiteX12" fmla="*/ 3343275 w 6705600"/>
              <a:gd name="connsiteY12" fmla="*/ 1276350 h 1857375"/>
              <a:gd name="connsiteX13" fmla="*/ 3143250 w 6705600"/>
              <a:gd name="connsiteY13" fmla="*/ 1485900 h 1857375"/>
              <a:gd name="connsiteX14" fmla="*/ 2952750 w 6705600"/>
              <a:gd name="connsiteY14" fmla="*/ 1352550 h 1857375"/>
              <a:gd name="connsiteX15" fmla="*/ 2724150 w 6705600"/>
              <a:gd name="connsiteY15" fmla="*/ 1362075 h 1857375"/>
              <a:gd name="connsiteX16" fmla="*/ 2619375 w 6705600"/>
              <a:gd name="connsiteY16" fmla="*/ 1123950 h 1857375"/>
              <a:gd name="connsiteX17" fmla="*/ 2562225 w 6705600"/>
              <a:gd name="connsiteY17" fmla="*/ 752475 h 1857375"/>
              <a:gd name="connsiteX18" fmla="*/ 2447925 w 6705600"/>
              <a:gd name="connsiteY18" fmla="*/ 590550 h 1857375"/>
              <a:gd name="connsiteX19" fmla="*/ 2247900 w 6705600"/>
              <a:gd name="connsiteY19" fmla="*/ 638175 h 1857375"/>
              <a:gd name="connsiteX20" fmla="*/ 2314575 w 6705600"/>
              <a:gd name="connsiteY20" fmla="*/ 457200 h 1857375"/>
              <a:gd name="connsiteX21" fmla="*/ 2066925 w 6705600"/>
              <a:gd name="connsiteY21" fmla="*/ 0 h 1857375"/>
              <a:gd name="connsiteX22" fmla="*/ 1943100 w 6705600"/>
              <a:gd name="connsiteY22" fmla="*/ 85725 h 1857375"/>
              <a:gd name="connsiteX23" fmla="*/ 1885950 w 6705600"/>
              <a:gd name="connsiteY23" fmla="*/ 333375 h 1857375"/>
              <a:gd name="connsiteX24" fmla="*/ 1524000 w 6705600"/>
              <a:gd name="connsiteY24" fmla="*/ 390525 h 1857375"/>
              <a:gd name="connsiteX25" fmla="*/ 1143000 w 6705600"/>
              <a:gd name="connsiteY25" fmla="*/ 457200 h 1857375"/>
              <a:gd name="connsiteX26" fmla="*/ 1038225 w 6705600"/>
              <a:gd name="connsiteY26" fmla="*/ 419100 h 1857375"/>
              <a:gd name="connsiteX27" fmla="*/ 847725 w 6705600"/>
              <a:gd name="connsiteY27" fmla="*/ 571500 h 1857375"/>
              <a:gd name="connsiteX28" fmla="*/ 466725 w 6705600"/>
              <a:gd name="connsiteY28" fmla="*/ 695325 h 1857375"/>
              <a:gd name="connsiteX29" fmla="*/ 0 w 6705600"/>
              <a:gd name="connsiteY29" fmla="*/ 752475 h 1857375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77983"/>
              <a:gd name="connsiteX1" fmla="*/ 6305550 w 6705600"/>
              <a:gd name="connsiteY1" fmla="*/ 1249333 h 1877983"/>
              <a:gd name="connsiteX2" fmla="*/ 6067425 w 6705600"/>
              <a:gd name="connsiteY2" fmla="*/ 1325533 h 1877983"/>
              <a:gd name="connsiteX3" fmla="*/ 5762625 w 6705600"/>
              <a:gd name="connsiteY3" fmla="*/ 1239808 h 1877983"/>
              <a:gd name="connsiteX4" fmla="*/ 5105400 w 6705600"/>
              <a:gd name="connsiteY4" fmla="*/ 1506508 h 1877983"/>
              <a:gd name="connsiteX5" fmla="*/ 4591050 w 6705600"/>
              <a:gd name="connsiteY5" fmla="*/ 1877983 h 1877983"/>
              <a:gd name="connsiteX6" fmla="*/ 4410075 w 6705600"/>
              <a:gd name="connsiteY6" fmla="*/ 1668433 h 1877983"/>
              <a:gd name="connsiteX7" fmla="*/ 4267200 w 6705600"/>
              <a:gd name="connsiteY7" fmla="*/ 1535083 h 1877983"/>
              <a:gd name="connsiteX8" fmla="*/ 4152900 w 6705600"/>
              <a:gd name="connsiteY8" fmla="*/ 1411258 h 1877983"/>
              <a:gd name="connsiteX9" fmla="*/ 3886200 w 6705600"/>
              <a:gd name="connsiteY9" fmla="*/ 1306483 h 1877983"/>
              <a:gd name="connsiteX10" fmla="*/ 3781425 w 6705600"/>
              <a:gd name="connsiteY10" fmla="*/ 1049308 h 1877983"/>
              <a:gd name="connsiteX11" fmla="*/ 3324225 w 6705600"/>
              <a:gd name="connsiteY11" fmla="*/ 1135033 h 1877983"/>
              <a:gd name="connsiteX12" fmla="*/ 3343275 w 6705600"/>
              <a:gd name="connsiteY12" fmla="*/ 1296958 h 1877983"/>
              <a:gd name="connsiteX13" fmla="*/ 3143250 w 6705600"/>
              <a:gd name="connsiteY13" fmla="*/ 1506508 h 1877983"/>
              <a:gd name="connsiteX14" fmla="*/ 2952750 w 6705600"/>
              <a:gd name="connsiteY14" fmla="*/ 1373158 h 1877983"/>
              <a:gd name="connsiteX15" fmla="*/ 2724150 w 6705600"/>
              <a:gd name="connsiteY15" fmla="*/ 1382683 h 1877983"/>
              <a:gd name="connsiteX16" fmla="*/ 2619375 w 6705600"/>
              <a:gd name="connsiteY16" fmla="*/ 1144558 h 1877983"/>
              <a:gd name="connsiteX17" fmla="*/ 2562225 w 6705600"/>
              <a:gd name="connsiteY17" fmla="*/ 773083 h 1877983"/>
              <a:gd name="connsiteX18" fmla="*/ 2447925 w 6705600"/>
              <a:gd name="connsiteY18" fmla="*/ 611158 h 1877983"/>
              <a:gd name="connsiteX19" fmla="*/ 2247900 w 6705600"/>
              <a:gd name="connsiteY19" fmla="*/ 658783 h 1877983"/>
              <a:gd name="connsiteX20" fmla="*/ 2314575 w 6705600"/>
              <a:gd name="connsiteY20" fmla="*/ 477808 h 1877983"/>
              <a:gd name="connsiteX21" fmla="*/ 2066925 w 6705600"/>
              <a:gd name="connsiteY21" fmla="*/ 20608 h 1877983"/>
              <a:gd name="connsiteX22" fmla="*/ 1943100 w 6705600"/>
              <a:gd name="connsiteY22" fmla="*/ 106333 h 1877983"/>
              <a:gd name="connsiteX23" fmla="*/ 1885950 w 6705600"/>
              <a:gd name="connsiteY23" fmla="*/ 353983 h 1877983"/>
              <a:gd name="connsiteX24" fmla="*/ 1524000 w 6705600"/>
              <a:gd name="connsiteY24" fmla="*/ 411133 h 1877983"/>
              <a:gd name="connsiteX25" fmla="*/ 1143000 w 6705600"/>
              <a:gd name="connsiteY25" fmla="*/ 477808 h 1877983"/>
              <a:gd name="connsiteX26" fmla="*/ 1038225 w 6705600"/>
              <a:gd name="connsiteY26" fmla="*/ 439708 h 1877983"/>
              <a:gd name="connsiteX27" fmla="*/ 847725 w 6705600"/>
              <a:gd name="connsiteY27" fmla="*/ 592108 h 1877983"/>
              <a:gd name="connsiteX28" fmla="*/ 466725 w 6705600"/>
              <a:gd name="connsiteY28" fmla="*/ 715933 h 1877983"/>
              <a:gd name="connsiteX29" fmla="*/ 0 w 6705600"/>
              <a:gd name="connsiteY29" fmla="*/ 773083 h 1877983"/>
              <a:gd name="connsiteX0" fmla="*/ 6705600 w 6705600"/>
              <a:gd name="connsiteY0" fmla="*/ 1449358 h 1880729"/>
              <a:gd name="connsiteX1" fmla="*/ 6305550 w 6705600"/>
              <a:gd name="connsiteY1" fmla="*/ 1249333 h 1880729"/>
              <a:gd name="connsiteX2" fmla="*/ 6067425 w 6705600"/>
              <a:gd name="connsiteY2" fmla="*/ 1325533 h 1880729"/>
              <a:gd name="connsiteX3" fmla="*/ 5762625 w 6705600"/>
              <a:gd name="connsiteY3" fmla="*/ 1239808 h 1880729"/>
              <a:gd name="connsiteX4" fmla="*/ 5105400 w 6705600"/>
              <a:gd name="connsiteY4" fmla="*/ 1506508 h 1880729"/>
              <a:gd name="connsiteX5" fmla="*/ 4591050 w 6705600"/>
              <a:gd name="connsiteY5" fmla="*/ 1877983 h 1880729"/>
              <a:gd name="connsiteX6" fmla="*/ 4410075 w 6705600"/>
              <a:gd name="connsiteY6" fmla="*/ 1668433 h 1880729"/>
              <a:gd name="connsiteX7" fmla="*/ 4267200 w 6705600"/>
              <a:gd name="connsiteY7" fmla="*/ 1535083 h 1880729"/>
              <a:gd name="connsiteX8" fmla="*/ 4152900 w 6705600"/>
              <a:gd name="connsiteY8" fmla="*/ 1411258 h 1880729"/>
              <a:gd name="connsiteX9" fmla="*/ 3886200 w 6705600"/>
              <a:gd name="connsiteY9" fmla="*/ 1306483 h 1880729"/>
              <a:gd name="connsiteX10" fmla="*/ 3781425 w 6705600"/>
              <a:gd name="connsiteY10" fmla="*/ 1049308 h 1880729"/>
              <a:gd name="connsiteX11" fmla="*/ 3324225 w 6705600"/>
              <a:gd name="connsiteY11" fmla="*/ 1135033 h 1880729"/>
              <a:gd name="connsiteX12" fmla="*/ 3343275 w 6705600"/>
              <a:gd name="connsiteY12" fmla="*/ 1296958 h 1880729"/>
              <a:gd name="connsiteX13" fmla="*/ 3143250 w 6705600"/>
              <a:gd name="connsiteY13" fmla="*/ 1506508 h 1880729"/>
              <a:gd name="connsiteX14" fmla="*/ 2952750 w 6705600"/>
              <a:gd name="connsiteY14" fmla="*/ 1373158 h 1880729"/>
              <a:gd name="connsiteX15" fmla="*/ 2724150 w 6705600"/>
              <a:gd name="connsiteY15" fmla="*/ 1382683 h 1880729"/>
              <a:gd name="connsiteX16" fmla="*/ 2619375 w 6705600"/>
              <a:gd name="connsiteY16" fmla="*/ 1144558 h 1880729"/>
              <a:gd name="connsiteX17" fmla="*/ 2562225 w 6705600"/>
              <a:gd name="connsiteY17" fmla="*/ 773083 h 1880729"/>
              <a:gd name="connsiteX18" fmla="*/ 2447925 w 6705600"/>
              <a:gd name="connsiteY18" fmla="*/ 611158 h 1880729"/>
              <a:gd name="connsiteX19" fmla="*/ 2247900 w 6705600"/>
              <a:gd name="connsiteY19" fmla="*/ 658783 h 1880729"/>
              <a:gd name="connsiteX20" fmla="*/ 2314575 w 6705600"/>
              <a:gd name="connsiteY20" fmla="*/ 477808 h 1880729"/>
              <a:gd name="connsiteX21" fmla="*/ 2066925 w 6705600"/>
              <a:gd name="connsiteY21" fmla="*/ 20608 h 1880729"/>
              <a:gd name="connsiteX22" fmla="*/ 1943100 w 6705600"/>
              <a:gd name="connsiteY22" fmla="*/ 106333 h 1880729"/>
              <a:gd name="connsiteX23" fmla="*/ 1885950 w 6705600"/>
              <a:gd name="connsiteY23" fmla="*/ 353983 h 1880729"/>
              <a:gd name="connsiteX24" fmla="*/ 1524000 w 6705600"/>
              <a:gd name="connsiteY24" fmla="*/ 411133 h 1880729"/>
              <a:gd name="connsiteX25" fmla="*/ 1143000 w 6705600"/>
              <a:gd name="connsiteY25" fmla="*/ 477808 h 1880729"/>
              <a:gd name="connsiteX26" fmla="*/ 1038225 w 6705600"/>
              <a:gd name="connsiteY26" fmla="*/ 439708 h 1880729"/>
              <a:gd name="connsiteX27" fmla="*/ 847725 w 6705600"/>
              <a:gd name="connsiteY27" fmla="*/ 592108 h 1880729"/>
              <a:gd name="connsiteX28" fmla="*/ 466725 w 6705600"/>
              <a:gd name="connsiteY28" fmla="*/ 715933 h 1880729"/>
              <a:gd name="connsiteX29" fmla="*/ 0 w 6705600"/>
              <a:gd name="connsiteY29" fmla="*/ 773083 h 1880729"/>
              <a:gd name="connsiteX0" fmla="*/ 6705600 w 6705600"/>
              <a:gd name="connsiteY0" fmla="*/ 1449358 h 1880729"/>
              <a:gd name="connsiteX1" fmla="*/ 6305550 w 6705600"/>
              <a:gd name="connsiteY1" fmla="*/ 1249333 h 1880729"/>
              <a:gd name="connsiteX2" fmla="*/ 6067425 w 6705600"/>
              <a:gd name="connsiteY2" fmla="*/ 1325533 h 1880729"/>
              <a:gd name="connsiteX3" fmla="*/ 5762625 w 6705600"/>
              <a:gd name="connsiteY3" fmla="*/ 1239808 h 1880729"/>
              <a:gd name="connsiteX4" fmla="*/ 5105400 w 6705600"/>
              <a:gd name="connsiteY4" fmla="*/ 1506508 h 1880729"/>
              <a:gd name="connsiteX5" fmla="*/ 4591050 w 6705600"/>
              <a:gd name="connsiteY5" fmla="*/ 1877983 h 1880729"/>
              <a:gd name="connsiteX6" fmla="*/ 4410075 w 6705600"/>
              <a:gd name="connsiteY6" fmla="*/ 1668433 h 1880729"/>
              <a:gd name="connsiteX7" fmla="*/ 4267200 w 6705600"/>
              <a:gd name="connsiteY7" fmla="*/ 1535083 h 1880729"/>
              <a:gd name="connsiteX8" fmla="*/ 4152900 w 6705600"/>
              <a:gd name="connsiteY8" fmla="*/ 1411258 h 1880729"/>
              <a:gd name="connsiteX9" fmla="*/ 3886200 w 6705600"/>
              <a:gd name="connsiteY9" fmla="*/ 1306483 h 1880729"/>
              <a:gd name="connsiteX10" fmla="*/ 3781425 w 6705600"/>
              <a:gd name="connsiteY10" fmla="*/ 1049308 h 1880729"/>
              <a:gd name="connsiteX11" fmla="*/ 3324225 w 6705600"/>
              <a:gd name="connsiteY11" fmla="*/ 1135033 h 1880729"/>
              <a:gd name="connsiteX12" fmla="*/ 3343275 w 6705600"/>
              <a:gd name="connsiteY12" fmla="*/ 1296958 h 1880729"/>
              <a:gd name="connsiteX13" fmla="*/ 3143250 w 6705600"/>
              <a:gd name="connsiteY13" fmla="*/ 1506508 h 1880729"/>
              <a:gd name="connsiteX14" fmla="*/ 2952750 w 6705600"/>
              <a:gd name="connsiteY14" fmla="*/ 1373158 h 1880729"/>
              <a:gd name="connsiteX15" fmla="*/ 2724150 w 6705600"/>
              <a:gd name="connsiteY15" fmla="*/ 1382683 h 1880729"/>
              <a:gd name="connsiteX16" fmla="*/ 2619375 w 6705600"/>
              <a:gd name="connsiteY16" fmla="*/ 1144558 h 1880729"/>
              <a:gd name="connsiteX17" fmla="*/ 2562225 w 6705600"/>
              <a:gd name="connsiteY17" fmla="*/ 773083 h 1880729"/>
              <a:gd name="connsiteX18" fmla="*/ 2447925 w 6705600"/>
              <a:gd name="connsiteY18" fmla="*/ 611158 h 1880729"/>
              <a:gd name="connsiteX19" fmla="*/ 2247900 w 6705600"/>
              <a:gd name="connsiteY19" fmla="*/ 658783 h 1880729"/>
              <a:gd name="connsiteX20" fmla="*/ 2314575 w 6705600"/>
              <a:gd name="connsiteY20" fmla="*/ 477808 h 1880729"/>
              <a:gd name="connsiteX21" fmla="*/ 2066925 w 6705600"/>
              <a:gd name="connsiteY21" fmla="*/ 20608 h 1880729"/>
              <a:gd name="connsiteX22" fmla="*/ 1943100 w 6705600"/>
              <a:gd name="connsiteY22" fmla="*/ 106333 h 1880729"/>
              <a:gd name="connsiteX23" fmla="*/ 1885950 w 6705600"/>
              <a:gd name="connsiteY23" fmla="*/ 353983 h 1880729"/>
              <a:gd name="connsiteX24" fmla="*/ 1524000 w 6705600"/>
              <a:gd name="connsiteY24" fmla="*/ 411133 h 1880729"/>
              <a:gd name="connsiteX25" fmla="*/ 1143000 w 6705600"/>
              <a:gd name="connsiteY25" fmla="*/ 477808 h 1880729"/>
              <a:gd name="connsiteX26" fmla="*/ 1038225 w 6705600"/>
              <a:gd name="connsiteY26" fmla="*/ 439708 h 1880729"/>
              <a:gd name="connsiteX27" fmla="*/ 847725 w 6705600"/>
              <a:gd name="connsiteY27" fmla="*/ 592108 h 1880729"/>
              <a:gd name="connsiteX28" fmla="*/ 466725 w 6705600"/>
              <a:gd name="connsiteY28" fmla="*/ 715933 h 1880729"/>
              <a:gd name="connsiteX29" fmla="*/ 0 w 6705600"/>
              <a:gd name="connsiteY29" fmla="*/ 773083 h 1880729"/>
              <a:gd name="connsiteX0" fmla="*/ 6859089 w 6859089"/>
              <a:gd name="connsiteY0" fmla="*/ 1433029 h 1880729"/>
              <a:gd name="connsiteX1" fmla="*/ 6305550 w 6859089"/>
              <a:gd name="connsiteY1" fmla="*/ 1249333 h 1880729"/>
              <a:gd name="connsiteX2" fmla="*/ 6067425 w 6859089"/>
              <a:gd name="connsiteY2" fmla="*/ 1325533 h 1880729"/>
              <a:gd name="connsiteX3" fmla="*/ 5762625 w 6859089"/>
              <a:gd name="connsiteY3" fmla="*/ 1239808 h 1880729"/>
              <a:gd name="connsiteX4" fmla="*/ 5105400 w 6859089"/>
              <a:gd name="connsiteY4" fmla="*/ 1506508 h 1880729"/>
              <a:gd name="connsiteX5" fmla="*/ 4591050 w 6859089"/>
              <a:gd name="connsiteY5" fmla="*/ 1877983 h 1880729"/>
              <a:gd name="connsiteX6" fmla="*/ 4410075 w 6859089"/>
              <a:gd name="connsiteY6" fmla="*/ 1668433 h 1880729"/>
              <a:gd name="connsiteX7" fmla="*/ 4267200 w 6859089"/>
              <a:gd name="connsiteY7" fmla="*/ 1535083 h 1880729"/>
              <a:gd name="connsiteX8" fmla="*/ 4152900 w 6859089"/>
              <a:gd name="connsiteY8" fmla="*/ 1411258 h 1880729"/>
              <a:gd name="connsiteX9" fmla="*/ 3886200 w 6859089"/>
              <a:gd name="connsiteY9" fmla="*/ 1306483 h 1880729"/>
              <a:gd name="connsiteX10" fmla="*/ 3781425 w 6859089"/>
              <a:gd name="connsiteY10" fmla="*/ 1049308 h 1880729"/>
              <a:gd name="connsiteX11" fmla="*/ 3324225 w 6859089"/>
              <a:gd name="connsiteY11" fmla="*/ 1135033 h 1880729"/>
              <a:gd name="connsiteX12" fmla="*/ 3343275 w 6859089"/>
              <a:gd name="connsiteY12" fmla="*/ 1296958 h 1880729"/>
              <a:gd name="connsiteX13" fmla="*/ 3143250 w 6859089"/>
              <a:gd name="connsiteY13" fmla="*/ 1506508 h 1880729"/>
              <a:gd name="connsiteX14" fmla="*/ 2952750 w 6859089"/>
              <a:gd name="connsiteY14" fmla="*/ 1373158 h 1880729"/>
              <a:gd name="connsiteX15" fmla="*/ 2724150 w 6859089"/>
              <a:gd name="connsiteY15" fmla="*/ 1382683 h 1880729"/>
              <a:gd name="connsiteX16" fmla="*/ 2619375 w 6859089"/>
              <a:gd name="connsiteY16" fmla="*/ 1144558 h 1880729"/>
              <a:gd name="connsiteX17" fmla="*/ 2562225 w 6859089"/>
              <a:gd name="connsiteY17" fmla="*/ 773083 h 1880729"/>
              <a:gd name="connsiteX18" fmla="*/ 2447925 w 6859089"/>
              <a:gd name="connsiteY18" fmla="*/ 611158 h 1880729"/>
              <a:gd name="connsiteX19" fmla="*/ 2247900 w 6859089"/>
              <a:gd name="connsiteY19" fmla="*/ 658783 h 1880729"/>
              <a:gd name="connsiteX20" fmla="*/ 2314575 w 6859089"/>
              <a:gd name="connsiteY20" fmla="*/ 477808 h 1880729"/>
              <a:gd name="connsiteX21" fmla="*/ 2066925 w 6859089"/>
              <a:gd name="connsiteY21" fmla="*/ 20608 h 1880729"/>
              <a:gd name="connsiteX22" fmla="*/ 1943100 w 6859089"/>
              <a:gd name="connsiteY22" fmla="*/ 106333 h 1880729"/>
              <a:gd name="connsiteX23" fmla="*/ 1885950 w 6859089"/>
              <a:gd name="connsiteY23" fmla="*/ 353983 h 1880729"/>
              <a:gd name="connsiteX24" fmla="*/ 1524000 w 6859089"/>
              <a:gd name="connsiteY24" fmla="*/ 411133 h 1880729"/>
              <a:gd name="connsiteX25" fmla="*/ 1143000 w 6859089"/>
              <a:gd name="connsiteY25" fmla="*/ 477808 h 1880729"/>
              <a:gd name="connsiteX26" fmla="*/ 1038225 w 6859089"/>
              <a:gd name="connsiteY26" fmla="*/ 439708 h 1880729"/>
              <a:gd name="connsiteX27" fmla="*/ 847725 w 6859089"/>
              <a:gd name="connsiteY27" fmla="*/ 592108 h 1880729"/>
              <a:gd name="connsiteX28" fmla="*/ 466725 w 6859089"/>
              <a:gd name="connsiteY28" fmla="*/ 715933 h 1880729"/>
              <a:gd name="connsiteX29" fmla="*/ 0 w 6859089"/>
              <a:gd name="connsiteY29" fmla="*/ 773083 h 1880729"/>
              <a:gd name="connsiteX0" fmla="*/ 6859089 w 6859089"/>
              <a:gd name="connsiteY0" fmla="*/ 1433029 h 1880729"/>
              <a:gd name="connsiteX1" fmla="*/ 6305550 w 6859089"/>
              <a:gd name="connsiteY1" fmla="*/ 1249333 h 1880729"/>
              <a:gd name="connsiteX2" fmla="*/ 6067425 w 6859089"/>
              <a:gd name="connsiteY2" fmla="*/ 1325533 h 1880729"/>
              <a:gd name="connsiteX3" fmla="*/ 5762625 w 6859089"/>
              <a:gd name="connsiteY3" fmla="*/ 1239808 h 1880729"/>
              <a:gd name="connsiteX4" fmla="*/ 5105400 w 6859089"/>
              <a:gd name="connsiteY4" fmla="*/ 1506508 h 1880729"/>
              <a:gd name="connsiteX5" fmla="*/ 4591050 w 6859089"/>
              <a:gd name="connsiteY5" fmla="*/ 1877983 h 1880729"/>
              <a:gd name="connsiteX6" fmla="*/ 4410075 w 6859089"/>
              <a:gd name="connsiteY6" fmla="*/ 1668433 h 1880729"/>
              <a:gd name="connsiteX7" fmla="*/ 4267200 w 6859089"/>
              <a:gd name="connsiteY7" fmla="*/ 1535083 h 1880729"/>
              <a:gd name="connsiteX8" fmla="*/ 4152900 w 6859089"/>
              <a:gd name="connsiteY8" fmla="*/ 1411258 h 1880729"/>
              <a:gd name="connsiteX9" fmla="*/ 3886200 w 6859089"/>
              <a:gd name="connsiteY9" fmla="*/ 1306483 h 1880729"/>
              <a:gd name="connsiteX10" fmla="*/ 3781425 w 6859089"/>
              <a:gd name="connsiteY10" fmla="*/ 1049308 h 1880729"/>
              <a:gd name="connsiteX11" fmla="*/ 3324225 w 6859089"/>
              <a:gd name="connsiteY11" fmla="*/ 1135033 h 1880729"/>
              <a:gd name="connsiteX12" fmla="*/ 3343275 w 6859089"/>
              <a:gd name="connsiteY12" fmla="*/ 1296958 h 1880729"/>
              <a:gd name="connsiteX13" fmla="*/ 3143250 w 6859089"/>
              <a:gd name="connsiteY13" fmla="*/ 1506508 h 1880729"/>
              <a:gd name="connsiteX14" fmla="*/ 2952750 w 6859089"/>
              <a:gd name="connsiteY14" fmla="*/ 1373158 h 1880729"/>
              <a:gd name="connsiteX15" fmla="*/ 2724150 w 6859089"/>
              <a:gd name="connsiteY15" fmla="*/ 1382683 h 1880729"/>
              <a:gd name="connsiteX16" fmla="*/ 2619375 w 6859089"/>
              <a:gd name="connsiteY16" fmla="*/ 1144558 h 1880729"/>
              <a:gd name="connsiteX17" fmla="*/ 2562225 w 6859089"/>
              <a:gd name="connsiteY17" fmla="*/ 773083 h 1880729"/>
              <a:gd name="connsiteX18" fmla="*/ 2447925 w 6859089"/>
              <a:gd name="connsiteY18" fmla="*/ 611158 h 1880729"/>
              <a:gd name="connsiteX19" fmla="*/ 2247900 w 6859089"/>
              <a:gd name="connsiteY19" fmla="*/ 658783 h 1880729"/>
              <a:gd name="connsiteX20" fmla="*/ 2314575 w 6859089"/>
              <a:gd name="connsiteY20" fmla="*/ 477808 h 1880729"/>
              <a:gd name="connsiteX21" fmla="*/ 2066925 w 6859089"/>
              <a:gd name="connsiteY21" fmla="*/ 20608 h 1880729"/>
              <a:gd name="connsiteX22" fmla="*/ 1943100 w 6859089"/>
              <a:gd name="connsiteY22" fmla="*/ 106333 h 1880729"/>
              <a:gd name="connsiteX23" fmla="*/ 1885950 w 6859089"/>
              <a:gd name="connsiteY23" fmla="*/ 353983 h 1880729"/>
              <a:gd name="connsiteX24" fmla="*/ 1524000 w 6859089"/>
              <a:gd name="connsiteY24" fmla="*/ 411133 h 1880729"/>
              <a:gd name="connsiteX25" fmla="*/ 1143000 w 6859089"/>
              <a:gd name="connsiteY25" fmla="*/ 477808 h 1880729"/>
              <a:gd name="connsiteX26" fmla="*/ 1038225 w 6859089"/>
              <a:gd name="connsiteY26" fmla="*/ 439708 h 1880729"/>
              <a:gd name="connsiteX27" fmla="*/ 847725 w 6859089"/>
              <a:gd name="connsiteY27" fmla="*/ 592108 h 1880729"/>
              <a:gd name="connsiteX28" fmla="*/ 466725 w 6859089"/>
              <a:gd name="connsiteY28" fmla="*/ 715933 h 1880729"/>
              <a:gd name="connsiteX29" fmla="*/ 0 w 6859089"/>
              <a:gd name="connsiteY29" fmla="*/ 773083 h 188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9089" h="1880729">
                <a:moveTo>
                  <a:pt x="6859089" y="1433029"/>
                </a:moveTo>
                <a:cubicBezTo>
                  <a:pt x="6474279" y="1477388"/>
                  <a:pt x="6437494" y="1267249"/>
                  <a:pt x="6305550" y="1249333"/>
                </a:cubicBezTo>
                <a:cubicBezTo>
                  <a:pt x="6173606" y="1231417"/>
                  <a:pt x="6157912" y="1327120"/>
                  <a:pt x="6067425" y="1325533"/>
                </a:cubicBezTo>
                <a:lnTo>
                  <a:pt x="5762625" y="1239808"/>
                </a:lnTo>
                <a:lnTo>
                  <a:pt x="5105400" y="1506508"/>
                </a:lnTo>
                <a:cubicBezTo>
                  <a:pt x="4910138" y="1612870"/>
                  <a:pt x="4706938" y="1850996"/>
                  <a:pt x="4591050" y="1877983"/>
                </a:cubicBezTo>
                <a:cubicBezTo>
                  <a:pt x="4475163" y="1904971"/>
                  <a:pt x="4464050" y="1725583"/>
                  <a:pt x="4410075" y="1668433"/>
                </a:cubicBezTo>
                <a:lnTo>
                  <a:pt x="4267200" y="1535083"/>
                </a:lnTo>
                <a:cubicBezTo>
                  <a:pt x="4224338" y="1492221"/>
                  <a:pt x="4216400" y="1449358"/>
                  <a:pt x="4152900" y="1411258"/>
                </a:cubicBezTo>
                <a:cubicBezTo>
                  <a:pt x="4089400" y="1373158"/>
                  <a:pt x="3948113" y="1366808"/>
                  <a:pt x="3886200" y="1306483"/>
                </a:cubicBezTo>
                <a:cubicBezTo>
                  <a:pt x="3824288" y="1246158"/>
                  <a:pt x="3875088" y="1077883"/>
                  <a:pt x="3781425" y="1049308"/>
                </a:cubicBezTo>
                <a:cubicBezTo>
                  <a:pt x="3687763" y="1020733"/>
                  <a:pt x="3397250" y="1093758"/>
                  <a:pt x="3324225" y="1135033"/>
                </a:cubicBezTo>
                <a:cubicBezTo>
                  <a:pt x="3251200" y="1176308"/>
                  <a:pt x="3373437" y="1235046"/>
                  <a:pt x="3343275" y="1296958"/>
                </a:cubicBezTo>
                <a:cubicBezTo>
                  <a:pt x="3313113" y="1358870"/>
                  <a:pt x="3208337" y="1493808"/>
                  <a:pt x="3143250" y="1506508"/>
                </a:cubicBezTo>
                <a:cubicBezTo>
                  <a:pt x="3078163" y="1519208"/>
                  <a:pt x="3022600" y="1393795"/>
                  <a:pt x="2952750" y="1373158"/>
                </a:cubicBezTo>
                <a:lnTo>
                  <a:pt x="2724150" y="1382683"/>
                </a:lnTo>
                <a:lnTo>
                  <a:pt x="2619375" y="1144558"/>
                </a:lnTo>
                <a:lnTo>
                  <a:pt x="2562225" y="773083"/>
                </a:lnTo>
                <a:cubicBezTo>
                  <a:pt x="2533650" y="684183"/>
                  <a:pt x="2500313" y="630208"/>
                  <a:pt x="2447925" y="611158"/>
                </a:cubicBezTo>
                <a:cubicBezTo>
                  <a:pt x="2395538" y="592108"/>
                  <a:pt x="2270125" y="681008"/>
                  <a:pt x="2247900" y="658783"/>
                </a:cubicBezTo>
                <a:cubicBezTo>
                  <a:pt x="2225675" y="636558"/>
                  <a:pt x="2344738" y="584171"/>
                  <a:pt x="2314575" y="477808"/>
                </a:cubicBezTo>
                <a:cubicBezTo>
                  <a:pt x="2284412" y="371445"/>
                  <a:pt x="2128837" y="82520"/>
                  <a:pt x="2066925" y="20608"/>
                </a:cubicBezTo>
                <a:cubicBezTo>
                  <a:pt x="2005013" y="-41304"/>
                  <a:pt x="1973262" y="50771"/>
                  <a:pt x="1943100" y="106333"/>
                </a:cubicBezTo>
                <a:cubicBezTo>
                  <a:pt x="1912938" y="161895"/>
                  <a:pt x="1955800" y="303183"/>
                  <a:pt x="1885950" y="353983"/>
                </a:cubicBezTo>
                <a:cubicBezTo>
                  <a:pt x="1816100" y="404783"/>
                  <a:pt x="1647825" y="390496"/>
                  <a:pt x="1524000" y="411133"/>
                </a:cubicBezTo>
                <a:lnTo>
                  <a:pt x="1143000" y="477808"/>
                </a:lnTo>
                <a:cubicBezTo>
                  <a:pt x="1062038" y="482570"/>
                  <a:pt x="1087438" y="420658"/>
                  <a:pt x="1038225" y="439708"/>
                </a:cubicBezTo>
                <a:cubicBezTo>
                  <a:pt x="989013" y="458758"/>
                  <a:pt x="942975" y="546071"/>
                  <a:pt x="847725" y="592108"/>
                </a:cubicBezTo>
                <a:lnTo>
                  <a:pt x="466725" y="715933"/>
                </a:lnTo>
                <a:lnTo>
                  <a:pt x="0" y="773083"/>
                </a:lnTo>
              </a:path>
            </a:pathLst>
          </a:custGeom>
          <a:noFill/>
          <a:ln w="381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8018215" y="1690739"/>
            <a:ext cx="1477964" cy="1475889"/>
          </a:xfrm>
          <a:custGeom>
            <a:avLst/>
            <a:gdLst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16" fmla="*/ 140677 w 1500553"/>
              <a:gd name="connsiteY16" fmla="*/ 515815 h 1711569"/>
              <a:gd name="connsiteX17" fmla="*/ 445477 w 1500553"/>
              <a:gd name="connsiteY17" fmla="*/ 351692 h 1711569"/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16" fmla="*/ 140677 w 1500553"/>
              <a:gd name="connsiteY16" fmla="*/ 515815 h 1711569"/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16" fmla="*/ 0 w 1500553"/>
              <a:gd name="connsiteY16" fmla="*/ 844061 h 1711569"/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16" fmla="*/ 0 w 1500553"/>
              <a:gd name="connsiteY16" fmla="*/ 844061 h 1711569"/>
              <a:gd name="connsiteX0" fmla="*/ 0 w 1500553"/>
              <a:gd name="connsiteY0" fmla="*/ 844061 h 1711569"/>
              <a:gd name="connsiteX1" fmla="*/ 234461 w 1500553"/>
              <a:gd name="connsiteY1" fmla="*/ 398584 h 1711569"/>
              <a:gd name="connsiteX2" fmla="*/ 773723 w 1500553"/>
              <a:gd name="connsiteY2" fmla="*/ 375138 h 1711569"/>
              <a:gd name="connsiteX3" fmla="*/ 984738 w 1500553"/>
              <a:gd name="connsiteY3" fmla="*/ 0 h 1711569"/>
              <a:gd name="connsiteX4" fmla="*/ 1078523 w 1500553"/>
              <a:gd name="connsiteY4" fmla="*/ 398584 h 1711569"/>
              <a:gd name="connsiteX5" fmla="*/ 1359877 w 1500553"/>
              <a:gd name="connsiteY5" fmla="*/ 539261 h 1711569"/>
              <a:gd name="connsiteX6" fmla="*/ 1500553 w 1500553"/>
              <a:gd name="connsiteY6" fmla="*/ 656492 h 1711569"/>
              <a:gd name="connsiteX7" fmla="*/ 1195753 w 1500553"/>
              <a:gd name="connsiteY7" fmla="*/ 844061 h 1711569"/>
              <a:gd name="connsiteX8" fmla="*/ 1148861 w 1500553"/>
              <a:gd name="connsiteY8" fmla="*/ 1195754 h 1711569"/>
              <a:gd name="connsiteX9" fmla="*/ 890953 w 1500553"/>
              <a:gd name="connsiteY9" fmla="*/ 1711569 h 1711569"/>
              <a:gd name="connsiteX10" fmla="*/ 515815 w 1500553"/>
              <a:gd name="connsiteY10" fmla="*/ 1594338 h 1711569"/>
              <a:gd name="connsiteX11" fmla="*/ 586153 w 1500553"/>
              <a:gd name="connsiteY11" fmla="*/ 1336431 h 1711569"/>
              <a:gd name="connsiteX12" fmla="*/ 46892 w 1500553"/>
              <a:gd name="connsiteY12" fmla="*/ 1312984 h 1711569"/>
              <a:gd name="connsiteX13" fmla="*/ 23446 w 1500553"/>
              <a:gd name="connsiteY13" fmla="*/ 1125415 h 1711569"/>
              <a:gd name="connsiteX14" fmla="*/ 211015 w 1500553"/>
              <a:gd name="connsiteY14" fmla="*/ 937846 h 1711569"/>
              <a:gd name="connsiteX15" fmla="*/ 46892 w 1500553"/>
              <a:gd name="connsiteY15" fmla="*/ 890954 h 1711569"/>
              <a:gd name="connsiteX16" fmla="*/ 0 w 1500553"/>
              <a:gd name="connsiteY16" fmla="*/ 844061 h 1711569"/>
              <a:gd name="connsiteX0" fmla="*/ 0 w 1500553"/>
              <a:gd name="connsiteY0" fmla="*/ 899201 h 1766709"/>
              <a:gd name="connsiteX1" fmla="*/ 234461 w 1500553"/>
              <a:gd name="connsiteY1" fmla="*/ 453724 h 1766709"/>
              <a:gd name="connsiteX2" fmla="*/ 773723 w 1500553"/>
              <a:gd name="connsiteY2" fmla="*/ 430278 h 1766709"/>
              <a:gd name="connsiteX3" fmla="*/ 1035283 w 1500553"/>
              <a:gd name="connsiteY3" fmla="*/ 0 h 1766709"/>
              <a:gd name="connsiteX4" fmla="*/ 1078523 w 1500553"/>
              <a:gd name="connsiteY4" fmla="*/ 453724 h 1766709"/>
              <a:gd name="connsiteX5" fmla="*/ 1359877 w 1500553"/>
              <a:gd name="connsiteY5" fmla="*/ 594401 h 1766709"/>
              <a:gd name="connsiteX6" fmla="*/ 1500553 w 1500553"/>
              <a:gd name="connsiteY6" fmla="*/ 711632 h 1766709"/>
              <a:gd name="connsiteX7" fmla="*/ 1195753 w 1500553"/>
              <a:gd name="connsiteY7" fmla="*/ 899201 h 1766709"/>
              <a:gd name="connsiteX8" fmla="*/ 1148861 w 1500553"/>
              <a:gd name="connsiteY8" fmla="*/ 1250894 h 1766709"/>
              <a:gd name="connsiteX9" fmla="*/ 890953 w 1500553"/>
              <a:gd name="connsiteY9" fmla="*/ 1766709 h 1766709"/>
              <a:gd name="connsiteX10" fmla="*/ 515815 w 1500553"/>
              <a:gd name="connsiteY10" fmla="*/ 1649478 h 1766709"/>
              <a:gd name="connsiteX11" fmla="*/ 586153 w 1500553"/>
              <a:gd name="connsiteY11" fmla="*/ 1391571 h 1766709"/>
              <a:gd name="connsiteX12" fmla="*/ 46892 w 1500553"/>
              <a:gd name="connsiteY12" fmla="*/ 1368124 h 1766709"/>
              <a:gd name="connsiteX13" fmla="*/ 23446 w 1500553"/>
              <a:gd name="connsiteY13" fmla="*/ 1180555 h 1766709"/>
              <a:gd name="connsiteX14" fmla="*/ 211015 w 1500553"/>
              <a:gd name="connsiteY14" fmla="*/ 992986 h 1766709"/>
              <a:gd name="connsiteX15" fmla="*/ 46892 w 1500553"/>
              <a:gd name="connsiteY15" fmla="*/ 946094 h 1766709"/>
              <a:gd name="connsiteX16" fmla="*/ 0 w 1500553"/>
              <a:gd name="connsiteY16" fmla="*/ 899201 h 1766709"/>
              <a:gd name="connsiteX0" fmla="*/ 0 w 1500553"/>
              <a:gd name="connsiteY0" fmla="*/ 899201 h 1766709"/>
              <a:gd name="connsiteX1" fmla="*/ 234461 w 1500553"/>
              <a:gd name="connsiteY1" fmla="*/ 453724 h 1766709"/>
              <a:gd name="connsiteX2" fmla="*/ 773723 w 1500553"/>
              <a:gd name="connsiteY2" fmla="*/ 430278 h 1766709"/>
              <a:gd name="connsiteX3" fmla="*/ 1035283 w 1500553"/>
              <a:gd name="connsiteY3" fmla="*/ 0 h 1766709"/>
              <a:gd name="connsiteX4" fmla="*/ 1078523 w 1500553"/>
              <a:gd name="connsiteY4" fmla="*/ 453724 h 1766709"/>
              <a:gd name="connsiteX5" fmla="*/ 1359877 w 1500553"/>
              <a:gd name="connsiteY5" fmla="*/ 594401 h 1766709"/>
              <a:gd name="connsiteX6" fmla="*/ 1500553 w 1500553"/>
              <a:gd name="connsiteY6" fmla="*/ 711632 h 1766709"/>
              <a:gd name="connsiteX7" fmla="*/ 1195753 w 1500553"/>
              <a:gd name="connsiteY7" fmla="*/ 899201 h 1766709"/>
              <a:gd name="connsiteX8" fmla="*/ 1148861 w 1500553"/>
              <a:gd name="connsiteY8" fmla="*/ 1250894 h 1766709"/>
              <a:gd name="connsiteX9" fmla="*/ 890953 w 1500553"/>
              <a:gd name="connsiteY9" fmla="*/ 1766709 h 1766709"/>
              <a:gd name="connsiteX10" fmla="*/ 515815 w 1500553"/>
              <a:gd name="connsiteY10" fmla="*/ 1649478 h 1766709"/>
              <a:gd name="connsiteX11" fmla="*/ 586153 w 1500553"/>
              <a:gd name="connsiteY11" fmla="*/ 1391571 h 1766709"/>
              <a:gd name="connsiteX12" fmla="*/ 46892 w 1500553"/>
              <a:gd name="connsiteY12" fmla="*/ 1368124 h 1766709"/>
              <a:gd name="connsiteX13" fmla="*/ 23446 w 1500553"/>
              <a:gd name="connsiteY13" fmla="*/ 1180555 h 1766709"/>
              <a:gd name="connsiteX14" fmla="*/ 211015 w 1500553"/>
              <a:gd name="connsiteY14" fmla="*/ 992986 h 1766709"/>
              <a:gd name="connsiteX15" fmla="*/ 46892 w 1500553"/>
              <a:gd name="connsiteY15" fmla="*/ 946094 h 1766709"/>
              <a:gd name="connsiteX16" fmla="*/ 0 w 1500553"/>
              <a:gd name="connsiteY16" fmla="*/ 899201 h 1766709"/>
              <a:gd name="connsiteX0" fmla="*/ 0 w 1500553"/>
              <a:gd name="connsiteY0" fmla="*/ 899201 h 1766709"/>
              <a:gd name="connsiteX1" fmla="*/ 234461 w 1500553"/>
              <a:gd name="connsiteY1" fmla="*/ 453724 h 1766709"/>
              <a:gd name="connsiteX2" fmla="*/ 773723 w 1500553"/>
              <a:gd name="connsiteY2" fmla="*/ 430278 h 1766709"/>
              <a:gd name="connsiteX3" fmla="*/ 1035283 w 1500553"/>
              <a:gd name="connsiteY3" fmla="*/ 0 h 1766709"/>
              <a:gd name="connsiteX4" fmla="*/ 959054 w 1500553"/>
              <a:gd name="connsiteY4" fmla="*/ 476698 h 1766709"/>
              <a:gd name="connsiteX5" fmla="*/ 1359877 w 1500553"/>
              <a:gd name="connsiteY5" fmla="*/ 594401 h 1766709"/>
              <a:gd name="connsiteX6" fmla="*/ 1500553 w 1500553"/>
              <a:gd name="connsiteY6" fmla="*/ 711632 h 1766709"/>
              <a:gd name="connsiteX7" fmla="*/ 1195753 w 1500553"/>
              <a:gd name="connsiteY7" fmla="*/ 899201 h 1766709"/>
              <a:gd name="connsiteX8" fmla="*/ 1148861 w 1500553"/>
              <a:gd name="connsiteY8" fmla="*/ 1250894 h 1766709"/>
              <a:gd name="connsiteX9" fmla="*/ 890953 w 1500553"/>
              <a:gd name="connsiteY9" fmla="*/ 1766709 h 1766709"/>
              <a:gd name="connsiteX10" fmla="*/ 515815 w 1500553"/>
              <a:gd name="connsiteY10" fmla="*/ 1649478 h 1766709"/>
              <a:gd name="connsiteX11" fmla="*/ 586153 w 1500553"/>
              <a:gd name="connsiteY11" fmla="*/ 1391571 h 1766709"/>
              <a:gd name="connsiteX12" fmla="*/ 46892 w 1500553"/>
              <a:gd name="connsiteY12" fmla="*/ 1368124 h 1766709"/>
              <a:gd name="connsiteX13" fmla="*/ 23446 w 1500553"/>
              <a:gd name="connsiteY13" fmla="*/ 1180555 h 1766709"/>
              <a:gd name="connsiteX14" fmla="*/ 211015 w 1500553"/>
              <a:gd name="connsiteY14" fmla="*/ 992986 h 1766709"/>
              <a:gd name="connsiteX15" fmla="*/ 46892 w 1500553"/>
              <a:gd name="connsiteY15" fmla="*/ 946094 h 1766709"/>
              <a:gd name="connsiteX16" fmla="*/ 0 w 1500553"/>
              <a:gd name="connsiteY16" fmla="*/ 899201 h 1766709"/>
              <a:gd name="connsiteX0" fmla="*/ 0 w 1500553"/>
              <a:gd name="connsiteY0" fmla="*/ 899201 h 1766709"/>
              <a:gd name="connsiteX1" fmla="*/ 234461 w 1500553"/>
              <a:gd name="connsiteY1" fmla="*/ 453724 h 1766709"/>
              <a:gd name="connsiteX2" fmla="*/ 773723 w 1500553"/>
              <a:gd name="connsiteY2" fmla="*/ 430278 h 1766709"/>
              <a:gd name="connsiteX3" fmla="*/ 1035283 w 1500553"/>
              <a:gd name="connsiteY3" fmla="*/ 0 h 1766709"/>
              <a:gd name="connsiteX4" fmla="*/ 959054 w 1500553"/>
              <a:gd name="connsiteY4" fmla="*/ 476698 h 1766709"/>
              <a:gd name="connsiteX5" fmla="*/ 1226504 w 1500553"/>
              <a:gd name="connsiteY5" fmla="*/ 360411 h 1766709"/>
              <a:gd name="connsiteX6" fmla="*/ 1359877 w 1500553"/>
              <a:gd name="connsiteY6" fmla="*/ 594401 h 1766709"/>
              <a:gd name="connsiteX7" fmla="*/ 1500553 w 1500553"/>
              <a:gd name="connsiteY7" fmla="*/ 711632 h 1766709"/>
              <a:gd name="connsiteX8" fmla="*/ 1195753 w 1500553"/>
              <a:gd name="connsiteY8" fmla="*/ 899201 h 1766709"/>
              <a:gd name="connsiteX9" fmla="*/ 1148861 w 1500553"/>
              <a:gd name="connsiteY9" fmla="*/ 1250894 h 1766709"/>
              <a:gd name="connsiteX10" fmla="*/ 890953 w 1500553"/>
              <a:gd name="connsiteY10" fmla="*/ 1766709 h 1766709"/>
              <a:gd name="connsiteX11" fmla="*/ 515815 w 1500553"/>
              <a:gd name="connsiteY11" fmla="*/ 1649478 h 1766709"/>
              <a:gd name="connsiteX12" fmla="*/ 586153 w 1500553"/>
              <a:gd name="connsiteY12" fmla="*/ 1391571 h 1766709"/>
              <a:gd name="connsiteX13" fmla="*/ 46892 w 1500553"/>
              <a:gd name="connsiteY13" fmla="*/ 1368124 h 1766709"/>
              <a:gd name="connsiteX14" fmla="*/ 23446 w 1500553"/>
              <a:gd name="connsiteY14" fmla="*/ 1180555 h 1766709"/>
              <a:gd name="connsiteX15" fmla="*/ 211015 w 1500553"/>
              <a:gd name="connsiteY15" fmla="*/ 992986 h 1766709"/>
              <a:gd name="connsiteX16" fmla="*/ 46892 w 1500553"/>
              <a:gd name="connsiteY16" fmla="*/ 946094 h 1766709"/>
              <a:gd name="connsiteX17" fmla="*/ 0 w 1500553"/>
              <a:gd name="connsiteY17" fmla="*/ 899201 h 1766709"/>
              <a:gd name="connsiteX0" fmla="*/ 0 w 1408653"/>
              <a:gd name="connsiteY0" fmla="*/ 899201 h 1766709"/>
              <a:gd name="connsiteX1" fmla="*/ 234461 w 1408653"/>
              <a:gd name="connsiteY1" fmla="*/ 453724 h 1766709"/>
              <a:gd name="connsiteX2" fmla="*/ 773723 w 1408653"/>
              <a:gd name="connsiteY2" fmla="*/ 430278 h 1766709"/>
              <a:gd name="connsiteX3" fmla="*/ 1035283 w 1408653"/>
              <a:gd name="connsiteY3" fmla="*/ 0 h 1766709"/>
              <a:gd name="connsiteX4" fmla="*/ 959054 w 1408653"/>
              <a:gd name="connsiteY4" fmla="*/ 476698 h 1766709"/>
              <a:gd name="connsiteX5" fmla="*/ 1226504 w 1408653"/>
              <a:gd name="connsiteY5" fmla="*/ 360411 h 1766709"/>
              <a:gd name="connsiteX6" fmla="*/ 1359877 w 1408653"/>
              <a:gd name="connsiteY6" fmla="*/ 594401 h 1766709"/>
              <a:gd name="connsiteX7" fmla="*/ 1408653 w 1408653"/>
              <a:gd name="connsiteY7" fmla="*/ 789747 h 1766709"/>
              <a:gd name="connsiteX8" fmla="*/ 1195753 w 1408653"/>
              <a:gd name="connsiteY8" fmla="*/ 899201 h 1766709"/>
              <a:gd name="connsiteX9" fmla="*/ 1148861 w 1408653"/>
              <a:gd name="connsiteY9" fmla="*/ 1250894 h 1766709"/>
              <a:gd name="connsiteX10" fmla="*/ 890953 w 1408653"/>
              <a:gd name="connsiteY10" fmla="*/ 1766709 h 1766709"/>
              <a:gd name="connsiteX11" fmla="*/ 515815 w 1408653"/>
              <a:gd name="connsiteY11" fmla="*/ 1649478 h 1766709"/>
              <a:gd name="connsiteX12" fmla="*/ 586153 w 1408653"/>
              <a:gd name="connsiteY12" fmla="*/ 1391571 h 1766709"/>
              <a:gd name="connsiteX13" fmla="*/ 46892 w 1408653"/>
              <a:gd name="connsiteY13" fmla="*/ 1368124 h 1766709"/>
              <a:gd name="connsiteX14" fmla="*/ 23446 w 1408653"/>
              <a:gd name="connsiteY14" fmla="*/ 1180555 h 1766709"/>
              <a:gd name="connsiteX15" fmla="*/ 211015 w 1408653"/>
              <a:gd name="connsiteY15" fmla="*/ 992986 h 1766709"/>
              <a:gd name="connsiteX16" fmla="*/ 46892 w 1408653"/>
              <a:gd name="connsiteY16" fmla="*/ 946094 h 1766709"/>
              <a:gd name="connsiteX17" fmla="*/ 0 w 1408653"/>
              <a:gd name="connsiteY17" fmla="*/ 899201 h 1766709"/>
              <a:gd name="connsiteX0" fmla="*/ 0 w 1417035"/>
              <a:gd name="connsiteY0" fmla="*/ 899201 h 1766709"/>
              <a:gd name="connsiteX1" fmla="*/ 234461 w 1417035"/>
              <a:gd name="connsiteY1" fmla="*/ 453724 h 1766709"/>
              <a:gd name="connsiteX2" fmla="*/ 773723 w 1417035"/>
              <a:gd name="connsiteY2" fmla="*/ 430278 h 1766709"/>
              <a:gd name="connsiteX3" fmla="*/ 1035283 w 1417035"/>
              <a:gd name="connsiteY3" fmla="*/ 0 h 1766709"/>
              <a:gd name="connsiteX4" fmla="*/ 959054 w 1417035"/>
              <a:gd name="connsiteY4" fmla="*/ 476698 h 1766709"/>
              <a:gd name="connsiteX5" fmla="*/ 1226504 w 1417035"/>
              <a:gd name="connsiteY5" fmla="*/ 360411 h 1766709"/>
              <a:gd name="connsiteX6" fmla="*/ 1359877 w 1417035"/>
              <a:gd name="connsiteY6" fmla="*/ 594401 h 1766709"/>
              <a:gd name="connsiteX7" fmla="*/ 1408653 w 1417035"/>
              <a:gd name="connsiteY7" fmla="*/ 789747 h 1766709"/>
              <a:gd name="connsiteX8" fmla="*/ 1195753 w 1417035"/>
              <a:gd name="connsiteY8" fmla="*/ 899201 h 1766709"/>
              <a:gd name="connsiteX9" fmla="*/ 1148861 w 1417035"/>
              <a:gd name="connsiteY9" fmla="*/ 1250894 h 1766709"/>
              <a:gd name="connsiteX10" fmla="*/ 890953 w 1417035"/>
              <a:gd name="connsiteY10" fmla="*/ 1766709 h 1766709"/>
              <a:gd name="connsiteX11" fmla="*/ 515815 w 1417035"/>
              <a:gd name="connsiteY11" fmla="*/ 1649478 h 1766709"/>
              <a:gd name="connsiteX12" fmla="*/ 586153 w 1417035"/>
              <a:gd name="connsiteY12" fmla="*/ 1391571 h 1766709"/>
              <a:gd name="connsiteX13" fmla="*/ 46892 w 1417035"/>
              <a:gd name="connsiteY13" fmla="*/ 1368124 h 1766709"/>
              <a:gd name="connsiteX14" fmla="*/ 23446 w 1417035"/>
              <a:gd name="connsiteY14" fmla="*/ 1180555 h 1766709"/>
              <a:gd name="connsiteX15" fmla="*/ 211015 w 1417035"/>
              <a:gd name="connsiteY15" fmla="*/ 992986 h 1766709"/>
              <a:gd name="connsiteX16" fmla="*/ 46892 w 1417035"/>
              <a:gd name="connsiteY16" fmla="*/ 946094 h 1766709"/>
              <a:gd name="connsiteX17" fmla="*/ 0 w 1417035"/>
              <a:gd name="connsiteY17" fmla="*/ 899201 h 1766709"/>
              <a:gd name="connsiteX0" fmla="*/ 0 w 1419193"/>
              <a:gd name="connsiteY0" fmla="*/ 899201 h 1766709"/>
              <a:gd name="connsiteX1" fmla="*/ 234461 w 1419193"/>
              <a:gd name="connsiteY1" fmla="*/ 453724 h 1766709"/>
              <a:gd name="connsiteX2" fmla="*/ 773723 w 1419193"/>
              <a:gd name="connsiteY2" fmla="*/ 430278 h 1766709"/>
              <a:gd name="connsiteX3" fmla="*/ 1035283 w 1419193"/>
              <a:gd name="connsiteY3" fmla="*/ 0 h 1766709"/>
              <a:gd name="connsiteX4" fmla="*/ 959054 w 1419193"/>
              <a:gd name="connsiteY4" fmla="*/ 476698 h 1766709"/>
              <a:gd name="connsiteX5" fmla="*/ 1226504 w 1419193"/>
              <a:gd name="connsiteY5" fmla="*/ 360411 h 1766709"/>
              <a:gd name="connsiteX6" fmla="*/ 1359877 w 1419193"/>
              <a:gd name="connsiteY6" fmla="*/ 594401 h 1766709"/>
              <a:gd name="connsiteX7" fmla="*/ 1408653 w 1419193"/>
              <a:gd name="connsiteY7" fmla="*/ 789747 h 1766709"/>
              <a:gd name="connsiteX8" fmla="*/ 1163588 w 1419193"/>
              <a:gd name="connsiteY8" fmla="*/ 931366 h 1766709"/>
              <a:gd name="connsiteX9" fmla="*/ 1148861 w 1419193"/>
              <a:gd name="connsiteY9" fmla="*/ 1250894 h 1766709"/>
              <a:gd name="connsiteX10" fmla="*/ 890953 w 1419193"/>
              <a:gd name="connsiteY10" fmla="*/ 1766709 h 1766709"/>
              <a:gd name="connsiteX11" fmla="*/ 515815 w 1419193"/>
              <a:gd name="connsiteY11" fmla="*/ 1649478 h 1766709"/>
              <a:gd name="connsiteX12" fmla="*/ 586153 w 1419193"/>
              <a:gd name="connsiteY12" fmla="*/ 1391571 h 1766709"/>
              <a:gd name="connsiteX13" fmla="*/ 46892 w 1419193"/>
              <a:gd name="connsiteY13" fmla="*/ 1368124 h 1766709"/>
              <a:gd name="connsiteX14" fmla="*/ 23446 w 1419193"/>
              <a:gd name="connsiteY14" fmla="*/ 1180555 h 1766709"/>
              <a:gd name="connsiteX15" fmla="*/ 211015 w 1419193"/>
              <a:gd name="connsiteY15" fmla="*/ 992986 h 1766709"/>
              <a:gd name="connsiteX16" fmla="*/ 46892 w 1419193"/>
              <a:gd name="connsiteY16" fmla="*/ 946094 h 1766709"/>
              <a:gd name="connsiteX17" fmla="*/ 0 w 1419193"/>
              <a:gd name="connsiteY17" fmla="*/ 899201 h 1766709"/>
              <a:gd name="connsiteX0" fmla="*/ 0 w 1419193"/>
              <a:gd name="connsiteY0" fmla="*/ 899201 h 1766709"/>
              <a:gd name="connsiteX1" fmla="*/ 234461 w 1419193"/>
              <a:gd name="connsiteY1" fmla="*/ 453724 h 1766709"/>
              <a:gd name="connsiteX2" fmla="*/ 773723 w 1419193"/>
              <a:gd name="connsiteY2" fmla="*/ 430278 h 1766709"/>
              <a:gd name="connsiteX3" fmla="*/ 1035283 w 1419193"/>
              <a:gd name="connsiteY3" fmla="*/ 0 h 1766709"/>
              <a:gd name="connsiteX4" fmla="*/ 959054 w 1419193"/>
              <a:gd name="connsiteY4" fmla="*/ 476698 h 1766709"/>
              <a:gd name="connsiteX5" fmla="*/ 1226504 w 1419193"/>
              <a:gd name="connsiteY5" fmla="*/ 360411 h 1766709"/>
              <a:gd name="connsiteX6" fmla="*/ 1359877 w 1419193"/>
              <a:gd name="connsiteY6" fmla="*/ 594401 h 1766709"/>
              <a:gd name="connsiteX7" fmla="*/ 1408653 w 1419193"/>
              <a:gd name="connsiteY7" fmla="*/ 789747 h 1766709"/>
              <a:gd name="connsiteX8" fmla="*/ 1163588 w 1419193"/>
              <a:gd name="connsiteY8" fmla="*/ 931366 h 1766709"/>
              <a:gd name="connsiteX9" fmla="*/ 1093721 w 1419193"/>
              <a:gd name="connsiteY9" fmla="*/ 1227919 h 1766709"/>
              <a:gd name="connsiteX10" fmla="*/ 890953 w 1419193"/>
              <a:gd name="connsiteY10" fmla="*/ 1766709 h 1766709"/>
              <a:gd name="connsiteX11" fmla="*/ 515815 w 1419193"/>
              <a:gd name="connsiteY11" fmla="*/ 1649478 h 1766709"/>
              <a:gd name="connsiteX12" fmla="*/ 586153 w 1419193"/>
              <a:gd name="connsiteY12" fmla="*/ 1391571 h 1766709"/>
              <a:gd name="connsiteX13" fmla="*/ 46892 w 1419193"/>
              <a:gd name="connsiteY13" fmla="*/ 1368124 h 1766709"/>
              <a:gd name="connsiteX14" fmla="*/ 23446 w 1419193"/>
              <a:gd name="connsiteY14" fmla="*/ 1180555 h 1766709"/>
              <a:gd name="connsiteX15" fmla="*/ 211015 w 1419193"/>
              <a:gd name="connsiteY15" fmla="*/ 992986 h 1766709"/>
              <a:gd name="connsiteX16" fmla="*/ 46892 w 1419193"/>
              <a:gd name="connsiteY16" fmla="*/ 946094 h 1766709"/>
              <a:gd name="connsiteX17" fmla="*/ 0 w 1419193"/>
              <a:gd name="connsiteY17" fmla="*/ 899201 h 1766709"/>
              <a:gd name="connsiteX0" fmla="*/ 0 w 1419193"/>
              <a:gd name="connsiteY0" fmla="*/ 899201 h 1787531"/>
              <a:gd name="connsiteX1" fmla="*/ 234461 w 1419193"/>
              <a:gd name="connsiteY1" fmla="*/ 453724 h 1787531"/>
              <a:gd name="connsiteX2" fmla="*/ 773723 w 1419193"/>
              <a:gd name="connsiteY2" fmla="*/ 430278 h 1787531"/>
              <a:gd name="connsiteX3" fmla="*/ 1035283 w 1419193"/>
              <a:gd name="connsiteY3" fmla="*/ 0 h 1787531"/>
              <a:gd name="connsiteX4" fmla="*/ 959054 w 1419193"/>
              <a:gd name="connsiteY4" fmla="*/ 476698 h 1787531"/>
              <a:gd name="connsiteX5" fmla="*/ 1226504 w 1419193"/>
              <a:gd name="connsiteY5" fmla="*/ 360411 h 1787531"/>
              <a:gd name="connsiteX6" fmla="*/ 1359877 w 1419193"/>
              <a:gd name="connsiteY6" fmla="*/ 594401 h 1787531"/>
              <a:gd name="connsiteX7" fmla="*/ 1408653 w 1419193"/>
              <a:gd name="connsiteY7" fmla="*/ 789747 h 1787531"/>
              <a:gd name="connsiteX8" fmla="*/ 1163588 w 1419193"/>
              <a:gd name="connsiteY8" fmla="*/ 931366 h 1787531"/>
              <a:gd name="connsiteX9" fmla="*/ 1093721 w 1419193"/>
              <a:gd name="connsiteY9" fmla="*/ 1227919 h 1787531"/>
              <a:gd name="connsiteX10" fmla="*/ 890953 w 1419193"/>
              <a:gd name="connsiteY10" fmla="*/ 1766709 h 1787531"/>
              <a:gd name="connsiteX11" fmla="*/ 515815 w 1419193"/>
              <a:gd name="connsiteY11" fmla="*/ 1649478 h 1787531"/>
              <a:gd name="connsiteX12" fmla="*/ 586153 w 1419193"/>
              <a:gd name="connsiteY12" fmla="*/ 1391571 h 1787531"/>
              <a:gd name="connsiteX13" fmla="*/ 46892 w 1419193"/>
              <a:gd name="connsiteY13" fmla="*/ 1368124 h 1787531"/>
              <a:gd name="connsiteX14" fmla="*/ 23446 w 1419193"/>
              <a:gd name="connsiteY14" fmla="*/ 1180555 h 1787531"/>
              <a:gd name="connsiteX15" fmla="*/ 211015 w 1419193"/>
              <a:gd name="connsiteY15" fmla="*/ 992986 h 1787531"/>
              <a:gd name="connsiteX16" fmla="*/ 46892 w 1419193"/>
              <a:gd name="connsiteY16" fmla="*/ 946094 h 1787531"/>
              <a:gd name="connsiteX17" fmla="*/ 0 w 1419193"/>
              <a:gd name="connsiteY17" fmla="*/ 899201 h 1787531"/>
              <a:gd name="connsiteX0" fmla="*/ 0 w 1419193"/>
              <a:gd name="connsiteY0" fmla="*/ 899201 h 1733845"/>
              <a:gd name="connsiteX1" fmla="*/ 234461 w 1419193"/>
              <a:gd name="connsiteY1" fmla="*/ 453724 h 1733845"/>
              <a:gd name="connsiteX2" fmla="*/ 773723 w 1419193"/>
              <a:gd name="connsiteY2" fmla="*/ 430278 h 1733845"/>
              <a:gd name="connsiteX3" fmla="*/ 1035283 w 1419193"/>
              <a:gd name="connsiteY3" fmla="*/ 0 h 1733845"/>
              <a:gd name="connsiteX4" fmla="*/ 959054 w 1419193"/>
              <a:gd name="connsiteY4" fmla="*/ 476698 h 1733845"/>
              <a:gd name="connsiteX5" fmla="*/ 1226504 w 1419193"/>
              <a:gd name="connsiteY5" fmla="*/ 360411 h 1733845"/>
              <a:gd name="connsiteX6" fmla="*/ 1359877 w 1419193"/>
              <a:gd name="connsiteY6" fmla="*/ 594401 h 1733845"/>
              <a:gd name="connsiteX7" fmla="*/ 1408653 w 1419193"/>
              <a:gd name="connsiteY7" fmla="*/ 789747 h 1733845"/>
              <a:gd name="connsiteX8" fmla="*/ 1163588 w 1419193"/>
              <a:gd name="connsiteY8" fmla="*/ 931366 h 1733845"/>
              <a:gd name="connsiteX9" fmla="*/ 1093721 w 1419193"/>
              <a:gd name="connsiteY9" fmla="*/ 1227919 h 1733845"/>
              <a:gd name="connsiteX10" fmla="*/ 872573 w 1419193"/>
              <a:gd name="connsiteY10" fmla="*/ 1702380 h 1733845"/>
              <a:gd name="connsiteX11" fmla="*/ 515815 w 1419193"/>
              <a:gd name="connsiteY11" fmla="*/ 1649478 h 1733845"/>
              <a:gd name="connsiteX12" fmla="*/ 586153 w 1419193"/>
              <a:gd name="connsiteY12" fmla="*/ 1391571 h 1733845"/>
              <a:gd name="connsiteX13" fmla="*/ 46892 w 1419193"/>
              <a:gd name="connsiteY13" fmla="*/ 1368124 h 1733845"/>
              <a:gd name="connsiteX14" fmla="*/ 23446 w 1419193"/>
              <a:gd name="connsiteY14" fmla="*/ 1180555 h 1733845"/>
              <a:gd name="connsiteX15" fmla="*/ 211015 w 1419193"/>
              <a:gd name="connsiteY15" fmla="*/ 992986 h 1733845"/>
              <a:gd name="connsiteX16" fmla="*/ 46892 w 1419193"/>
              <a:gd name="connsiteY16" fmla="*/ 946094 h 1733845"/>
              <a:gd name="connsiteX17" fmla="*/ 0 w 1419193"/>
              <a:gd name="connsiteY17" fmla="*/ 899201 h 1733845"/>
              <a:gd name="connsiteX0" fmla="*/ 0 w 1419193"/>
              <a:gd name="connsiteY0" fmla="*/ 899201 h 1715112"/>
              <a:gd name="connsiteX1" fmla="*/ 234461 w 1419193"/>
              <a:gd name="connsiteY1" fmla="*/ 453724 h 1715112"/>
              <a:gd name="connsiteX2" fmla="*/ 773723 w 1419193"/>
              <a:gd name="connsiteY2" fmla="*/ 430278 h 1715112"/>
              <a:gd name="connsiteX3" fmla="*/ 1035283 w 1419193"/>
              <a:gd name="connsiteY3" fmla="*/ 0 h 1715112"/>
              <a:gd name="connsiteX4" fmla="*/ 959054 w 1419193"/>
              <a:gd name="connsiteY4" fmla="*/ 476698 h 1715112"/>
              <a:gd name="connsiteX5" fmla="*/ 1226504 w 1419193"/>
              <a:gd name="connsiteY5" fmla="*/ 360411 h 1715112"/>
              <a:gd name="connsiteX6" fmla="*/ 1359877 w 1419193"/>
              <a:gd name="connsiteY6" fmla="*/ 594401 h 1715112"/>
              <a:gd name="connsiteX7" fmla="*/ 1408653 w 1419193"/>
              <a:gd name="connsiteY7" fmla="*/ 789747 h 1715112"/>
              <a:gd name="connsiteX8" fmla="*/ 1163588 w 1419193"/>
              <a:gd name="connsiteY8" fmla="*/ 931366 h 1715112"/>
              <a:gd name="connsiteX9" fmla="*/ 1093721 w 1419193"/>
              <a:gd name="connsiteY9" fmla="*/ 1227919 h 1715112"/>
              <a:gd name="connsiteX10" fmla="*/ 923236 w 1419193"/>
              <a:gd name="connsiteY10" fmla="*/ 1481585 h 1715112"/>
              <a:gd name="connsiteX11" fmla="*/ 872573 w 1419193"/>
              <a:gd name="connsiteY11" fmla="*/ 1702380 h 1715112"/>
              <a:gd name="connsiteX12" fmla="*/ 515815 w 1419193"/>
              <a:gd name="connsiteY12" fmla="*/ 1649478 h 1715112"/>
              <a:gd name="connsiteX13" fmla="*/ 586153 w 1419193"/>
              <a:gd name="connsiteY13" fmla="*/ 1391571 h 1715112"/>
              <a:gd name="connsiteX14" fmla="*/ 46892 w 1419193"/>
              <a:gd name="connsiteY14" fmla="*/ 1368124 h 1715112"/>
              <a:gd name="connsiteX15" fmla="*/ 23446 w 1419193"/>
              <a:gd name="connsiteY15" fmla="*/ 1180555 h 1715112"/>
              <a:gd name="connsiteX16" fmla="*/ 211015 w 1419193"/>
              <a:gd name="connsiteY16" fmla="*/ 992986 h 1715112"/>
              <a:gd name="connsiteX17" fmla="*/ 46892 w 1419193"/>
              <a:gd name="connsiteY17" fmla="*/ 946094 h 1715112"/>
              <a:gd name="connsiteX18" fmla="*/ 0 w 1419193"/>
              <a:gd name="connsiteY18" fmla="*/ 899201 h 1715112"/>
              <a:gd name="connsiteX0" fmla="*/ 0 w 1419193"/>
              <a:gd name="connsiteY0" fmla="*/ 899201 h 1721648"/>
              <a:gd name="connsiteX1" fmla="*/ 234461 w 1419193"/>
              <a:gd name="connsiteY1" fmla="*/ 453724 h 1721648"/>
              <a:gd name="connsiteX2" fmla="*/ 773723 w 1419193"/>
              <a:gd name="connsiteY2" fmla="*/ 430278 h 1721648"/>
              <a:gd name="connsiteX3" fmla="*/ 1035283 w 1419193"/>
              <a:gd name="connsiteY3" fmla="*/ 0 h 1721648"/>
              <a:gd name="connsiteX4" fmla="*/ 959054 w 1419193"/>
              <a:gd name="connsiteY4" fmla="*/ 476698 h 1721648"/>
              <a:gd name="connsiteX5" fmla="*/ 1226504 w 1419193"/>
              <a:gd name="connsiteY5" fmla="*/ 360411 h 1721648"/>
              <a:gd name="connsiteX6" fmla="*/ 1359877 w 1419193"/>
              <a:gd name="connsiteY6" fmla="*/ 594401 h 1721648"/>
              <a:gd name="connsiteX7" fmla="*/ 1408653 w 1419193"/>
              <a:gd name="connsiteY7" fmla="*/ 789747 h 1721648"/>
              <a:gd name="connsiteX8" fmla="*/ 1163588 w 1419193"/>
              <a:gd name="connsiteY8" fmla="*/ 931366 h 1721648"/>
              <a:gd name="connsiteX9" fmla="*/ 1093721 w 1419193"/>
              <a:gd name="connsiteY9" fmla="*/ 1227919 h 1721648"/>
              <a:gd name="connsiteX10" fmla="*/ 923236 w 1419193"/>
              <a:gd name="connsiteY10" fmla="*/ 1481585 h 1721648"/>
              <a:gd name="connsiteX11" fmla="*/ 872573 w 1419193"/>
              <a:gd name="connsiteY11" fmla="*/ 1702380 h 1721648"/>
              <a:gd name="connsiteX12" fmla="*/ 465271 w 1419193"/>
              <a:gd name="connsiteY12" fmla="*/ 1667858 h 1721648"/>
              <a:gd name="connsiteX13" fmla="*/ 586153 w 1419193"/>
              <a:gd name="connsiteY13" fmla="*/ 1391571 h 1721648"/>
              <a:gd name="connsiteX14" fmla="*/ 46892 w 1419193"/>
              <a:gd name="connsiteY14" fmla="*/ 1368124 h 1721648"/>
              <a:gd name="connsiteX15" fmla="*/ 23446 w 1419193"/>
              <a:gd name="connsiteY15" fmla="*/ 1180555 h 1721648"/>
              <a:gd name="connsiteX16" fmla="*/ 211015 w 1419193"/>
              <a:gd name="connsiteY16" fmla="*/ 992986 h 1721648"/>
              <a:gd name="connsiteX17" fmla="*/ 46892 w 1419193"/>
              <a:gd name="connsiteY17" fmla="*/ 946094 h 1721648"/>
              <a:gd name="connsiteX18" fmla="*/ 0 w 1419193"/>
              <a:gd name="connsiteY18" fmla="*/ 899201 h 1721648"/>
              <a:gd name="connsiteX0" fmla="*/ 0 w 1419193"/>
              <a:gd name="connsiteY0" fmla="*/ 899201 h 1731346"/>
              <a:gd name="connsiteX1" fmla="*/ 234461 w 1419193"/>
              <a:gd name="connsiteY1" fmla="*/ 453724 h 1731346"/>
              <a:gd name="connsiteX2" fmla="*/ 773723 w 1419193"/>
              <a:gd name="connsiteY2" fmla="*/ 430278 h 1731346"/>
              <a:gd name="connsiteX3" fmla="*/ 1035283 w 1419193"/>
              <a:gd name="connsiteY3" fmla="*/ 0 h 1731346"/>
              <a:gd name="connsiteX4" fmla="*/ 959054 w 1419193"/>
              <a:gd name="connsiteY4" fmla="*/ 476698 h 1731346"/>
              <a:gd name="connsiteX5" fmla="*/ 1226504 w 1419193"/>
              <a:gd name="connsiteY5" fmla="*/ 360411 h 1731346"/>
              <a:gd name="connsiteX6" fmla="*/ 1359877 w 1419193"/>
              <a:gd name="connsiteY6" fmla="*/ 594401 h 1731346"/>
              <a:gd name="connsiteX7" fmla="*/ 1408653 w 1419193"/>
              <a:gd name="connsiteY7" fmla="*/ 789747 h 1731346"/>
              <a:gd name="connsiteX8" fmla="*/ 1163588 w 1419193"/>
              <a:gd name="connsiteY8" fmla="*/ 931366 h 1731346"/>
              <a:gd name="connsiteX9" fmla="*/ 1093721 w 1419193"/>
              <a:gd name="connsiteY9" fmla="*/ 1227919 h 1731346"/>
              <a:gd name="connsiteX10" fmla="*/ 923236 w 1419193"/>
              <a:gd name="connsiteY10" fmla="*/ 1481585 h 1731346"/>
              <a:gd name="connsiteX11" fmla="*/ 872573 w 1419193"/>
              <a:gd name="connsiteY11" fmla="*/ 1702380 h 1731346"/>
              <a:gd name="connsiteX12" fmla="*/ 465271 w 1419193"/>
              <a:gd name="connsiteY12" fmla="*/ 1667858 h 1731346"/>
              <a:gd name="connsiteX13" fmla="*/ 586153 w 1419193"/>
              <a:gd name="connsiteY13" fmla="*/ 1391571 h 1731346"/>
              <a:gd name="connsiteX14" fmla="*/ 46892 w 1419193"/>
              <a:gd name="connsiteY14" fmla="*/ 1368124 h 1731346"/>
              <a:gd name="connsiteX15" fmla="*/ 23446 w 1419193"/>
              <a:gd name="connsiteY15" fmla="*/ 1180555 h 1731346"/>
              <a:gd name="connsiteX16" fmla="*/ 211015 w 1419193"/>
              <a:gd name="connsiteY16" fmla="*/ 992986 h 1731346"/>
              <a:gd name="connsiteX17" fmla="*/ 46892 w 1419193"/>
              <a:gd name="connsiteY17" fmla="*/ 946094 h 1731346"/>
              <a:gd name="connsiteX18" fmla="*/ 0 w 1419193"/>
              <a:gd name="connsiteY18" fmla="*/ 899201 h 1731346"/>
              <a:gd name="connsiteX0" fmla="*/ 0 w 1419193"/>
              <a:gd name="connsiteY0" fmla="*/ 899201 h 1721215"/>
              <a:gd name="connsiteX1" fmla="*/ 234461 w 1419193"/>
              <a:gd name="connsiteY1" fmla="*/ 453724 h 1721215"/>
              <a:gd name="connsiteX2" fmla="*/ 773723 w 1419193"/>
              <a:gd name="connsiteY2" fmla="*/ 430278 h 1721215"/>
              <a:gd name="connsiteX3" fmla="*/ 1035283 w 1419193"/>
              <a:gd name="connsiteY3" fmla="*/ 0 h 1721215"/>
              <a:gd name="connsiteX4" fmla="*/ 959054 w 1419193"/>
              <a:gd name="connsiteY4" fmla="*/ 476698 h 1721215"/>
              <a:gd name="connsiteX5" fmla="*/ 1226504 w 1419193"/>
              <a:gd name="connsiteY5" fmla="*/ 360411 h 1721215"/>
              <a:gd name="connsiteX6" fmla="*/ 1359877 w 1419193"/>
              <a:gd name="connsiteY6" fmla="*/ 594401 h 1721215"/>
              <a:gd name="connsiteX7" fmla="*/ 1408653 w 1419193"/>
              <a:gd name="connsiteY7" fmla="*/ 789747 h 1721215"/>
              <a:gd name="connsiteX8" fmla="*/ 1163588 w 1419193"/>
              <a:gd name="connsiteY8" fmla="*/ 931366 h 1721215"/>
              <a:gd name="connsiteX9" fmla="*/ 1093721 w 1419193"/>
              <a:gd name="connsiteY9" fmla="*/ 1227919 h 1721215"/>
              <a:gd name="connsiteX10" fmla="*/ 923236 w 1419193"/>
              <a:gd name="connsiteY10" fmla="*/ 1481585 h 1721215"/>
              <a:gd name="connsiteX11" fmla="*/ 872573 w 1419193"/>
              <a:gd name="connsiteY11" fmla="*/ 1702380 h 1721215"/>
              <a:gd name="connsiteX12" fmla="*/ 465271 w 1419193"/>
              <a:gd name="connsiteY12" fmla="*/ 1667858 h 1721215"/>
              <a:gd name="connsiteX13" fmla="*/ 540203 w 1419193"/>
              <a:gd name="connsiteY13" fmla="*/ 1336432 h 1721215"/>
              <a:gd name="connsiteX14" fmla="*/ 46892 w 1419193"/>
              <a:gd name="connsiteY14" fmla="*/ 1368124 h 1721215"/>
              <a:gd name="connsiteX15" fmla="*/ 23446 w 1419193"/>
              <a:gd name="connsiteY15" fmla="*/ 1180555 h 1721215"/>
              <a:gd name="connsiteX16" fmla="*/ 211015 w 1419193"/>
              <a:gd name="connsiteY16" fmla="*/ 992986 h 1721215"/>
              <a:gd name="connsiteX17" fmla="*/ 46892 w 1419193"/>
              <a:gd name="connsiteY17" fmla="*/ 946094 h 1721215"/>
              <a:gd name="connsiteX18" fmla="*/ 0 w 1419193"/>
              <a:gd name="connsiteY18" fmla="*/ 899201 h 1721215"/>
              <a:gd name="connsiteX0" fmla="*/ 0 w 1419193"/>
              <a:gd name="connsiteY0" fmla="*/ 899201 h 1721215"/>
              <a:gd name="connsiteX1" fmla="*/ 234461 w 1419193"/>
              <a:gd name="connsiteY1" fmla="*/ 453724 h 1721215"/>
              <a:gd name="connsiteX2" fmla="*/ 773723 w 1419193"/>
              <a:gd name="connsiteY2" fmla="*/ 430278 h 1721215"/>
              <a:gd name="connsiteX3" fmla="*/ 1035283 w 1419193"/>
              <a:gd name="connsiteY3" fmla="*/ 0 h 1721215"/>
              <a:gd name="connsiteX4" fmla="*/ 959054 w 1419193"/>
              <a:gd name="connsiteY4" fmla="*/ 476698 h 1721215"/>
              <a:gd name="connsiteX5" fmla="*/ 1226504 w 1419193"/>
              <a:gd name="connsiteY5" fmla="*/ 360411 h 1721215"/>
              <a:gd name="connsiteX6" fmla="*/ 1359877 w 1419193"/>
              <a:gd name="connsiteY6" fmla="*/ 594401 h 1721215"/>
              <a:gd name="connsiteX7" fmla="*/ 1408653 w 1419193"/>
              <a:gd name="connsiteY7" fmla="*/ 789747 h 1721215"/>
              <a:gd name="connsiteX8" fmla="*/ 1163588 w 1419193"/>
              <a:gd name="connsiteY8" fmla="*/ 931366 h 1721215"/>
              <a:gd name="connsiteX9" fmla="*/ 1093721 w 1419193"/>
              <a:gd name="connsiteY9" fmla="*/ 1227919 h 1721215"/>
              <a:gd name="connsiteX10" fmla="*/ 923236 w 1419193"/>
              <a:gd name="connsiteY10" fmla="*/ 1481585 h 1721215"/>
              <a:gd name="connsiteX11" fmla="*/ 872573 w 1419193"/>
              <a:gd name="connsiteY11" fmla="*/ 1702380 h 1721215"/>
              <a:gd name="connsiteX12" fmla="*/ 465271 w 1419193"/>
              <a:gd name="connsiteY12" fmla="*/ 1667858 h 1721215"/>
              <a:gd name="connsiteX13" fmla="*/ 540203 w 1419193"/>
              <a:gd name="connsiteY13" fmla="*/ 1336432 h 1721215"/>
              <a:gd name="connsiteX14" fmla="*/ 46892 w 1419193"/>
              <a:gd name="connsiteY14" fmla="*/ 1368124 h 1721215"/>
              <a:gd name="connsiteX15" fmla="*/ 23446 w 1419193"/>
              <a:gd name="connsiteY15" fmla="*/ 1180555 h 1721215"/>
              <a:gd name="connsiteX16" fmla="*/ 211015 w 1419193"/>
              <a:gd name="connsiteY16" fmla="*/ 992986 h 1721215"/>
              <a:gd name="connsiteX17" fmla="*/ 46892 w 1419193"/>
              <a:gd name="connsiteY17" fmla="*/ 946094 h 1721215"/>
              <a:gd name="connsiteX18" fmla="*/ 0 w 1419193"/>
              <a:gd name="connsiteY18" fmla="*/ 899201 h 1721215"/>
              <a:gd name="connsiteX0" fmla="*/ 54198 w 1473391"/>
              <a:gd name="connsiteY0" fmla="*/ 899201 h 1721215"/>
              <a:gd name="connsiteX1" fmla="*/ 288659 w 1473391"/>
              <a:gd name="connsiteY1" fmla="*/ 453724 h 1721215"/>
              <a:gd name="connsiteX2" fmla="*/ 827921 w 1473391"/>
              <a:gd name="connsiteY2" fmla="*/ 430278 h 1721215"/>
              <a:gd name="connsiteX3" fmla="*/ 1089481 w 1473391"/>
              <a:gd name="connsiteY3" fmla="*/ 0 h 1721215"/>
              <a:gd name="connsiteX4" fmla="*/ 1013252 w 1473391"/>
              <a:gd name="connsiteY4" fmla="*/ 476698 h 1721215"/>
              <a:gd name="connsiteX5" fmla="*/ 1280702 w 1473391"/>
              <a:gd name="connsiteY5" fmla="*/ 360411 h 1721215"/>
              <a:gd name="connsiteX6" fmla="*/ 1414075 w 1473391"/>
              <a:gd name="connsiteY6" fmla="*/ 594401 h 1721215"/>
              <a:gd name="connsiteX7" fmla="*/ 1462851 w 1473391"/>
              <a:gd name="connsiteY7" fmla="*/ 789747 h 1721215"/>
              <a:gd name="connsiteX8" fmla="*/ 1217786 w 1473391"/>
              <a:gd name="connsiteY8" fmla="*/ 931366 h 1721215"/>
              <a:gd name="connsiteX9" fmla="*/ 1147919 w 1473391"/>
              <a:gd name="connsiteY9" fmla="*/ 1227919 h 1721215"/>
              <a:gd name="connsiteX10" fmla="*/ 977434 w 1473391"/>
              <a:gd name="connsiteY10" fmla="*/ 1481585 h 1721215"/>
              <a:gd name="connsiteX11" fmla="*/ 926771 w 1473391"/>
              <a:gd name="connsiteY11" fmla="*/ 1702380 h 1721215"/>
              <a:gd name="connsiteX12" fmla="*/ 519469 w 1473391"/>
              <a:gd name="connsiteY12" fmla="*/ 1667858 h 1721215"/>
              <a:gd name="connsiteX13" fmla="*/ 594401 w 1473391"/>
              <a:gd name="connsiteY13" fmla="*/ 1336432 h 1721215"/>
              <a:gd name="connsiteX14" fmla="*/ 0 w 1473391"/>
              <a:gd name="connsiteY14" fmla="*/ 1377314 h 1721215"/>
              <a:gd name="connsiteX15" fmla="*/ 77644 w 1473391"/>
              <a:gd name="connsiteY15" fmla="*/ 1180555 h 1721215"/>
              <a:gd name="connsiteX16" fmla="*/ 265213 w 1473391"/>
              <a:gd name="connsiteY16" fmla="*/ 992986 h 1721215"/>
              <a:gd name="connsiteX17" fmla="*/ 101090 w 1473391"/>
              <a:gd name="connsiteY17" fmla="*/ 946094 h 1721215"/>
              <a:gd name="connsiteX18" fmla="*/ 54198 w 1473391"/>
              <a:gd name="connsiteY18" fmla="*/ 899201 h 1721215"/>
              <a:gd name="connsiteX0" fmla="*/ 55108 w 1474301"/>
              <a:gd name="connsiteY0" fmla="*/ 899201 h 1721215"/>
              <a:gd name="connsiteX1" fmla="*/ 289569 w 1474301"/>
              <a:gd name="connsiteY1" fmla="*/ 453724 h 1721215"/>
              <a:gd name="connsiteX2" fmla="*/ 828831 w 1474301"/>
              <a:gd name="connsiteY2" fmla="*/ 430278 h 1721215"/>
              <a:gd name="connsiteX3" fmla="*/ 1090391 w 1474301"/>
              <a:gd name="connsiteY3" fmla="*/ 0 h 1721215"/>
              <a:gd name="connsiteX4" fmla="*/ 1014162 w 1474301"/>
              <a:gd name="connsiteY4" fmla="*/ 476698 h 1721215"/>
              <a:gd name="connsiteX5" fmla="*/ 1281612 w 1474301"/>
              <a:gd name="connsiteY5" fmla="*/ 360411 h 1721215"/>
              <a:gd name="connsiteX6" fmla="*/ 1414985 w 1474301"/>
              <a:gd name="connsiteY6" fmla="*/ 594401 h 1721215"/>
              <a:gd name="connsiteX7" fmla="*/ 1463761 w 1474301"/>
              <a:gd name="connsiteY7" fmla="*/ 789747 h 1721215"/>
              <a:gd name="connsiteX8" fmla="*/ 1218696 w 1474301"/>
              <a:gd name="connsiteY8" fmla="*/ 931366 h 1721215"/>
              <a:gd name="connsiteX9" fmla="*/ 1148829 w 1474301"/>
              <a:gd name="connsiteY9" fmla="*/ 1227919 h 1721215"/>
              <a:gd name="connsiteX10" fmla="*/ 978344 w 1474301"/>
              <a:gd name="connsiteY10" fmla="*/ 1481585 h 1721215"/>
              <a:gd name="connsiteX11" fmla="*/ 927681 w 1474301"/>
              <a:gd name="connsiteY11" fmla="*/ 1702380 h 1721215"/>
              <a:gd name="connsiteX12" fmla="*/ 520379 w 1474301"/>
              <a:gd name="connsiteY12" fmla="*/ 1667858 h 1721215"/>
              <a:gd name="connsiteX13" fmla="*/ 595311 w 1474301"/>
              <a:gd name="connsiteY13" fmla="*/ 1336432 h 1721215"/>
              <a:gd name="connsiteX14" fmla="*/ 910 w 1474301"/>
              <a:gd name="connsiteY14" fmla="*/ 1377314 h 1721215"/>
              <a:gd name="connsiteX15" fmla="*/ 78554 w 1474301"/>
              <a:gd name="connsiteY15" fmla="*/ 1180555 h 1721215"/>
              <a:gd name="connsiteX16" fmla="*/ 266123 w 1474301"/>
              <a:gd name="connsiteY16" fmla="*/ 992986 h 1721215"/>
              <a:gd name="connsiteX17" fmla="*/ 102000 w 1474301"/>
              <a:gd name="connsiteY17" fmla="*/ 946094 h 1721215"/>
              <a:gd name="connsiteX18" fmla="*/ 55108 w 1474301"/>
              <a:gd name="connsiteY18" fmla="*/ 899201 h 1721215"/>
              <a:gd name="connsiteX0" fmla="*/ 65700 w 1484893"/>
              <a:gd name="connsiteY0" fmla="*/ 899201 h 1721215"/>
              <a:gd name="connsiteX1" fmla="*/ 300161 w 1484893"/>
              <a:gd name="connsiteY1" fmla="*/ 453724 h 1721215"/>
              <a:gd name="connsiteX2" fmla="*/ 839423 w 1484893"/>
              <a:gd name="connsiteY2" fmla="*/ 430278 h 1721215"/>
              <a:gd name="connsiteX3" fmla="*/ 1100983 w 1484893"/>
              <a:gd name="connsiteY3" fmla="*/ 0 h 1721215"/>
              <a:gd name="connsiteX4" fmla="*/ 1024754 w 1484893"/>
              <a:gd name="connsiteY4" fmla="*/ 476698 h 1721215"/>
              <a:gd name="connsiteX5" fmla="*/ 1292204 w 1484893"/>
              <a:gd name="connsiteY5" fmla="*/ 360411 h 1721215"/>
              <a:gd name="connsiteX6" fmla="*/ 1425577 w 1484893"/>
              <a:gd name="connsiteY6" fmla="*/ 594401 h 1721215"/>
              <a:gd name="connsiteX7" fmla="*/ 1474353 w 1484893"/>
              <a:gd name="connsiteY7" fmla="*/ 789747 h 1721215"/>
              <a:gd name="connsiteX8" fmla="*/ 1229288 w 1484893"/>
              <a:gd name="connsiteY8" fmla="*/ 931366 h 1721215"/>
              <a:gd name="connsiteX9" fmla="*/ 1159421 w 1484893"/>
              <a:gd name="connsiteY9" fmla="*/ 1227919 h 1721215"/>
              <a:gd name="connsiteX10" fmla="*/ 988936 w 1484893"/>
              <a:gd name="connsiteY10" fmla="*/ 1481585 h 1721215"/>
              <a:gd name="connsiteX11" fmla="*/ 938273 w 1484893"/>
              <a:gd name="connsiteY11" fmla="*/ 1702380 h 1721215"/>
              <a:gd name="connsiteX12" fmla="*/ 530971 w 1484893"/>
              <a:gd name="connsiteY12" fmla="*/ 1667858 h 1721215"/>
              <a:gd name="connsiteX13" fmla="*/ 605903 w 1484893"/>
              <a:gd name="connsiteY13" fmla="*/ 1336432 h 1721215"/>
              <a:gd name="connsiteX14" fmla="*/ 354830 w 1484893"/>
              <a:gd name="connsiteY14" fmla="*/ 1421851 h 1721215"/>
              <a:gd name="connsiteX15" fmla="*/ 11502 w 1484893"/>
              <a:gd name="connsiteY15" fmla="*/ 1377314 h 1721215"/>
              <a:gd name="connsiteX16" fmla="*/ 89146 w 1484893"/>
              <a:gd name="connsiteY16" fmla="*/ 1180555 h 1721215"/>
              <a:gd name="connsiteX17" fmla="*/ 276715 w 1484893"/>
              <a:gd name="connsiteY17" fmla="*/ 992986 h 1721215"/>
              <a:gd name="connsiteX18" fmla="*/ 112592 w 1484893"/>
              <a:gd name="connsiteY18" fmla="*/ 946094 h 1721215"/>
              <a:gd name="connsiteX19" fmla="*/ 65700 w 1484893"/>
              <a:gd name="connsiteY19" fmla="*/ 899201 h 1721215"/>
              <a:gd name="connsiteX0" fmla="*/ 58771 w 1477964"/>
              <a:gd name="connsiteY0" fmla="*/ 899201 h 1721215"/>
              <a:gd name="connsiteX1" fmla="*/ 293232 w 1477964"/>
              <a:gd name="connsiteY1" fmla="*/ 453724 h 1721215"/>
              <a:gd name="connsiteX2" fmla="*/ 832494 w 1477964"/>
              <a:gd name="connsiteY2" fmla="*/ 430278 h 1721215"/>
              <a:gd name="connsiteX3" fmla="*/ 1094054 w 1477964"/>
              <a:gd name="connsiteY3" fmla="*/ 0 h 1721215"/>
              <a:gd name="connsiteX4" fmla="*/ 1017825 w 1477964"/>
              <a:gd name="connsiteY4" fmla="*/ 476698 h 1721215"/>
              <a:gd name="connsiteX5" fmla="*/ 1285275 w 1477964"/>
              <a:gd name="connsiteY5" fmla="*/ 360411 h 1721215"/>
              <a:gd name="connsiteX6" fmla="*/ 1418648 w 1477964"/>
              <a:gd name="connsiteY6" fmla="*/ 594401 h 1721215"/>
              <a:gd name="connsiteX7" fmla="*/ 1467424 w 1477964"/>
              <a:gd name="connsiteY7" fmla="*/ 789747 h 1721215"/>
              <a:gd name="connsiteX8" fmla="*/ 1222359 w 1477964"/>
              <a:gd name="connsiteY8" fmla="*/ 931366 h 1721215"/>
              <a:gd name="connsiteX9" fmla="*/ 1152492 w 1477964"/>
              <a:gd name="connsiteY9" fmla="*/ 1227919 h 1721215"/>
              <a:gd name="connsiteX10" fmla="*/ 982007 w 1477964"/>
              <a:gd name="connsiteY10" fmla="*/ 1481585 h 1721215"/>
              <a:gd name="connsiteX11" fmla="*/ 931344 w 1477964"/>
              <a:gd name="connsiteY11" fmla="*/ 1702380 h 1721215"/>
              <a:gd name="connsiteX12" fmla="*/ 524042 w 1477964"/>
              <a:gd name="connsiteY12" fmla="*/ 1667858 h 1721215"/>
              <a:gd name="connsiteX13" fmla="*/ 598974 w 1477964"/>
              <a:gd name="connsiteY13" fmla="*/ 1336432 h 1721215"/>
              <a:gd name="connsiteX14" fmla="*/ 347901 w 1477964"/>
              <a:gd name="connsiteY14" fmla="*/ 1421851 h 1721215"/>
              <a:gd name="connsiteX15" fmla="*/ 4573 w 1477964"/>
              <a:gd name="connsiteY15" fmla="*/ 1377314 h 1721215"/>
              <a:gd name="connsiteX16" fmla="*/ 151142 w 1477964"/>
              <a:gd name="connsiteY16" fmla="*/ 1107035 h 1721215"/>
              <a:gd name="connsiteX17" fmla="*/ 269786 w 1477964"/>
              <a:gd name="connsiteY17" fmla="*/ 992986 h 1721215"/>
              <a:gd name="connsiteX18" fmla="*/ 105663 w 1477964"/>
              <a:gd name="connsiteY18" fmla="*/ 946094 h 1721215"/>
              <a:gd name="connsiteX19" fmla="*/ 58771 w 1477964"/>
              <a:gd name="connsiteY19" fmla="*/ 899201 h 1721215"/>
              <a:gd name="connsiteX0" fmla="*/ 58771 w 1477964"/>
              <a:gd name="connsiteY0" fmla="*/ 899201 h 1721215"/>
              <a:gd name="connsiteX1" fmla="*/ 293232 w 1477964"/>
              <a:gd name="connsiteY1" fmla="*/ 453724 h 1721215"/>
              <a:gd name="connsiteX2" fmla="*/ 832494 w 1477964"/>
              <a:gd name="connsiteY2" fmla="*/ 430278 h 1721215"/>
              <a:gd name="connsiteX3" fmla="*/ 1094054 w 1477964"/>
              <a:gd name="connsiteY3" fmla="*/ 0 h 1721215"/>
              <a:gd name="connsiteX4" fmla="*/ 1017825 w 1477964"/>
              <a:gd name="connsiteY4" fmla="*/ 476698 h 1721215"/>
              <a:gd name="connsiteX5" fmla="*/ 1285275 w 1477964"/>
              <a:gd name="connsiteY5" fmla="*/ 360411 h 1721215"/>
              <a:gd name="connsiteX6" fmla="*/ 1418648 w 1477964"/>
              <a:gd name="connsiteY6" fmla="*/ 594401 h 1721215"/>
              <a:gd name="connsiteX7" fmla="*/ 1467424 w 1477964"/>
              <a:gd name="connsiteY7" fmla="*/ 789747 h 1721215"/>
              <a:gd name="connsiteX8" fmla="*/ 1222359 w 1477964"/>
              <a:gd name="connsiteY8" fmla="*/ 931366 h 1721215"/>
              <a:gd name="connsiteX9" fmla="*/ 1152492 w 1477964"/>
              <a:gd name="connsiteY9" fmla="*/ 1227919 h 1721215"/>
              <a:gd name="connsiteX10" fmla="*/ 982007 w 1477964"/>
              <a:gd name="connsiteY10" fmla="*/ 1481585 h 1721215"/>
              <a:gd name="connsiteX11" fmla="*/ 931344 w 1477964"/>
              <a:gd name="connsiteY11" fmla="*/ 1702380 h 1721215"/>
              <a:gd name="connsiteX12" fmla="*/ 524042 w 1477964"/>
              <a:gd name="connsiteY12" fmla="*/ 1667858 h 1721215"/>
              <a:gd name="connsiteX13" fmla="*/ 598974 w 1477964"/>
              <a:gd name="connsiteY13" fmla="*/ 1336432 h 1721215"/>
              <a:gd name="connsiteX14" fmla="*/ 347901 w 1477964"/>
              <a:gd name="connsiteY14" fmla="*/ 1421851 h 1721215"/>
              <a:gd name="connsiteX15" fmla="*/ 4573 w 1477964"/>
              <a:gd name="connsiteY15" fmla="*/ 1377314 h 1721215"/>
              <a:gd name="connsiteX16" fmla="*/ 151142 w 1477964"/>
              <a:gd name="connsiteY16" fmla="*/ 1107035 h 1721215"/>
              <a:gd name="connsiteX17" fmla="*/ 269786 w 1477964"/>
              <a:gd name="connsiteY17" fmla="*/ 992986 h 1721215"/>
              <a:gd name="connsiteX18" fmla="*/ 105663 w 1477964"/>
              <a:gd name="connsiteY18" fmla="*/ 946094 h 1721215"/>
              <a:gd name="connsiteX19" fmla="*/ 58771 w 1477964"/>
              <a:gd name="connsiteY19" fmla="*/ 899201 h 1721215"/>
              <a:gd name="connsiteX0" fmla="*/ 58771 w 1477964"/>
              <a:gd name="connsiteY0" fmla="*/ 899201 h 1721215"/>
              <a:gd name="connsiteX1" fmla="*/ 228902 w 1477964"/>
              <a:gd name="connsiteY1" fmla="*/ 449129 h 1721215"/>
              <a:gd name="connsiteX2" fmla="*/ 832494 w 1477964"/>
              <a:gd name="connsiteY2" fmla="*/ 430278 h 1721215"/>
              <a:gd name="connsiteX3" fmla="*/ 1094054 w 1477964"/>
              <a:gd name="connsiteY3" fmla="*/ 0 h 1721215"/>
              <a:gd name="connsiteX4" fmla="*/ 1017825 w 1477964"/>
              <a:gd name="connsiteY4" fmla="*/ 476698 h 1721215"/>
              <a:gd name="connsiteX5" fmla="*/ 1285275 w 1477964"/>
              <a:gd name="connsiteY5" fmla="*/ 360411 h 1721215"/>
              <a:gd name="connsiteX6" fmla="*/ 1418648 w 1477964"/>
              <a:gd name="connsiteY6" fmla="*/ 594401 h 1721215"/>
              <a:gd name="connsiteX7" fmla="*/ 1467424 w 1477964"/>
              <a:gd name="connsiteY7" fmla="*/ 789747 h 1721215"/>
              <a:gd name="connsiteX8" fmla="*/ 1222359 w 1477964"/>
              <a:gd name="connsiteY8" fmla="*/ 931366 h 1721215"/>
              <a:gd name="connsiteX9" fmla="*/ 1152492 w 1477964"/>
              <a:gd name="connsiteY9" fmla="*/ 1227919 h 1721215"/>
              <a:gd name="connsiteX10" fmla="*/ 982007 w 1477964"/>
              <a:gd name="connsiteY10" fmla="*/ 1481585 h 1721215"/>
              <a:gd name="connsiteX11" fmla="*/ 931344 w 1477964"/>
              <a:gd name="connsiteY11" fmla="*/ 1702380 h 1721215"/>
              <a:gd name="connsiteX12" fmla="*/ 524042 w 1477964"/>
              <a:gd name="connsiteY12" fmla="*/ 1667858 h 1721215"/>
              <a:gd name="connsiteX13" fmla="*/ 598974 w 1477964"/>
              <a:gd name="connsiteY13" fmla="*/ 1336432 h 1721215"/>
              <a:gd name="connsiteX14" fmla="*/ 347901 w 1477964"/>
              <a:gd name="connsiteY14" fmla="*/ 1421851 h 1721215"/>
              <a:gd name="connsiteX15" fmla="*/ 4573 w 1477964"/>
              <a:gd name="connsiteY15" fmla="*/ 1377314 h 1721215"/>
              <a:gd name="connsiteX16" fmla="*/ 151142 w 1477964"/>
              <a:gd name="connsiteY16" fmla="*/ 1107035 h 1721215"/>
              <a:gd name="connsiteX17" fmla="*/ 269786 w 1477964"/>
              <a:gd name="connsiteY17" fmla="*/ 992986 h 1721215"/>
              <a:gd name="connsiteX18" fmla="*/ 105663 w 1477964"/>
              <a:gd name="connsiteY18" fmla="*/ 946094 h 1721215"/>
              <a:gd name="connsiteX19" fmla="*/ 58771 w 1477964"/>
              <a:gd name="connsiteY19" fmla="*/ 899201 h 1721215"/>
              <a:gd name="connsiteX0" fmla="*/ 58771 w 1477964"/>
              <a:gd name="connsiteY0" fmla="*/ 899201 h 1721215"/>
              <a:gd name="connsiteX1" fmla="*/ 228902 w 1477964"/>
              <a:gd name="connsiteY1" fmla="*/ 449129 h 1721215"/>
              <a:gd name="connsiteX2" fmla="*/ 832494 w 1477964"/>
              <a:gd name="connsiteY2" fmla="*/ 430278 h 1721215"/>
              <a:gd name="connsiteX3" fmla="*/ 1094054 w 1477964"/>
              <a:gd name="connsiteY3" fmla="*/ 0 h 1721215"/>
              <a:gd name="connsiteX4" fmla="*/ 1017825 w 1477964"/>
              <a:gd name="connsiteY4" fmla="*/ 476698 h 1721215"/>
              <a:gd name="connsiteX5" fmla="*/ 1285275 w 1477964"/>
              <a:gd name="connsiteY5" fmla="*/ 360411 h 1721215"/>
              <a:gd name="connsiteX6" fmla="*/ 1418648 w 1477964"/>
              <a:gd name="connsiteY6" fmla="*/ 594401 h 1721215"/>
              <a:gd name="connsiteX7" fmla="*/ 1467424 w 1477964"/>
              <a:gd name="connsiteY7" fmla="*/ 789747 h 1721215"/>
              <a:gd name="connsiteX8" fmla="*/ 1222359 w 1477964"/>
              <a:gd name="connsiteY8" fmla="*/ 931366 h 1721215"/>
              <a:gd name="connsiteX9" fmla="*/ 1152492 w 1477964"/>
              <a:gd name="connsiteY9" fmla="*/ 1227919 h 1721215"/>
              <a:gd name="connsiteX10" fmla="*/ 982007 w 1477964"/>
              <a:gd name="connsiteY10" fmla="*/ 1481585 h 1721215"/>
              <a:gd name="connsiteX11" fmla="*/ 931344 w 1477964"/>
              <a:gd name="connsiteY11" fmla="*/ 1702380 h 1721215"/>
              <a:gd name="connsiteX12" fmla="*/ 524042 w 1477964"/>
              <a:gd name="connsiteY12" fmla="*/ 1667858 h 1721215"/>
              <a:gd name="connsiteX13" fmla="*/ 598974 w 1477964"/>
              <a:gd name="connsiteY13" fmla="*/ 1336432 h 1721215"/>
              <a:gd name="connsiteX14" fmla="*/ 347901 w 1477964"/>
              <a:gd name="connsiteY14" fmla="*/ 1421851 h 1721215"/>
              <a:gd name="connsiteX15" fmla="*/ 4573 w 1477964"/>
              <a:gd name="connsiteY15" fmla="*/ 1377314 h 1721215"/>
              <a:gd name="connsiteX16" fmla="*/ 151142 w 1477964"/>
              <a:gd name="connsiteY16" fmla="*/ 1107035 h 1721215"/>
              <a:gd name="connsiteX17" fmla="*/ 269786 w 1477964"/>
              <a:gd name="connsiteY17" fmla="*/ 992986 h 1721215"/>
              <a:gd name="connsiteX18" fmla="*/ 105663 w 1477964"/>
              <a:gd name="connsiteY18" fmla="*/ 946094 h 1721215"/>
              <a:gd name="connsiteX19" fmla="*/ 58771 w 1477964"/>
              <a:gd name="connsiteY19" fmla="*/ 899201 h 1721215"/>
              <a:gd name="connsiteX0" fmla="*/ 58771 w 1477964"/>
              <a:gd name="connsiteY0" fmla="*/ 653875 h 1475889"/>
              <a:gd name="connsiteX1" fmla="*/ 228902 w 1477964"/>
              <a:gd name="connsiteY1" fmla="*/ 203803 h 1475889"/>
              <a:gd name="connsiteX2" fmla="*/ 832494 w 1477964"/>
              <a:gd name="connsiteY2" fmla="*/ 184952 h 1475889"/>
              <a:gd name="connsiteX3" fmla="*/ 995924 w 1477964"/>
              <a:gd name="connsiteY3" fmla="*/ 0 h 1475889"/>
              <a:gd name="connsiteX4" fmla="*/ 1017825 w 1477964"/>
              <a:gd name="connsiteY4" fmla="*/ 231372 h 1475889"/>
              <a:gd name="connsiteX5" fmla="*/ 1285275 w 1477964"/>
              <a:gd name="connsiteY5" fmla="*/ 115085 h 1475889"/>
              <a:gd name="connsiteX6" fmla="*/ 1418648 w 1477964"/>
              <a:gd name="connsiteY6" fmla="*/ 349075 h 1475889"/>
              <a:gd name="connsiteX7" fmla="*/ 1467424 w 1477964"/>
              <a:gd name="connsiteY7" fmla="*/ 544421 h 1475889"/>
              <a:gd name="connsiteX8" fmla="*/ 1222359 w 1477964"/>
              <a:gd name="connsiteY8" fmla="*/ 686040 h 1475889"/>
              <a:gd name="connsiteX9" fmla="*/ 1152492 w 1477964"/>
              <a:gd name="connsiteY9" fmla="*/ 982593 h 1475889"/>
              <a:gd name="connsiteX10" fmla="*/ 982007 w 1477964"/>
              <a:gd name="connsiteY10" fmla="*/ 1236259 h 1475889"/>
              <a:gd name="connsiteX11" fmla="*/ 931344 w 1477964"/>
              <a:gd name="connsiteY11" fmla="*/ 1457054 h 1475889"/>
              <a:gd name="connsiteX12" fmla="*/ 524042 w 1477964"/>
              <a:gd name="connsiteY12" fmla="*/ 1422532 h 1475889"/>
              <a:gd name="connsiteX13" fmla="*/ 598974 w 1477964"/>
              <a:gd name="connsiteY13" fmla="*/ 1091106 h 1475889"/>
              <a:gd name="connsiteX14" fmla="*/ 347901 w 1477964"/>
              <a:gd name="connsiteY14" fmla="*/ 1176525 h 1475889"/>
              <a:gd name="connsiteX15" fmla="*/ 4573 w 1477964"/>
              <a:gd name="connsiteY15" fmla="*/ 1131988 h 1475889"/>
              <a:gd name="connsiteX16" fmla="*/ 151142 w 1477964"/>
              <a:gd name="connsiteY16" fmla="*/ 861709 h 1475889"/>
              <a:gd name="connsiteX17" fmla="*/ 269786 w 1477964"/>
              <a:gd name="connsiteY17" fmla="*/ 747660 h 1475889"/>
              <a:gd name="connsiteX18" fmla="*/ 105663 w 1477964"/>
              <a:gd name="connsiteY18" fmla="*/ 700768 h 1475889"/>
              <a:gd name="connsiteX19" fmla="*/ 58771 w 1477964"/>
              <a:gd name="connsiteY19" fmla="*/ 653875 h 1475889"/>
              <a:gd name="connsiteX0" fmla="*/ 58771 w 1477964"/>
              <a:gd name="connsiteY0" fmla="*/ 653875 h 1475889"/>
              <a:gd name="connsiteX1" fmla="*/ 228902 w 1477964"/>
              <a:gd name="connsiteY1" fmla="*/ 203803 h 1475889"/>
              <a:gd name="connsiteX2" fmla="*/ 832494 w 1477964"/>
              <a:gd name="connsiteY2" fmla="*/ 184952 h 1475889"/>
              <a:gd name="connsiteX3" fmla="*/ 995924 w 1477964"/>
              <a:gd name="connsiteY3" fmla="*/ 0 h 1475889"/>
              <a:gd name="connsiteX4" fmla="*/ 1017825 w 1477964"/>
              <a:gd name="connsiteY4" fmla="*/ 231372 h 1475889"/>
              <a:gd name="connsiteX5" fmla="*/ 1285275 w 1477964"/>
              <a:gd name="connsiteY5" fmla="*/ 115085 h 1475889"/>
              <a:gd name="connsiteX6" fmla="*/ 1418648 w 1477964"/>
              <a:gd name="connsiteY6" fmla="*/ 349075 h 1475889"/>
              <a:gd name="connsiteX7" fmla="*/ 1467424 w 1477964"/>
              <a:gd name="connsiteY7" fmla="*/ 544421 h 1475889"/>
              <a:gd name="connsiteX8" fmla="*/ 1222359 w 1477964"/>
              <a:gd name="connsiteY8" fmla="*/ 686040 h 1475889"/>
              <a:gd name="connsiteX9" fmla="*/ 1152492 w 1477964"/>
              <a:gd name="connsiteY9" fmla="*/ 982593 h 1475889"/>
              <a:gd name="connsiteX10" fmla="*/ 982007 w 1477964"/>
              <a:gd name="connsiteY10" fmla="*/ 1236259 h 1475889"/>
              <a:gd name="connsiteX11" fmla="*/ 931344 w 1477964"/>
              <a:gd name="connsiteY11" fmla="*/ 1457054 h 1475889"/>
              <a:gd name="connsiteX12" fmla="*/ 524042 w 1477964"/>
              <a:gd name="connsiteY12" fmla="*/ 1422532 h 1475889"/>
              <a:gd name="connsiteX13" fmla="*/ 598974 w 1477964"/>
              <a:gd name="connsiteY13" fmla="*/ 1091106 h 1475889"/>
              <a:gd name="connsiteX14" fmla="*/ 347901 w 1477964"/>
              <a:gd name="connsiteY14" fmla="*/ 1176525 h 1475889"/>
              <a:gd name="connsiteX15" fmla="*/ 4573 w 1477964"/>
              <a:gd name="connsiteY15" fmla="*/ 1131988 h 1475889"/>
              <a:gd name="connsiteX16" fmla="*/ 151142 w 1477964"/>
              <a:gd name="connsiteY16" fmla="*/ 861709 h 1475889"/>
              <a:gd name="connsiteX17" fmla="*/ 269786 w 1477964"/>
              <a:gd name="connsiteY17" fmla="*/ 747660 h 1475889"/>
              <a:gd name="connsiteX18" fmla="*/ 105663 w 1477964"/>
              <a:gd name="connsiteY18" fmla="*/ 700768 h 1475889"/>
              <a:gd name="connsiteX19" fmla="*/ 58771 w 1477964"/>
              <a:gd name="connsiteY19" fmla="*/ 653875 h 1475889"/>
              <a:gd name="connsiteX0" fmla="*/ 58771 w 1477964"/>
              <a:gd name="connsiteY0" fmla="*/ 653875 h 1475889"/>
              <a:gd name="connsiteX1" fmla="*/ 228902 w 1477964"/>
              <a:gd name="connsiteY1" fmla="*/ 203803 h 1475889"/>
              <a:gd name="connsiteX2" fmla="*/ 832494 w 1477964"/>
              <a:gd name="connsiteY2" fmla="*/ 184952 h 1475889"/>
              <a:gd name="connsiteX3" fmla="*/ 995924 w 1477964"/>
              <a:gd name="connsiteY3" fmla="*/ 0 h 1475889"/>
              <a:gd name="connsiteX4" fmla="*/ 1017825 w 1477964"/>
              <a:gd name="connsiteY4" fmla="*/ 231372 h 1475889"/>
              <a:gd name="connsiteX5" fmla="*/ 1285275 w 1477964"/>
              <a:gd name="connsiteY5" fmla="*/ 115085 h 1475889"/>
              <a:gd name="connsiteX6" fmla="*/ 1418648 w 1477964"/>
              <a:gd name="connsiteY6" fmla="*/ 349075 h 1475889"/>
              <a:gd name="connsiteX7" fmla="*/ 1467424 w 1477964"/>
              <a:gd name="connsiteY7" fmla="*/ 544421 h 1475889"/>
              <a:gd name="connsiteX8" fmla="*/ 1222359 w 1477964"/>
              <a:gd name="connsiteY8" fmla="*/ 686040 h 1475889"/>
              <a:gd name="connsiteX9" fmla="*/ 1152492 w 1477964"/>
              <a:gd name="connsiteY9" fmla="*/ 982593 h 1475889"/>
              <a:gd name="connsiteX10" fmla="*/ 982007 w 1477964"/>
              <a:gd name="connsiteY10" fmla="*/ 1236259 h 1475889"/>
              <a:gd name="connsiteX11" fmla="*/ 931344 w 1477964"/>
              <a:gd name="connsiteY11" fmla="*/ 1457054 h 1475889"/>
              <a:gd name="connsiteX12" fmla="*/ 524042 w 1477964"/>
              <a:gd name="connsiteY12" fmla="*/ 1422532 h 1475889"/>
              <a:gd name="connsiteX13" fmla="*/ 598974 w 1477964"/>
              <a:gd name="connsiteY13" fmla="*/ 1091106 h 1475889"/>
              <a:gd name="connsiteX14" fmla="*/ 347901 w 1477964"/>
              <a:gd name="connsiteY14" fmla="*/ 1176525 h 1475889"/>
              <a:gd name="connsiteX15" fmla="*/ 4573 w 1477964"/>
              <a:gd name="connsiteY15" fmla="*/ 1131988 h 1475889"/>
              <a:gd name="connsiteX16" fmla="*/ 151142 w 1477964"/>
              <a:gd name="connsiteY16" fmla="*/ 861709 h 1475889"/>
              <a:gd name="connsiteX17" fmla="*/ 269786 w 1477964"/>
              <a:gd name="connsiteY17" fmla="*/ 747660 h 1475889"/>
              <a:gd name="connsiteX18" fmla="*/ 105663 w 1477964"/>
              <a:gd name="connsiteY18" fmla="*/ 700768 h 1475889"/>
              <a:gd name="connsiteX19" fmla="*/ 58771 w 1477964"/>
              <a:gd name="connsiteY19" fmla="*/ 653875 h 1475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77964" h="1475889">
                <a:moveTo>
                  <a:pt x="58771" y="653875"/>
                </a:moveTo>
                <a:cubicBezTo>
                  <a:pt x="79311" y="571047"/>
                  <a:pt x="99948" y="281957"/>
                  <a:pt x="228902" y="203803"/>
                </a:cubicBezTo>
                <a:cubicBezTo>
                  <a:pt x="357856" y="125649"/>
                  <a:pt x="688302" y="259807"/>
                  <a:pt x="832494" y="184952"/>
                </a:cubicBezTo>
                <a:cubicBezTo>
                  <a:pt x="902832" y="59906"/>
                  <a:pt x="888288" y="53140"/>
                  <a:pt x="995924" y="0"/>
                </a:cubicBezTo>
                <a:cubicBezTo>
                  <a:pt x="1066926" y="88256"/>
                  <a:pt x="986563" y="98511"/>
                  <a:pt x="1017825" y="231372"/>
                </a:cubicBezTo>
                <a:cubicBezTo>
                  <a:pt x="1097785" y="253876"/>
                  <a:pt x="1205315" y="92581"/>
                  <a:pt x="1285275" y="115085"/>
                </a:cubicBezTo>
                <a:lnTo>
                  <a:pt x="1418648" y="349075"/>
                </a:lnTo>
                <a:cubicBezTo>
                  <a:pt x="1449006" y="420631"/>
                  <a:pt x="1500139" y="488260"/>
                  <a:pt x="1467424" y="544421"/>
                </a:cubicBezTo>
                <a:cubicBezTo>
                  <a:pt x="1434709" y="600582"/>
                  <a:pt x="1265658" y="609182"/>
                  <a:pt x="1222359" y="686040"/>
                </a:cubicBezTo>
                <a:lnTo>
                  <a:pt x="1152492" y="982593"/>
                </a:lnTo>
                <a:cubicBezTo>
                  <a:pt x="1126218" y="1074296"/>
                  <a:pt x="1018865" y="1157182"/>
                  <a:pt x="982007" y="1236259"/>
                </a:cubicBezTo>
                <a:cubicBezTo>
                  <a:pt x="945149" y="1315336"/>
                  <a:pt x="1007672" y="1426008"/>
                  <a:pt x="931344" y="1457054"/>
                </a:cubicBezTo>
                <a:cubicBezTo>
                  <a:pt x="855016" y="1488100"/>
                  <a:pt x="579437" y="1483523"/>
                  <a:pt x="524042" y="1422532"/>
                </a:cubicBezTo>
                <a:cubicBezTo>
                  <a:pt x="468647" y="1361541"/>
                  <a:pt x="628331" y="1132107"/>
                  <a:pt x="598974" y="1091106"/>
                </a:cubicBezTo>
                <a:cubicBezTo>
                  <a:pt x="569617" y="1050105"/>
                  <a:pt x="446968" y="1169711"/>
                  <a:pt x="347901" y="1176525"/>
                </a:cubicBezTo>
                <a:cubicBezTo>
                  <a:pt x="248834" y="1183339"/>
                  <a:pt x="37366" y="1184457"/>
                  <a:pt x="4573" y="1131988"/>
                </a:cubicBezTo>
                <a:cubicBezTo>
                  <a:pt x="-28220" y="1079519"/>
                  <a:pt x="125261" y="927295"/>
                  <a:pt x="151142" y="861709"/>
                </a:cubicBezTo>
                <a:lnTo>
                  <a:pt x="269786" y="747660"/>
                </a:lnTo>
                <a:cubicBezTo>
                  <a:pt x="309334" y="709644"/>
                  <a:pt x="140832" y="716399"/>
                  <a:pt x="105663" y="700768"/>
                </a:cubicBezTo>
                <a:lnTo>
                  <a:pt x="58771" y="653875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2211940" y="222191"/>
            <a:ext cx="692210" cy="786337"/>
          </a:xfrm>
          <a:custGeom>
            <a:avLst/>
            <a:gdLst>
              <a:gd name="connsiteX0" fmla="*/ 0 w 692210"/>
              <a:gd name="connsiteY0" fmla="*/ 752030 h 777667"/>
              <a:gd name="connsiteX1" fmla="*/ 136733 w 692210"/>
              <a:gd name="connsiteY1" fmla="*/ 777667 h 777667"/>
              <a:gd name="connsiteX2" fmla="*/ 239282 w 692210"/>
              <a:gd name="connsiteY2" fmla="*/ 589659 h 777667"/>
              <a:gd name="connsiteX3" fmla="*/ 410198 w 692210"/>
              <a:gd name="connsiteY3" fmla="*/ 623843 h 777667"/>
              <a:gd name="connsiteX4" fmla="*/ 452927 w 692210"/>
              <a:gd name="connsiteY4" fmla="*/ 333286 h 777667"/>
              <a:gd name="connsiteX5" fmla="*/ 581114 w 692210"/>
              <a:gd name="connsiteY5" fmla="*/ 111095 h 777667"/>
              <a:gd name="connsiteX6" fmla="*/ 692210 w 692210"/>
              <a:gd name="connsiteY6" fmla="*/ 0 h 777667"/>
              <a:gd name="connsiteX0" fmla="*/ 0 w 692210"/>
              <a:gd name="connsiteY0" fmla="*/ 752030 h 777667"/>
              <a:gd name="connsiteX1" fmla="*/ 136733 w 692210"/>
              <a:gd name="connsiteY1" fmla="*/ 777667 h 777667"/>
              <a:gd name="connsiteX2" fmla="*/ 239282 w 692210"/>
              <a:gd name="connsiteY2" fmla="*/ 589659 h 777667"/>
              <a:gd name="connsiteX3" fmla="*/ 410198 w 692210"/>
              <a:gd name="connsiteY3" fmla="*/ 623843 h 777667"/>
              <a:gd name="connsiteX4" fmla="*/ 452927 w 692210"/>
              <a:gd name="connsiteY4" fmla="*/ 333286 h 777667"/>
              <a:gd name="connsiteX5" fmla="*/ 581114 w 692210"/>
              <a:gd name="connsiteY5" fmla="*/ 111095 h 777667"/>
              <a:gd name="connsiteX6" fmla="*/ 692210 w 692210"/>
              <a:gd name="connsiteY6" fmla="*/ 0 h 777667"/>
              <a:gd name="connsiteX0" fmla="*/ 0 w 692210"/>
              <a:gd name="connsiteY0" fmla="*/ 752030 h 777667"/>
              <a:gd name="connsiteX1" fmla="*/ 136733 w 692210"/>
              <a:gd name="connsiteY1" fmla="*/ 777667 h 777667"/>
              <a:gd name="connsiteX2" fmla="*/ 239282 w 692210"/>
              <a:gd name="connsiteY2" fmla="*/ 589659 h 777667"/>
              <a:gd name="connsiteX3" fmla="*/ 410198 w 692210"/>
              <a:gd name="connsiteY3" fmla="*/ 623843 h 777667"/>
              <a:gd name="connsiteX4" fmla="*/ 452927 w 692210"/>
              <a:gd name="connsiteY4" fmla="*/ 333286 h 777667"/>
              <a:gd name="connsiteX5" fmla="*/ 581114 w 692210"/>
              <a:gd name="connsiteY5" fmla="*/ 111095 h 777667"/>
              <a:gd name="connsiteX6" fmla="*/ 692210 w 692210"/>
              <a:gd name="connsiteY6" fmla="*/ 0 h 777667"/>
              <a:gd name="connsiteX0" fmla="*/ 0 w 692210"/>
              <a:gd name="connsiteY0" fmla="*/ 752030 h 786337"/>
              <a:gd name="connsiteX1" fmla="*/ 136733 w 692210"/>
              <a:gd name="connsiteY1" fmla="*/ 777667 h 786337"/>
              <a:gd name="connsiteX2" fmla="*/ 239282 w 692210"/>
              <a:gd name="connsiteY2" fmla="*/ 589659 h 786337"/>
              <a:gd name="connsiteX3" fmla="*/ 410198 w 692210"/>
              <a:gd name="connsiteY3" fmla="*/ 623843 h 786337"/>
              <a:gd name="connsiteX4" fmla="*/ 452927 w 692210"/>
              <a:gd name="connsiteY4" fmla="*/ 333286 h 786337"/>
              <a:gd name="connsiteX5" fmla="*/ 581114 w 692210"/>
              <a:gd name="connsiteY5" fmla="*/ 111095 h 786337"/>
              <a:gd name="connsiteX6" fmla="*/ 692210 w 692210"/>
              <a:gd name="connsiteY6" fmla="*/ 0 h 786337"/>
              <a:gd name="connsiteX0" fmla="*/ 0 w 692210"/>
              <a:gd name="connsiteY0" fmla="*/ 752030 h 786337"/>
              <a:gd name="connsiteX1" fmla="*/ 136733 w 692210"/>
              <a:gd name="connsiteY1" fmla="*/ 777667 h 786337"/>
              <a:gd name="connsiteX2" fmla="*/ 239282 w 692210"/>
              <a:gd name="connsiteY2" fmla="*/ 589659 h 786337"/>
              <a:gd name="connsiteX3" fmla="*/ 402734 w 692210"/>
              <a:gd name="connsiteY3" fmla="*/ 571591 h 786337"/>
              <a:gd name="connsiteX4" fmla="*/ 452927 w 692210"/>
              <a:gd name="connsiteY4" fmla="*/ 333286 h 786337"/>
              <a:gd name="connsiteX5" fmla="*/ 581114 w 692210"/>
              <a:gd name="connsiteY5" fmla="*/ 111095 h 786337"/>
              <a:gd name="connsiteX6" fmla="*/ 692210 w 692210"/>
              <a:gd name="connsiteY6" fmla="*/ 0 h 786337"/>
              <a:gd name="connsiteX0" fmla="*/ 0 w 692210"/>
              <a:gd name="connsiteY0" fmla="*/ 752030 h 786337"/>
              <a:gd name="connsiteX1" fmla="*/ 136733 w 692210"/>
              <a:gd name="connsiteY1" fmla="*/ 777667 h 786337"/>
              <a:gd name="connsiteX2" fmla="*/ 239282 w 692210"/>
              <a:gd name="connsiteY2" fmla="*/ 589659 h 786337"/>
              <a:gd name="connsiteX3" fmla="*/ 402734 w 692210"/>
              <a:gd name="connsiteY3" fmla="*/ 571591 h 786337"/>
              <a:gd name="connsiteX4" fmla="*/ 452927 w 692210"/>
              <a:gd name="connsiteY4" fmla="*/ 333286 h 786337"/>
              <a:gd name="connsiteX5" fmla="*/ 581114 w 692210"/>
              <a:gd name="connsiteY5" fmla="*/ 111095 h 786337"/>
              <a:gd name="connsiteX6" fmla="*/ 692210 w 692210"/>
              <a:gd name="connsiteY6" fmla="*/ 0 h 78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2210" h="786337">
                <a:moveTo>
                  <a:pt x="0" y="752030"/>
                </a:moveTo>
                <a:cubicBezTo>
                  <a:pt x="45578" y="760576"/>
                  <a:pt x="96853" y="804729"/>
                  <a:pt x="136733" y="777667"/>
                </a:cubicBezTo>
                <a:cubicBezTo>
                  <a:pt x="176613" y="750605"/>
                  <a:pt x="194949" y="624005"/>
                  <a:pt x="239282" y="589659"/>
                </a:cubicBezTo>
                <a:cubicBezTo>
                  <a:pt x="283616" y="555313"/>
                  <a:pt x="367127" y="614320"/>
                  <a:pt x="402734" y="571591"/>
                </a:cubicBezTo>
                <a:cubicBezTo>
                  <a:pt x="438341" y="528862"/>
                  <a:pt x="410198" y="407350"/>
                  <a:pt x="452927" y="333286"/>
                </a:cubicBezTo>
                <a:lnTo>
                  <a:pt x="581114" y="111095"/>
                </a:lnTo>
                <a:lnTo>
                  <a:pt x="692210" y="0"/>
                </a:lnTo>
              </a:path>
            </a:pathLst>
          </a:custGeom>
          <a:noFill/>
          <a:ln w="381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1589105" y="2475241"/>
            <a:ext cx="376828" cy="228882"/>
          </a:xfrm>
          <a:custGeom>
            <a:avLst/>
            <a:gdLst>
              <a:gd name="connsiteX0" fmla="*/ 0 w 359508"/>
              <a:gd name="connsiteY0" fmla="*/ 105508 h 226646"/>
              <a:gd name="connsiteX1" fmla="*/ 78154 w 359508"/>
              <a:gd name="connsiteY1" fmla="*/ 0 h 226646"/>
              <a:gd name="connsiteX2" fmla="*/ 136770 w 359508"/>
              <a:gd name="connsiteY2" fmla="*/ 31261 h 226646"/>
              <a:gd name="connsiteX3" fmla="*/ 179754 w 359508"/>
              <a:gd name="connsiteY3" fmla="*/ 3908 h 226646"/>
              <a:gd name="connsiteX4" fmla="*/ 250093 w 359508"/>
              <a:gd name="connsiteY4" fmla="*/ 31261 h 226646"/>
              <a:gd name="connsiteX5" fmla="*/ 359508 w 359508"/>
              <a:gd name="connsiteY5" fmla="*/ 19538 h 226646"/>
              <a:gd name="connsiteX6" fmla="*/ 355600 w 359508"/>
              <a:gd name="connsiteY6" fmla="*/ 93785 h 226646"/>
              <a:gd name="connsiteX7" fmla="*/ 332154 w 359508"/>
              <a:gd name="connsiteY7" fmla="*/ 132861 h 226646"/>
              <a:gd name="connsiteX8" fmla="*/ 222739 w 359508"/>
              <a:gd name="connsiteY8" fmla="*/ 183661 h 226646"/>
              <a:gd name="connsiteX9" fmla="*/ 211016 w 359508"/>
              <a:gd name="connsiteY9" fmla="*/ 218831 h 226646"/>
              <a:gd name="connsiteX10" fmla="*/ 125047 w 359508"/>
              <a:gd name="connsiteY10" fmla="*/ 179754 h 226646"/>
              <a:gd name="connsiteX11" fmla="*/ 93785 w 359508"/>
              <a:gd name="connsiteY11" fmla="*/ 226646 h 226646"/>
              <a:gd name="connsiteX12" fmla="*/ 31262 w 359508"/>
              <a:gd name="connsiteY12" fmla="*/ 152400 h 226646"/>
              <a:gd name="connsiteX13" fmla="*/ 0 w 359508"/>
              <a:gd name="connsiteY13" fmla="*/ 105508 h 226646"/>
              <a:gd name="connsiteX0" fmla="*/ 0 w 359508"/>
              <a:gd name="connsiteY0" fmla="*/ 107744 h 228882"/>
              <a:gd name="connsiteX1" fmla="*/ 78154 w 359508"/>
              <a:gd name="connsiteY1" fmla="*/ 2236 h 228882"/>
              <a:gd name="connsiteX2" fmla="*/ 136770 w 359508"/>
              <a:gd name="connsiteY2" fmla="*/ 33497 h 228882"/>
              <a:gd name="connsiteX3" fmla="*/ 179754 w 359508"/>
              <a:gd name="connsiteY3" fmla="*/ 6144 h 228882"/>
              <a:gd name="connsiteX4" fmla="*/ 250093 w 359508"/>
              <a:gd name="connsiteY4" fmla="*/ 33497 h 228882"/>
              <a:gd name="connsiteX5" fmla="*/ 359508 w 359508"/>
              <a:gd name="connsiteY5" fmla="*/ 21774 h 228882"/>
              <a:gd name="connsiteX6" fmla="*/ 355600 w 359508"/>
              <a:gd name="connsiteY6" fmla="*/ 96021 h 228882"/>
              <a:gd name="connsiteX7" fmla="*/ 332154 w 359508"/>
              <a:gd name="connsiteY7" fmla="*/ 135097 h 228882"/>
              <a:gd name="connsiteX8" fmla="*/ 222739 w 359508"/>
              <a:gd name="connsiteY8" fmla="*/ 185897 h 228882"/>
              <a:gd name="connsiteX9" fmla="*/ 211016 w 359508"/>
              <a:gd name="connsiteY9" fmla="*/ 221067 h 228882"/>
              <a:gd name="connsiteX10" fmla="*/ 125047 w 359508"/>
              <a:gd name="connsiteY10" fmla="*/ 181990 h 228882"/>
              <a:gd name="connsiteX11" fmla="*/ 93785 w 359508"/>
              <a:gd name="connsiteY11" fmla="*/ 228882 h 228882"/>
              <a:gd name="connsiteX12" fmla="*/ 31262 w 359508"/>
              <a:gd name="connsiteY12" fmla="*/ 154636 h 228882"/>
              <a:gd name="connsiteX13" fmla="*/ 0 w 359508"/>
              <a:gd name="connsiteY13" fmla="*/ 107744 h 228882"/>
              <a:gd name="connsiteX0" fmla="*/ 0 w 359508"/>
              <a:gd name="connsiteY0" fmla="*/ 107744 h 228882"/>
              <a:gd name="connsiteX1" fmla="*/ 78154 w 359508"/>
              <a:gd name="connsiteY1" fmla="*/ 2236 h 228882"/>
              <a:gd name="connsiteX2" fmla="*/ 136770 w 359508"/>
              <a:gd name="connsiteY2" fmla="*/ 33497 h 228882"/>
              <a:gd name="connsiteX3" fmla="*/ 179754 w 359508"/>
              <a:gd name="connsiteY3" fmla="*/ 6144 h 228882"/>
              <a:gd name="connsiteX4" fmla="*/ 250093 w 359508"/>
              <a:gd name="connsiteY4" fmla="*/ 33497 h 228882"/>
              <a:gd name="connsiteX5" fmla="*/ 359508 w 359508"/>
              <a:gd name="connsiteY5" fmla="*/ 21774 h 228882"/>
              <a:gd name="connsiteX6" fmla="*/ 355600 w 359508"/>
              <a:gd name="connsiteY6" fmla="*/ 96021 h 228882"/>
              <a:gd name="connsiteX7" fmla="*/ 332154 w 359508"/>
              <a:gd name="connsiteY7" fmla="*/ 135097 h 228882"/>
              <a:gd name="connsiteX8" fmla="*/ 222739 w 359508"/>
              <a:gd name="connsiteY8" fmla="*/ 185897 h 228882"/>
              <a:gd name="connsiteX9" fmla="*/ 211016 w 359508"/>
              <a:gd name="connsiteY9" fmla="*/ 221067 h 228882"/>
              <a:gd name="connsiteX10" fmla="*/ 125047 w 359508"/>
              <a:gd name="connsiteY10" fmla="*/ 181990 h 228882"/>
              <a:gd name="connsiteX11" fmla="*/ 93785 w 359508"/>
              <a:gd name="connsiteY11" fmla="*/ 228882 h 228882"/>
              <a:gd name="connsiteX12" fmla="*/ 31262 w 359508"/>
              <a:gd name="connsiteY12" fmla="*/ 154636 h 228882"/>
              <a:gd name="connsiteX13" fmla="*/ 0 w 359508"/>
              <a:gd name="connsiteY13" fmla="*/ 107744 h 228882"/>
              <a:gd name="connsiteX0" fmla="*/ 0 w 375718"/>
              <a:gd name="connsiteY0" fmla="*/ 107744 h 228882"/>
              <a:gd name="connsiteX1" fmla="*/ 78154 w 375718"/>
              <a:gd name="connsiteY1" fmla="*/ 2236 h 228882"/>
              <a:gd name="connsiteX2" fmla="*/ 136770 w 375718"/>
              <a:gd name="connsiteY2" fmla="*/ 33497 h 228882"/>
              <a:gd name="connsiteX3" fmla="*/ 179754 w 375718"/>
              <a:gd name="connsiteY3" fmla="*/ 6144 h 228882"/>
              <a:gd name="connsiteX4" fmla="*/ 250093 w 375718"/>
              <a:gd name="connsiteY4" fmla="*/ 33497 h 228882"/>
              <a:gd name="connsiteX5" fmla="*/ 359508 w 375718"/>
              <a:gd name="connsiteY5" fmla="*/ 21774 h 228882"/>
              <a:gd name="connsiteX6" fmla="*/ 355600 w 375718"/>
              <a:gd name="connsiteY6" fmla="*/ 96021 h 228882"/>
              <a:gd name="connsiteX7" fmla="*/ 332154 w 375718"/>
              <a:gd name="connsiteY7" fmla="*/ 135097 h 228882"/>
              <a:gd name="connsiteX8" fmla="*/ 222739 w 375718"/>
              <a:gd name="connsiteY8" fmla="*/ 185897 h 228882"/>
              <a:gd name="connsiteX9" fmla="*/ 211016 w 375718"/>
              <a:gd name="connsiteY9" fmla="*/ 221067 h 228882"/>
              <a:gd name="connsiteX10" fmla="*/ 125047 w 375718"/>
              <a:gd name="connsiteY10" fmla="*/ 181990 h 228882"/>
              <a:gd name="connsiteX11" fmla="*/ 93785 w 375718"/>
              <a:gd name="connsiteY11" fmla="*/ 228882 h 228882"/>
              <a:gd name="connsiteX12" fmla="*/ 31262 w 375718"/>
              <a:gd name="connsiteY12" fmla="*/ 154636 h 228882"/>
              <a:gd name="connsiteX13" fmla="*/ 0 w 375718"/>
              <a:gd name="connsiteY13" fmla="*/ 107744 h 228882"/>
              <a:gd name="connsiteX0" fmla="*/ 0 w 375718"/>
              <a:gd name="connsiteY0" fmla="*/ 107744 h 228882"/>
              <a:gd name="connsiteX1" fmla="*/ 78154 w 375718"/>
              <a:gd name="connsiteY1" fmla="*/ 2236 h 228882"/>
              <a:gd name="connsiteX2" fmla="*/ 136770 w 375718"/>
              <a:gd name="connsiteY2" fmla="*/ 33497 h 228882"/>
              <a:gd name="connsiteX3" fmla="*/ 179754 w 375718"/>
              <a:gd name="connsiteY3" fmla="*/ 6144 h 228882"/>
              <a:gd name="connsiteX4" fmla="*/ 250093 w 375718"/>
              <a:gd name="connsiteY4" fmla="*/ 33497 h 228882"/>
              <a:gd name="connsiteX5" fmla="*/ 359508 w 375718"/>
              <a:gd name="connsiteY5" fmla="*/ 21774 h 228882"/>
              <a:gd name="connsiteX6" fmla="*/ 355600 w 375718"/>
              <a:gd name="connsiteY6" fmla="*/ 96021 h 228882"/>
              <a:gd name="connsiteX7" fmla="*/ 332154 w 375718"/>
              <a:gd name="connsiteY7" fmla="*/ 135097 h 228882"/>
              <a:gd name="connsiteX8" fmla="*/ 222739 w 375718"/>
              <a:gd name="connsiteY8" fmla="*/ 185897 h 228882"/>
              <a:gd name="connsiteX9" fmla="*/ 211016 w 375718"/>
              <a:gd name="connsiteY9" fmla="*/ 221067 h 228882"/>
              <a:gd name="connsiteX10" fmla="*/ 125047 w 375718"/>
              <a:gd name="connsiteY10" fmla="*/ 181990 h 228882"/>
              <a:gd name="connsiteX11" fmla="*/ 93785 w 375718"/>
              <a:gd name="connsiteY11" fmla="*/ 228882 h 228882"/>
              <a:gd name="connsiteX12" fmla="*/ 31262 w 375718"/>
              <a:gd name="connsiteY12" fmla="*/ 154636 h 228882"/>
              <a:gd name="connsiteX13" fmla="*/ 0 w 375718"/>
              <a:gd name="connsiteY13" fmla="*/ 107744 h 228882"/>
              <a:gd name="connsiteX0" fmla="*/ 0 w 375718"/>
              <a:gd name="connsiteY0" fmla="*/ 107744 h 228882"/>
              <a:gd name="connsiteX1" fmla="*/ 78154 w 375718"/>
              <a:gd name="connsiteY1" fmla="*/ 2236 h 228882"/>
              <a:gd name="connsiteX2" fmla="*/ 136770 w 375718"/>
              <a:gd name="connsiteY2" fmla="*/ 33497 h 228882"/>
              <a:gd name="connsiteX3" fmla="*/ 179754 w 375718"/>
              <a:gd name="connsiteY3" fmla="*/ 6144 h 228882"/>
              <a:gd name="connsiteX4" fmla="*/ 250093 w 375718"/>
              <a:gd name="connsiteY4" fmla="*/ 33497 h 228882"/>
              <a:gd name="connsiteX5" fmla="*/ 359508 w 375718"/>
              <a:gd name="connsiteY5" fmla="*/ 21774 h 228882"/>
              <a:gd name="connsiteX6" fmla="*/ 355600 w 375718"/>
              <a:gd name="connsiteY6" fmla="*/ 96021 h 228882"/>
              <a:gd name="connsiteX7" fmla="*/ 332154 w 375718"/>
              <a:gd name="connsiteY7" fmla="*/ 135097 h 228882"/>
              <a:gd name="connsiteX8" fmla="*/ 222739 w 375718"/>
              <a:gd name="connsiteY8" fmla="*/ 185897 h 228882"/>
              <a:gd name="connsiteX9" fmla="*/ 211016 w 375718"/>
              <a:gd name="connsiteY9" fmla="*/ 221067 h 228882"/>
              <a:gd name="connsiteX10" fmla="*/ 125047 w 375718"/>
              <a:gd name="connsiteY10" fmla="*/ 181990 h 228882"/>
              <a:gd name="connsiteX11" fmla="*/ 93785 w 375718"/>
              <a:gd name="connsiteY11" fmla="*/ 228882 h 228882"/>
              <a:gd name="connsiteX12" fmla="*/ 31262 w 375718"/>
              <a:gd name="connsiteY12" fmla="*/ 154636 h 228882"/>
              <a:gd name="connsiteX13" fmla="*/ 0 w 375718"/>
              <a:gd name="connsiteY13" fmla="*/ 107744 h 228882"/>
              <a:gd name="connsiteX0" fmla="*/ 0 w 375718"/>
              <a:gd name="connsiteY0" fmla="*/ 107744 h 231146"/>
              <a:gd name="connsiteX1" fmla="*/ 78154 w 375718"/>
              <a:gd name="connsiteY1" fmla="*/ 2236 h 231146"/>
              <a:gd name="connsiteX2" fmla="*/ 136770 w 375718"/>
              <a:gd name="connsiteY2" fmla="*/ 33497 h 231146"/>
              <a:gd name="connsiteX3" fmla="*/ 179754 w 375718"/>
              <a:gd name="connsiteY3" fmla="*/ 6144 h 231146"/>
              <a:gd name="connsiteX4" fmla="*/ 250093 w 375718"/>
              <a:gd name="connsiteY4" fmla="*/ 33497 h 231146"/>
              <a:gd name="connsiteX5" fmla="*/ 359508 w 375718"/>
              <a:gd name="connsiteY5" fmla="*/ 21774 h 231146"/>
              <a:gd name="connsiteX6" fmla="*/ 355600 w 375718"/>
              <a:gd name="connsiteY6" fmla="*/ 96021 h 231146"/>
              <a:gd name="connsiteX7" fmla="*/ 332154 w 375718"/>
              <a:gd name="connsiteY7" fmla="*/ 135097 h 231146"/>
              <a:gd name="connsiteX8" fmla="*/ 222739 w 375718"/>
              <a:gd name="connsiteY8" fmla="*/ 185897 h 231146"/>
              <a:gd name="connsiteX9" fmla="*/ 211016 w 375718"/>
              <a:gd name="connsiteY9" fmla="*/ 221067 h 231146"/>
              <a:gd name="connsiteX10" fmla="*/ 125047 w 375718"/>
              <a:gd name="connsiteY10" fmla="*/ 181990 h 231146"/>
              <a:gd name="connsiteX11" fmla="*/ 93785 w 375718"/>
              <a:gd name="connsiteY11" fmla="*/ 228882 h 231146"/>
              <a:gd name="connsiteX12" fmla="*/ 31262 w 375718"/>
              <a:gd name="connsiteY12" fmla="*/ 154636 h 231146"/>
              <a:gd name="connsiteX13" fmla="*/ 0 w 375718"/>
              <a:gd name="connsiteY13" fmla="*/ 107744 h 231146"/>
              <a:gd name="connsiteX0" fmla="*/ 0 w 375718"/>
              <a:gd name="connsiteY0" fmla="*/ 107744 h 231146"/>
              <a:gd name="connsiteX1" fmla="*/ 78154 w 375718"/>
              <a:gd name="connsiteY1" fmla="*/ 2236 h 231146"/>
              <a:gd name="connsiteX2" fmla="*/ 136770 w 375718"/>
              <a:gd name="connsiteY2" fmla="*/ 33497 h 231146"/>
              <a:gd name="connsiteX3" fmla="*/ 179754 w 375718"/>
              <a:gd name="connsiteY3" fmla="*/ 6144 h 231146"/>
              <a:gd name="connsiteX4" fmla="*/ 250093 w 375718"/>
              <a:gd name="connsiteY4" fmla="*/ 33497 h 231146"/>
              <a:gd name="connsiteX5" fmla="*/ 359508 w 375718"/>
              <a:gd name="connsiteY5" fmla="*/ 21774 h 231146"/>
              <a:gd name="connsiteX6" fmla="*/ 355600 w 375718"/>
              <a:gd name="connsiteY6" fmla="*/ 96021 h 231146"/>
              <a:gd name="connsiteX7" fmla="*/ 332154 w 375718"/>
              <a:gd name="connsiteY7" fmla="*/ 135097 h 231146"/>
              <a:gd name="connsiteX8" fmla="*/ 222739 w 375718"/>
              <a:gd name="connsiteY8" fmla="*/ 185897 h 231146"/>
              <a:gd name="connsiteX9" fmla="*/ 211016 w 375718"/>
              <a:gd name="connsiteY9" fmla="*/ 221067 h 231146"/>
              <a:gd name="connsiteX10" fmla="*/ 125047 w 375718"/>
              <a:gd name="connsiteY10" fmla="*/ 181990 h 231146"/>
              <a:gd name="connsiteX11" fmla="*/ 93785 w 375718"/>
              <a:gd name="connsiteY11" fmla="*/ 228882 h 231146"/>
              <a:gd name="connsiteX12" fmla="*/ 31262 w 375718"/>
              <a:gd name="connsiteY12" fmla="*/ 154636 h 231146"/>
              <a:gd name="connsiteX13" fmla="*/ 0 w 375718"/>
              <a:gd name="connsiteY13" fmla="*/ 107744 h 231146"/>
              <a:gd name="connsiteX0" fmla="*/ 0 w 375718"/>
              <a:gd name="connsiteY0" fmla="*/ 107744 h 228882"/>
              <a:gd name="connsiteX1" fmla="*/ 78154 w 375718"/>
              <a:gd name="connsiteY1" fmla="*/ 2236 h 228882"/>
              <a:gd name="connsiteX2" fmla="*/ 136770 w 375718"/>
              <a:gd name="connsiteY2" fmla="*/ 33497 h 228882"/>
              <a:gd name="connsiteX3" fmla="*/ 179754 w 375718"/>
              <a:gd name="connsiteY3" fmla="*/ 6144 h 228882"/>
              <a:gd name="connsiteX4" fmla="*/ 250093 w 375718"/>
              <a:gd name="connsiteY4" fmla="*/ 33497 h 228882"/>
              <a:gd name="connsiteX5" fmla="*/ 359508 w 375718"/>
              <a:gd name="connsiteY5" fmla="*/ 21774 h 228882"/>
              <a:gd name="connsiteX6" fmla="*/ 355600 w 375718"/>
              <a:gd name="connsiteY6" fmla="*/ 96021 h 228882"/>
              <a:gd name="connsiteX7" fmla="*/ 332154 w 375718"/>
              <a:gd name="connsiteY7" fmla="*/ 135097 h 228882"/>
              <a:gd name="connsiteX8" fmla="*/ 222739 w 375718"/>
              <a:gd name="connsiteY8" fmla="*/ 185897 h 228882"/>
              <a:gd name="connsiteX9" fmla="*/ 211016 w 375718"/>
              <a:gd name="connsiteY9" fmla="*/ 221067 h 228882"/>
              <a:gd name="connsiteX10" fmla="*/ 125047 w 375718"/>
              <a:gd name="connsiteY10" fmla="*/ 181990 h 228882"/>
              <a:gd name="connsiteX11" fmla="*/ 93785 w 375718"/>
              <a:gd name="connsiteY11" fmla="*/ 228882 h 228882"/>
              <a:gd name="connsiteX12" fmla="*/ 31262 w 375718"/>
              <a:gd name="connsiteY12" fmla="*/ 154636 h 228882"/>
              <a:gd name="connsiteX13" fmla="*/ 0 w 375718"/>
              <a:gd name="connsiteY13" fmla="*/ 107744 h 228882"/>
              <a:gd name="connsiteX0" fmla="*/ 1110 w 376828"/>
              <a:gd name="connsiteY0" fmla="*/ 107744 h 228882"/>
              <a:gd name="connsiteX1" fmla="*/ 79264 w 376828"/>
              <a:gd name="connsiteY1" fmla="*/ 2236 h 228882"/>
              <a:gd name="connsiteX2" fmla="*/ 137880 w 376828"/>
              <a:gd name="connsiteY2" fmla="*/ 33497 h 228882"/>
              <a:gd name="connsiteX3" fmla="*/ 180864 w 376828"/>
              <a:gd name="connsiteY3" fmla="*/ 6144 h 228882"/>
              <a:gd name="connsiteX4" fmla="*/ 251203 w 376828"/>
              <a:gd name="connsiteY4" fmla="*/ 33497 h 228882"/>
              <a:gd name="connsiteX5" fmla="*/ 360618 w 376828"/>
              <a:gd name="connsiteY5" fmla="*/ 21774 h 228882"/>
              <a:gd name="connsiteX6" fmla="*/ 356710 w 376828"/>
              <a:gd name="connsiteY6" fmla="*/ 96021 h 228882"/>
              <a:gd name="connsiteX7" fmla="*/ 333264 w 376828"/>
              <a:gd name="connsiteY7" fmla="*/ 135097 h 228882"/>
              <a:gd name="connsiteX8" fmla="*/ 223849 w 376828"/>
              <a:gd name="connsiteY8" fmla="*/ 185897 h 228882"/>
              <a:gd name="connsiteX9" fmla="*/ 212126 w 376828"/>
              <a:gd name="connsiteY9" fmla="*/ 221067 h 228882"/>
              <a:gd name="connsiteX10" fmla="*/ 126157 w 376828"/>
              <a:gd name="connsiteY10" fmla="*/ 181990 h 228882"/>
              <a:gd name="connsiteX11" fmla="*/ 94895 w 376828"/>
              <a:gd name="connsiteY11" fmla="*/ 228882 h 228882"/>
              <a:gd name="connsiteX12" fmla="*/ 32372 w 376828"/>
              <a:gd name="connsiteY12" fmla="*/ 154636 h 228882"/>
              <a:gd name="connsiteX13" fmla="*/ 1110 w 376828"/>
              <a:gd name="connsiteY13" fmla="*/ 107744 h 22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6828" h="228882">
                <a:moveTo>
                  <a:pt x="1110" y="107744"/>
                </a:moveTo>
                <a:cubicBezTo>
                  <a:pt x="-9311" y="92113"/>
                  <a:pt x="56469" y="14610"/>
                  <a:pt x="79264" y="2236"/>
                </a:cubicBezTo>
                <a:cubicBezTo>
                  <a:pt x="102059" y="-10138"/>
                  <a:pt x="120947" y="32846"/>
                  <a:pt x="137880" y="33497"/>
                </a:cubicBezTo>
                <a:lnTo>
                  <a:pt x="180864" y="6144"/>
                </a:lnTo>
                <a:cubicBezTo>
                  <a:pt x="195192" y="-2974"/>
                  <a:pt x="221244" y="30892"/>
                  <a:pt x="251203" y="33497"/>
                </a:cubicBezTo>
                <a:lnTo>
                  <a:pt x="360618" y="21774"/>
                </a:lnTo>
                <a:cubicBezTo>
                  <a:pt x="397090" y="17866"/>
                  <a:pt x="361269" y="77134"/>
                  <a:pt x="356710" y="96021"/>
                </a:cubicBezTo>
                <a:lnTo>
                  <a:pt x="333264" y="135097"/>
                </a:lnTo>
                <a:cubicBezTo>
                  <a:pt x="325449" y="148122"/>
                  <a:pt x="244039" y="171569"/>
                  <a:pt x="223849" y="185897"/>
                </a:cubicBezTo>
                <a:lnTo>
                  <a:pt x="212126" y="221067"/>
                </a:lnTo>
                <a:cubicBezTo>
                  <a:pt x="195844" y="220416"/>
                  <a:pt x="136578" y="166359"/>
                  <a:pt x="126157" y="181990"/>
                </a:cubicBezTo>
                <a:lnTo>
                  <a:pt x="94895" y="228882"/>
                </a:lnTo>
                <a:cubicBezTo>
                  <a:pt x="79264" y="224323"/>
                  <a:pt x="42793" y="170267"/>
                  <a:pt x="32372" y="154636"/>
                </a:cubicBezTo>
                <a:lnTo>
                  <a:pt x="1110" y="107744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21343096">
            <a:off x="15110605" y="5020332"/>
            <a:ext cx="129437" cy="134476"/>
          </a:xfrm>
          <a:custGeom>
            <a:avLst/>
            <a:gdLst>
              <a:gd name="connsiteX0" fmla="*/ 0 w 125165"/>
              <a:gd name="connsiteY0" fmla="*/ 24338 h 128642"/>
              <a:gd name="connsiteX1" fmla="*/ 79967 w 125165"/>
              <a:gd name="connsiteY1" fmla="*/ 128642 h 128642"/>
              <a:gd name="connsiteX2" fmla="*/ 111258 w 125165"/>
              <a:gd name="connsiteY2" fmla="*/ 104305 h 128642"/>
              <a:gd name="connsiteX3" fmla="*/ 125165 w 125165"/>
              <a:gd name="connsiteY3" fmla="*/ 13908 h 128642"/>
              <a:gd name="connsiteX4" fmla="*/ 86920 w 125165"/>
              <a:gd name="connsiteY4" fmla="*/ 0 h 128642"/>
              <a:gd name="connsiteX5" fmla="*/ 0 w 125165"/>
              <a:gd name="connsiteY5" fmla="*/ 24338 h 128642"/>
              <a:gd name="connsiteX0" fmla="*/ 0 w 126071"/>
              <a:gd name="connsiteY0" fmla="*/ 24338 h 133164"/>
              <a:gd name="connsiteX1" fmla="*/ 79967 w 126071"/>
              <a:gd name="connsiteY1" fmla="*/ 128642 h 133164"/>
              <a:gd name="connsiteX2" fmla="*/ 111258 w 126071"/>
              <a:gd name="connsiteY2" fmla="*/ 104305 h 133164"/>
              <a:gd name="connsiteX3" fmla="*/ 125165 w 126071"/>
              <a:gd name="connsiteY3" fmla="*/ 13908 h 133164"/>
              <a:gd name="connsiteX4" fmla="*/ 86920 w 126071"/>
              <a:gd name="connsiteY4" fmla="*/ 0 h 133164"/>
              <a:gd name="connsiteX5" fmla="*/ 0 w 126071"/>
              <a:gd name="connsiteY5" fmla="*/ 24338 h 133164"/>
              <a:gd name="connsiteX0" fmla="*/ 0 w 129437"/>
              <a:gd name="connsiteY0" fmla="*/ 24338 h 133164"/>
              <a:gd name="connsiteX1" fmla="*/ 79967 w 129437"/>
              <a:gd name="connsiteY1" fmla="*/ 128642 h 133164"/>
              <a:gd name="connsiteX2" fmla="*/ 111258 w 129437"/>
              <a:gd name="connsiteY2" fmla="*/ 104305 h 133164"/>
              <a:gd name="connsiteX3" fmla="*/ 125165 w 129437"/>
              <a:gd name="connsiteY3" fmla="*/ 13908 h 133164"/>
              <a:gd name="connsiteX4" fmla="*/ 86920 w 129437"/>
              <a:gd name="connsiteY4" fmla="*/ 0 h 133164"/>
              <a:gd name="connsiteX5" fmla="*/ 0 w 129437"/>
              <a:gd name="connsiteY5" fmla="*/ 24338 h 133164"/>
              <a:gd name="connsiteX0" fmla="*/ 0 w 129437"/>
              <a:gd name="connsiteY0" fmla="*/ 25650 h 134476"/>
              <a:gd name="connsiteX1" fmla="*/ 79967 w 129437"/>
              <a:gd name="connsiteY1" fmla="*/ 129954 h 134476"/>
              <a:gd name="connsiteX2" fmla="*/ 111258 w 129437"/>
              <a:gd name="connsiteY2" fmla="*/ 105617 h 134476"/>
              <a:gd name="connsiteX3" fmla="*/ 125165 w 129437"/>
              <a:gd name="connsiteY3" fmla="*/ 15220 h 134476"/>
              <a:gd name="connsiteX4" fmla="*/ 86920 w 129437"/>
              <a:gd name="connsiteY4" fmla="*/ 1312 h 134476"/>
              <a:gd name="connsiteX5" fmla="*/ 0 w 129437"/>
              <a:gd name="connsiteY5" fmla="*/ 25650 h 13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437" h="134476">
                <a:moveTo>
                  <a:pt x="0" y="25650"/>
                </a:moveTo>
                <a:lnTo>
                  <a:pt x="79967" y="129954"/>
                </a:lnTo>
                <a:cubicBezTo>
                  <a:pt x="98510" y="143282"/>
                  <a:pt x="103725" y="124739"/>
                  <a:pt x="111258" y="105617"/>
                </a:cubicBezTo>
                <a:cubicBezTo>
                  <a:pt x="118791" y="86495"/>
                  <a:pt x="137913" y="19856"/>
                  <a:pt x="125165" y="15220"/>
                </a:cubicBezTo>
                <a:lnTo>
                  <a:pt x="86920" y="1312"/>
                </a:lnTo>
                <a:cubicBezTo>
                  <a:pt x="74172" y="-3324"/>
                  <a:pt x="1159" y="4210"/>
                  <a:pt x="0" y="25650"/>
                </a:cubicBez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720203">
            <a:off x="16017866" y="5386817"/>
            <a:ext cx="213021" cy="198416"/>
          </a:xfrm>
          <a:custGeom>
            <a:avLst/>
            <a:gdLst>
              <a:gd name="connsiteX0" fmla="*/ 97351 w 208608"/>
              <a:gd name="connsiteY0" fmla="*/ 6954 h 187748"/>
              <a:gd name="connsiteX1" fmla="*/ 208608 w 208608"/>
              <a:gd name="connsiteY1" fmla="*/ 0 h 187748"/>
              <a:gd name="connsiteX2" fmla="*/ 180794 w 208608"/>
              <a:gd name="connsiteY2" fmla="*/ 90397 h 187748"/>
              <a:gd name="connsiteX3" fmla="*/ 114735 w 208608"/>
              <a:gd name="connsiteY3" fmla="*/ 187748 h 187748"/>
              <a:gd name="connsiteX4" fmla="*/ 0 w 208608"/>
              <a:gd name="connsiteY4" fmla="*/ 83444 h 187748"/>
              <a:gd name="connsiteX5" fmla="*/ 31291 w 208608"/>
              <a:gd name="connsiteY5" fmla="*/ 3477 h 187748"/>
              <a:gd name="connsiteX6" fmla="*/ 97351 w 208608"/>
              <a:gd name="connsiteY6" fmla="*/ 6954 h 187748"/>
              <a:gd name="connsiteX0" fmla="*/ 97351 w 208608"/>
              <a:gd name="connsiteY0" fmla="*/ 6954 h 190984"/>
              <a:gd name="connsiteX1" fmla="*/ 208608 w 208608"/>
              <a:gd name="connsiteY1" fmla="*/ 0 h 190984"/>
              <a:gd name="connsiteX2" fmla="*/ 180794 w 208608"/>
              <a:gd name="connsiteY2" fmla="*/ 90397 h 190984"/>
              <a:gd name="connsiteX3" fmla="*/ 129944 w 208608"/>
              <a:gd name="connsiteY3" fmla="*/ 190984 h 190984"/>
              <a:gd name="connsiteX4" fmla="*/ 0 w 208608"/>
              <a:gd name="connsiteY4" fmla="*/ 83444 h 190984"/>
              <a:gd name="connsiteX5" fmla="*/ 31291 w 208608"/>
              <a:gd name="connsiteY5" fmla="*/ 3477 h 190984"/>
              <a:gd name="connsiteX6" fmla="*/ 97351 w 208608"/>
              <a:gd name="connsiteY6" fmla="*/ 6954 h 190984"/>
              <a:gd name="connsiteX0" fmla="*/ 97351 w 208608"/>
              <a:gd name="connsiteY0" fmla="*/ 6954 h 190998"/>
              <a:gd name="connsiteX1" fmla="*/ 208608 w 208608"/>
              <a:gd name="connsiteY1" fmla="*/ 0 h 190998"/>
              <a:gd name="connsiteX2" fmla="*/ 180794 w 208608"/>
              <a:gd name="connsiteY2" fmla="*/ 90397 h 190998"/>
              <a:gd name="connsiteX3" fmla="*/ 129944 w 208608"/>
              <a:gd name="connsiteY3" fmla="*/ 190984 h 190998"/>
              <a:gd name="connsiteX4" fmla="*/ 0 w 208608"/>
              <a:gd name="connsiteY4" fmla="*/ 83444 h 190998"/>
              <a:gd name="connsiteX5" fmla="*/ 31291 w 208608"/>
              <a:gd name="connsiteY5" fmla="*/ 3477 h 190998"/>
              <a:gd name="connsiteX6" fmla="*/ 97351 w 208608"/>
              <a:gd name="connsiteY6" fmla="*/ 6954 h 190998"/>
              <a:gd name="connsiteX0" fmla="*/ 97351 w 212328"/>
              <a:gd name="connsiteY0" fmla="*/ 11817 h 195861"/>
              <a:gd name="connsiteX1" fmla="*/ 208608 w 212328"/>
              <a:gd name="connsiteY1" fmla="*/ 4863 h 195861"/>
              <a:gd name="connsiteX2" fmla="*/ 180794 w 212328"/>
              <a:gd name="connsiteY2" fmla="*/ 95260 h 195861"/>
              <a:gd name="connsiteX3" fmla="*/ 129944 w 212328"/>
              <a:gd name="connsiteY3" fmla="*/ 195847 h 195861"/>
              <a:gd name="connsiteX4" fmla="*/ 0 w 212328"/>
              <a:gd name="connsiteY4" fmla="*/ 88307 h 195861"/>
              <a:gd name="connsiteX5" fmla="*/ 31291 w 212328"/>
              <a:gd name="connsiteY5" fmla="*/ 8340 h 195861"/>
              <a:gd name="connsiteX6" fmla="*/ 97351 w 212328"/>
              <a:gd name="connsiteY6" fmla="*/ 11817 h 195861"/>
              <a:gd name="connsiteX0" fmla="*/ 97351 w 212328"/>
              <a:gd name="connsiteY0" fmla="*/ 14372 h 198416"/>
              <a:gd name="connsiteX1" fmla="*/ 208608 w 212328"/>
              <a:gd name="connsiteY1" fmla="*/ 7418 h 198416"/>
              <a:gd name="connsiteX2" fmla="*/ 180794 w 212328"/>
              <a:gd name="connsiteY2" fmla="*/ 97815 h 198416"/>
              <a:gd name="connsiteX3" fmla="*/ 129944 w 212328"/>
              <a:gd name="connsiteY3" fmla="*/ 198402 h 198416"/>
              <a:gd name="connsiteX4" fmla="*/ 0 w 212328"/>
              <a:gd name="connsiteY4" fmla="*/ 90862 h 198416"/>
              <a:gd name="connsiteX5" fmla="*/ 31291 w 212328"/>
              <a:gd name="connsiteY5" fmla="*/ 10895 h 198416"/>
              <a:gd name="connsiteX6" fmla="*/ 97351 w 212328"/>
              <a:gd name="connsiteY6" fmla="*/ 14372 h 198416"/>
              <a:gd name="connsiteX0" fmla="*/ 98044 w 213021"/>
              <a:gd name="connsiteY0" fmla="*/ 14372 h 198416"/>
              <a:gd name="connsiteX1" fmla="*/ 209301 w 213021"/>
              <a:gd name="connsiteY1" fmla="*/ 7418 h 198416"/>
              <a:gd name="connsiteX2" fmla="*/ 181487 w 213021"/>
              <a:gd name="connsiteY2" fmla="*/ 97815 h 198416"/>
              <a:gd name="connsiteX3" fmla="*/ 130637 w 213021"/>
              <a:gd name="connsiteY3" fmla="*/ 198402 h 198416"/>
              <a:gd name="connsiteX4" fmla="*/ 693 w 213021"/>
              <a:gd name="connsiteY4" fmla="*/ 90862 h 198416"/>
              <a:gd name="connsiteX5" fmla="*/ 31984 w 213021"/>
              <a:gd name="connsiteY5" fmla="*/ 10895 h 198416"/>
              <a:gd name="connsiteX6" fmla="*/ 98044 w 213021"/>
              <a:gd name="connsiteY6" fmla="*/ 14372 h 19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021" h="198416">
                <a:moveTo>
                  <a:pt x="98044" y="14372"/>
                </a:moveTo>
                <a:cubicBezTo>
                  <a:pt x="127597" y="13793"/>
                  <a:pt x="195394" y="-6489"/>
                  <a:pt x="209301" y="7418"/>
                </a:cubicBezTo>
                <a:cubicBezTo>
                  <a:pt x="223208" y="21325"/>
                  <a:pt x="194598" y="65984"/>
                  <a:pt x="181487" y="97815"/>
                </a:cubicBezTo>
                <a:cubicBezTo>
                  <a:pt x="168376" y="129646"/>
                  <a:pt x="160769" y="199561"/>
                  <a:pt x="130637" y="198402"/>
                </a:cubicBezTo>
                <a:cubicBezTo>
                  <a:pt x="100505" y="197243"/>
                  <a:pt x="-9737" y="117518"/>
                  <a:pt x="693" y="90862"/>
                </a:cubicBezTo>
                <a:lnTo>
                  <a:pt x="31984" y="10895"/>
                </a:lnTo>
                <a:cubicBezTo>
                  <a:pt x="42414" y="-15761"/>
                  <a:pt x="68491" y="14951"/>
                  <a:pt x="98044" y="14372"/>
                </a:cubicBez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8899704" y="5765233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825371" y="5510631"/>
            <a:ext cx="1074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Exeter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070526" y="2632154"/>
            <a:ext cx="11833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Bristol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153796" y="2643408"/>
            <a:ext cx="13869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London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9350868" y="4987312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10299973" y="4594421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8032125" y="47842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Upottery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757868" y="433771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Merryfield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5192415" y="11915919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15411490" y="12020694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5804091" y="2814651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6013641" y="3062301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6337491" y="3205176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16393106" y="3140473"/>
            <a:ext cx="19143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Aldermaston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6064468" y="2731060"/>
            <a:ext cx="18437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G. Common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5804091" y="2331445"/>
            <a:ext cx="130920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Wellford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4046449" y="2284559"/>
            <a:ext cx="14686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Membury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3377118" y="2787158"/>
            <a:ext cx="15888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Ramsbury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14481354" y="10946833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13816325" y="11020718"/>
            <a:ext cx="16417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Cherbourg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15586254" y="12385108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14502124" y="12354666"/>
            <a:ext cx="1452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Carentan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8251798" y="12787567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Caen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24647522" y="4623446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24716195" y="4614808"/>
            <a:ext cx="10422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Calais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22984086" y="3908339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22189658" y="3470497"/>
            <a:ext cx="10070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Dover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545079" y="9498078"/>
            <a:ext cx="8398526" cy="3046988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280988" indent="-280988">
              <a:buFont typeface="Arial" panose="020B0604020202020204" pitchFamily="34" charset="0"/>
              <a:buChar char="•"/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Air Corridors were 10 Miles Wide</a:t>
            </a:r>
          </a:p>
          <a:p>
            <a:pPr marL="280988" indent="-280988">
              <a:buFont typeface="Arial" panose="020B0604020202020204" pitchFamily="34" charset="0"/>
              <a:buChar char="•"/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Airborne Assault and Glider Routes were 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eversed at Waypoint Gallup</a:t>
            </a:r>
          </a:p>
          <a:p>
            <a:pPr marL="280988" indent="-280988">
              <a:buFont typeface="Arial" panose="020B0604020202020204" pitchFamily="34" charset="0"/>
              <a:buChar char="•"/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Ships and Ground 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tations Marked Waypoints in Route to the Cotentin Peninsula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096286" y="8314928"/>
            <a:ext cx="10759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Gallup</a:t>
            </a:r>
            <a:endParaRPr lang="en-US" sz="24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0" name="Straight Connector 69"/>
          <p:cNvCxnSpPr>
            <a:stCxn id="20" idx="2"/>
            <a:endCxn id="69" idx="6"/>
          </p:cNvCxnSpPr>
          <p:nvPr/>
        </p:nvCxnSpPr>
        <p:spPr>
          <a:xfrm flipV="1">
            <a:off x="8899704" y="5245881"/>
            <a:ext cx="2553272" cy="56929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25" idx="6"/>
            <a:endCxn id="69" idx="6"/>
          </p:cNvCxnSpPr>
          <p:nvPr/>
        </p:nvCxnSpPr>
        <p:spPr>
          <a:xfrm>
            <a:off x="9462098" y="5037258"/>
            <a:ext cx="1990878" cy="208623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26" idx="1"/>
            <a:endCxn id="69" idx="5"/>
          </p:cNvCxnSpPr>
          <p:nvPr/>
        </p:nvCxnSpPr>
        <p:spPr>
          <a:xfrm>
            <a:off x="10316262" y="4609050"/>
            <a:ext cx="1120425" cy="67214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29" idx="0"/>
            <a:endCxn id="44" idx="4"/>
          </p:cNvCxnSpPr>
          <p:nvPr/>
        </p:nvCxnSpPr>
        <p:spPr>
          <a:xfrm>
            <a:off x="12328335" y="1153206"/>
            <a:ext cx="424646" cy="3942566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>
            <a:stCxn id="69" idx="2"/>
            <a:endCxn id="44" idx="6"/>
          </p:cNvCxnSpPr>
          <p:nvPr/>
        </p:nvCxnSpPr>
        <p:spPr>
          <a:xfrm flipV="1">
            <a:off x="11341746" y="5045826"/>
            <a:ext cx="1466850" cy="200055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val 68"/>
          <p:cNvSpPr/>
          <p:nvPr/>
        </p:nvSpPr>
        <p:spPr>
          <a:xfrm>
            <a:off x="11341746" y="5195935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12482063" y="3066736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12272720" y="1153206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0" name="Straight Connector 89"/>
          <p:cNvCxnSpPr>
            <a:stCxn id="29" idx="0"/>
          </p:cNvCxnSpPr>
          <p:nvPr/>
        </p:nvCxnSpPr>
        <p:spPr>
          <a:xfrm flipV="1">
            <a:off x="12328335" y="204451"/>
            <a:ext cx="1053877" cy="948755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13562899" y="199860"/>
            <a:ext cx="455445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82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Abn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Departure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Airfields (x7) ~95-135 miles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3" name="Straight Connector 92"/>
          <p:cNvCxnSpPr>
            <a:stCxn id="46" idx="7"/>
            <a:endCxn id="33" idx="3"/>
          </p:cNvCxnSpPr>
          <p:nvPr/>
        </p:nvCxnSpPr>
        <p:spPr>
          <a:xfrm flipH="1">
            <a:off x="14390055" y="2991205"/>
            <a:ext cx="727927" cy="89070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val 45"/>
          <p:cNvSpPr/>
          <p:nvPr/>
        </p:nvSpPr>
        <p:spPr>
          <a:xfrm>
            <a:off x="15023041" y="2976576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24" name="Straight Connector 1023"/>
          <p:cNvCxnSpPr>
            <a:stCxn id="45" idx="7"/>
            <a:endCxn id="33" idx="3"/>
          </p:cNvCxnSpPr>
          <p:nvPr/>
        </p:nvCxnSpPr>
        <p:spPr>
          <a:xfrm flipH="1">
            <a:off x="14390055" y="2819755"/>
            <a:ext cx="1051777" cy="106215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val 44"/>
          <p:cNvSpPr/>
          <p:nvPr/>
        </p:nvSpPr>
        <p:spPr>
          <a:xfrm>
            <a:off x="15346891" y="2805126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27" name="Straight Connector 1026"/>
          <p:cNvCxnSpPr>
            <a:stCxn id="47" idx="7"/>
            <a:endCxn id="33" idx="3"/>
          </p:cNvCxnSpPr>
          <p:nvPr/>
        </p:nvCxnSpPr>
        <p:spPr>
          <a:xfrm flipH="1">
            <a:off x="14390055" y="2829280"/>
            <a:ext cx="1508977" cy="1052633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1" name="Straight Connector 1030"/>
          <p:cNvCxnSpPr>
            <a:endCxn id="33" idx="3"/>
          </p:cNvCxnSpPr>
          <p:nvPr/>
        </p:nvCxnSpPr>
        <p:spPr>
          <a:xfrm flipH="1">
            <a:off x="14390055" y="3111774"/>
            <a:ext cx="1708355" cy="770139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3" name="Straight Connector 1032"/>
          <p:cNvCxnSpPr>
            <a:endCxn id="33" idx="3"/>
          </p:cNvCxnSpPr>
          <p:nvPr/>
        </p:nvCxnSpPr>
        <p:spPr>
          <a:xfrm flipH="1">
            <a:off x="14390055" y="3255122"/>
            <a:ext cx="2031045" cy="626791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" name="Straight Connector 1034"/>
          <p:cNvCxnSpPr>
            <a:stCxn id="44" idx="3"/>
            <a:endCxn id="33" idx="7"/>
          </p:cNvCxnSpPr>
          <p:nvPr/>
        </p:nvCxnSpPr>
        <p:spPr>
          <a:xfrm flipV="1">
            <a:off x="12713655" y="3811279"/>
            <a:ext cx="1755052" cy="1269864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/>
          <p:cNvSpPr/>
          <p:nvPr/>
        </p:nvSpPr>
        <p:spPr>
          <a:xfrm>
            <a:off x="14373766" y="3796650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43" name="Straight Connector 1042"/>
          <p:cNvCxnSpPr>
            <a:stCxn id="44" idx="7"/>
            <a:endCxn id="35" idx="4"/>
          </p:cNvCxnSpPr>
          <p:nvPr/>
        </p:nvCxnSpPr>
        <p:spPr>
          <a:xfrm flipH="1">
            <a:off x="11286131" y="5010509"/>
            <a:ext cx="1506176" cy="3635144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/>
          <p:cNvSpPr/>
          <p:nvPr/>
        </p:nvSpPr>
        <p:spPr>
          <a:xfrm>
            <a:off x="12697366" y="4995880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12040141" y="6669336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47" name="Straight Connector 1046"/>
          <p:cNvCxnSpPr>
            <a:stCxn id="35" idx="1"/>
            <a:endCxn id="43" idx="5"/>
          </p:cNvCxnSpPr>
          <p:nvPr/>
        </p:nvCxnSpPr>
        <p:spPr>
          <a:xfrm>
            <a:off x="11246805" y="8560390"/>
            <a:ext cx="4890931" cy="1942094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9" name="Straight Connector 1048"/>
          <p:cNvCxnSpPr>
            <a:stCxn id="43" idx="0"/>
            <a:endCxn id="42" idx="4"/>
          </p:cNvCxnSpPr>
          <p:nvPr/>
        </p:nvCxnSpPr>
        <p:spPr>
          <a:xfrm flipH="1">
            <a:off x="15895701" y="10417221"/>
            <a:ext cx="202709" cy="1340725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/>
          <p:cNvSpPr/>
          <p:nvPr/>
        </p:nvSpPr>
        <p:spPr>
          <a:xfrm>
            <a:off x="16042795" y="10417221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52" name="Straight Arrow Connector 1051"/>
          <p:cNvCxnSpPr>
            <a:stCxn id="42" idx="7"/>
          </p:cNvCxnSpPr>
          <p:nvPr/>
        </p:nvCxnSpPr>
        <p:spPr>
          <a:xfrm flipH="1">
            <a:off x="15569738" y="11672683"/>
            <a:ext cx="365289" cy="268550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/>
          <p:cNvSpPr/>
          <p:nvPr/>
        </p:nvSpPr>
        <p:spPr>
          <a:xfrm>
            <a:off x="15840086" y="11658054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55" name="Straight Connector 1054"/>
          <p:cNvCxnSpPr>
            <a:stCxn id="35" idx="0"/>
            <a:endCxn id="36" idx="4"/>
          </p:cNvCxnSpPr>
          <p:nvPr/>
        </p:nvCxnSpPr>
        <p:spPr>
          <a:xfrm flipH="1">
            <a:off x="10543181" y="8545761"/>
            <a:ext cx="742950" cy="1833442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/>
          <p:cNvSpPr/>
          <p:nvPr/>
        </p:nvSpPr>
        <p:spPr>
          <a:xfrm>
            <a:off x="11230516" y="8545761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/>
          <p:cNvCxnSpPr>
            <a:stCxn id="36" idx="2"/>
            <a:endCxn id="37" idx="5"/>
          </p:cNvCxnSpPr>
          <p:nvPr/>
        </p:nvCxnSpPr>
        <p:spPr>
          <a:xfrm>
            <a:off x="10487566" y="10329257"/>
            <a:ext cx="3381066" cy="1521217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stCxn id="37" idx="2"/>
          </p:cNvCxnSpPr>
          <p:nvPr/>
        </p:nvCxnSpPr>
        <p:spPr>
          <a:xfrm>
            <a:off x="13773691" y="11815157"/>
            <a:ext cx="1298968" cy="126076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/>
          <p:cNvSpPr/>
          <p:nvPr/>
        </p:nvSpPr>
        <p:spPr>
          <a:xfrm>
            <a:off x="13773691" y="11765211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" name="Straight Arrow Connector 74"/>
          <p:cNvCxnSpPr>
            <a:stCxn id="38" idx="2"/>
          </p:cNvCxnSpPr>
          <p:nvPr/>
        </p:nvCxnSpPr>
        <p:spPr>
          <a:xfrm flipV="1">
            <a:off x="13661760" y="12097306"/>
            <a:ext cx="1641885" cy="241726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"/>
          <p:cNvSpPr/>
          <p:nvPr/>
        </p:nvSpPr>
        <p:spPr>
          <a:xfrm>
            <a:off x="14109435" y="12227304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9" name="Straight Connector 78"/>
          <p:cNvCxnSpPr>
            <a:stCxn id="36" idx="2"/>
            <a:endCxn id="38" idx="5"/>
          </p:cNvCxnSpPr>
          <p:nvPr/>
        </p:nvCxnSpPr>
        <p:spPr>
          <a:xfrm>
            <a:off x="10487566" y="10329257"/>
            <a:ext cx="3269135" cy="2045092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37"/>
          <p:cNvSpPr/>
          <p:nvPr/>
        </p:nvSpPr>
        <p:spPr>
          <a:xfrm>
            <a:off x="13661760" y="12289086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10487566" y="10279311"/>
            <a:ext cx="111230" cy="99892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 81"/>
          <p:cNvSpPr/>
          <p:nvPr/>
        </p:nvSpPr>
        <p:spPr>
          <a:xfrm>
            <a:off x="15880701" y="12310188"/>
            <a:ext cx="850803" cy="2581469"/>
          </a:xfrm>
          <a:custGeom>
            <a:avLst/>
            <a:gdLst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3187 w 854518"/>
              <a:gd name="connsiteY0" fmla="*/ 0 h 2581469"/>
              <a:gd name="connsiteX1" fmla="*/ 52085 w 854518"/>
              <a:gd name="connsiteY1" fmla="*/ 186612 h 2581469"/>
              <a:gd name="connsiteX2" fmla="*/ 95628 w 854518"/>
              <a:gd name="connsiteY2" fmla="*/ 342122 h 2581469"/>
              <a:gd name="connsiteX3" fmla="*/ 188934 w 854518"/>
              <a:gd name="connsiteY3" fmla="*/ 416767 h 2581469"/>
              <a:gd name="connsiteX4" fmla="*/ 70747 w 854518"/>
              <a:gd name="connsiteY4" fmla="*/ 765110 h 2581469"/>
              <a:gd name="connsiteX5" fmla="*/ 2322 w 854518"/>
              <a:gd name="connsiteY5" fmla="*/ 889518 h 2581469"/>
              <a:gd name="connsiteX6" fmla="*/ 145391 w 854518"/>
              <a:gd name="connsiteY6" fmla="*/ 976604 h 2581469"/>
              <a:gd name="connsiteX7" fmla="*/ 83187 w 854518"/>
              <a:gd name="connsiteY7" fmla="*/ 1020147 h 2581469"/>
              <a:gd name="connsiteX8" fmla="*/ 319563 w 854518"/>
              <a:gd name="connsiteY8" fmla="*/ 1318726 h 2581469"/>
              <a:gd name="connsiteX9" fmla="*/ 257359 w 854518"/>
              <a:gd name="connsiteY9" fmla="*/ 1555102 h 2581469"/>
              <a:gd name="connsiteX10" fmla="*/ 294681 w 854518"/>
              <a:gd name="connsiteY10" fmla="*/ 1685730 h 2581469"/>
              <a:gd name="connsiteX11" fmla="*/ 387987 w 854518"/>
              <a:gd name="connsiteY11" fmla="*/ 1729273 h 2581469"/>
              <a:gd name="connsiteX12" fmla="*/ 456412 w 854518"/>
              <a:gd name="connsiteY12" fmla="*/ 1841241 h 2581469"/>
              <a:gd name="connsiteX13" fmla="*/ 562159 w 854518"/>
              <a:gd name="connsiteY13" fmla="*/ 1810139 h 2581469"/>
              <a:gd name="connsiteX14" fmla="*/ 854518 w 854518"/>
              <a:gd name="connsiteY14" fmla="*/ 1797698 h 2581469"/>
              <a:gd name="connsiteX15" fmla="*/ 786093 w 854518"/>
              <a:gd name="connsiteY15" fmla="*/ 1996751 h 2581469"/>
              <a:gd name="connsiteX16" fmla="*/ 761212 w 854518"/>
              <a:gd name="connsiteY16" fmla="*/ 2133600 h 2581469"/>
              <a:gd name="connsiteX17" fmla="*/ 835857 w 854518"/>
              <a:gd name="connsiteY17" fmla="*/ 2139820 h 2581469"/>
              <a:gd name="connsiteX18" fmla="*/ 804755 w 854518"/>
              <a:gd name="connsiteY18" fmla="*/ 2251788 h 2581469"/>
              <a:gd name="connsiteX19" fmla="*/ 748771 w 854518"/>
              <a:gd name="connsiteY19" fmla="*/ 2444620 h 2581469"/>
              <a:gd name="connsiteX20" fmla="*/ 842077 w 854518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52196"/>
              <a:gd name="connsiteY0" fmla="*/ 0 h 2581469"/>
              <a:gd name="connsiteX1" fmla="*/ 49763 w 852196"/>
              <a:gd name="connsiteY1" fmla="*/ 186612 h 2581469"/>
              <a:gd name="connsiteX2" fmla="*/ 93306 w 852196"/>
              <a:gd name="connsiteY2" fmla="*/ 342122 h 2581469"/>
              <a:gd name="connsiteX3" fmla="*/ 186612 w 852196"/>
              <a:gd name="connsiteY3" fmla="*/ 416767 h 2581469"/>
              <a:gd name="connsiteX4" fmla="*/ 68425 w 852196"/>
              <a:gd name="connsiteY4" fmla="*/ 765110 h 2581469"/>
              <a:gd name="connsiteX5" fmla="*/ 0 w 852196"/>
              <a:gd name="connsiteY5" fmla="*/ 889518 h 2581469"/>
              <a:gd name="connsiteX6" fmla="*/ 143069 w 852196"/>
              <a:gd name="connsiteY6" fmla="*/ 976604 h 2581469"/>
              <a:gd name="connsiteX7" fmla="*/ 80865 w 852196"/>
              <a:gd name="connsiteY7" fmla="*/ 1020147 h 2581469"/>
              <a:gd name="connsiteX8" fmla="*/ 317241 w 852196"/>
              <a:gd name="connsiteY8" fmla="*/ 1318726 h 2581469"/>
              <a:gd name="connsiteX9" fmla="*/ 255037 w 852196"/>
              <a:gd name="connsiteY9" fmla="*/ 1555102 h 2581469"/>
              <a:gd name="connsiteX10" fmla="*/ 292359 w 852196"/>
              <a:gd name="connsiteY10" fmla="*/ 1685730 h 2581469"/>
              <a:gd name="connsiteX11" fmla="*/ 385665 w 852196"/>
              <a:gd name="connsiteY11" fmla="*/ 1729273 h 2581469"/>
              <a:gd name="connsiteX12" fmla="*/ 454090 w 852196"/>
              <a:gd name="connsiteY12" fmla="*/ 1841241 h 2581469"/>
              <a:gd name="connsiteX13" fmla="*/ 559837 w 852196"/>
              <a:gd name="connsiteY13" fmla="*/ 1810139 h 2581469"/>
              <a:gd name="connsiteX14" fmla="*/ 852196 w 852196"/>
              <a:gd name="connsiteY14" fmla="*/ 1797698 h 2581469"/>
              <a:gd name="connsiteX15" fmla="*/ 783771 w 852196"/>
              <a:gd name="connsiteY15" fmla="*/ 1996751 h 2581469"/>
              <a:gd name="connsiteX16" fmla="*/ 758890 w 852196"/>
              <a:gd name="connsiteY16" fmla="*/ 2133600 h 2581469"/>
              <a:gd name="connsiteX17" fmla="*/ 833535 w 852196"/>
              <a:gd name="connsiteY17" fmla="*/ 2139820 h 2581469"/>
              <a:gd name="connsiteX18" fmla="*/ 802433 w 852196"/>
              <a:gd name="connsiteY18" fmla="*/ 2251788 h 2581469"/>
              <a:gd name="connsiteX19" fmla="*/ 746449 w 852196"/>
              <a:gd name="connsiteY19" fmla="*/ 2444620 h 2581469"/>
              <a:gd name="connsiteX20" fmla="*/ 839755 w 852196"/>
              <a:gd name="connsiteY20" fmla="*/ 2581469 h 2581469"/>
              <a:gd name="connsiteX0" fmla="*/ 80865 w 884835"/>
              <a:gd name="connsiteY0" fmla="*/ 0 h 2581469"/>
              <a:gd name="connsiteX1" fmla="*/ 49763 w 884835"/>
              <a:gd name="connsiteY1" fmla="*/ 186612 h 2581469"/>
              <a:gd name="connsiteX2" fmla="*/ 93306 w 884835"/>
              <a:gd name="connsiteY2" fmla="*/ 342122 h 2581469"/>
              <a:gd name="connsiteX3" fmla="*/ 186612 w 884835"/>
              <a:gd name="connsiteY3" fmla="*/ 416767 h 2581469"/>
              <a:gd name="connsiteX4" fmla="*/ 68425 w 884835"/>
              <a:gd name="connsiteY4" fmla="*/ 765110 h 2581469"/>
              <a:gd name="connsiteX5" fmla="*/ 0 w 884835"/>
              <a:gd name="connsiteY5" fmla="*/ 889518 h 2581469"/>
              <a:gd name="connsiteX6" fmla="*/ 143069 w 884835"/>
              <a:gd name="connsiteY6" fmla="*/ 976604 h 2581469"/>
              <a:gd name="connsiteX7" fmla="*/ 80865 w 884835"/>
              <a:gd name="connsiteY7" fmla="*/ 1020147 h 2581469"/>
              <a:gd name="connsiteX8" fmla="*/ 317241 w 884835"/>
              <a:gd name="connsiteY8" fmla="*/ 1318726 h 2581469"/>
              <a:gd name="connsiteX9" fmla="*/ 255037 w 884835"/>
              <a:gd name="connsiteY9" fmla="*/ 1555102 h 2581469"/>
              <a:gd name="connsiteX10" fmla="*/ 292359 w 884835"/>
              <a:gd name="connsiteY10" fmla="*/ 1685730 h 2581469"/>
              <a:gd name="connsiteX11" fmla="*/ 385665 w 884835"/>
              <a:gd name="connsiteY11" fmla="*/ 1729273 h 2581469"/>
              <a:gd name="connsiteX12" fmla="*/ 454090 w 884835"/>
              <a:gd name="connsiteY12" fmla="*/ 1841241 h 2581469"/>
              <a:gd name="connsiteX13" fmla="*/ 559837 w 884835"/>
              <a:gd name="connsiteY13" fmla="*/ 1810139 h 2581469"/>
              <a:gd name="connsiteX14" fmla="*/ 852196 w 884835"/>
              <a:gd name="connsiteY14" fmla="*/ 1797698 h 2581469"/>
              <a:gd name="connsiteX15" fmla="*/ 783771 w 884835"/>
              <a:gd name="connsiteY15" fmla="*/ 1996751 h 2581469"/>
              <a:gd name="connsiteX16" fmla="*/ 758890 w 884835"/>
              <a:gd name="connsiteY16" fmla="*/ 2133600 h 2581469"/>
              <a:gd name="connsiteX17" fmla="*/ 833535 w 884835"/>
              <a:gd name="connsiteY17" fmla="*/ 2139820 h 2581469"/>
              <a:gd name="connsiteX18" fmla="*/ 802433 w 884835"/>
              <a:gd name="connsiteY18" fmla="*/ 2251788 h 2581469"/>
              <a:gd name="connsiteX19" fmla="*/ 746449 w 884835"/>
              <a:gd name="connsiteY19" fmla="*/ 2444620 h 2581469"/>
              <a:gd name="connsiteX20" fmla="*/ 839755 w 884835"/>
              <a:gd name="connsiteY20" fmla="*/ 2581469 h 2581469"/>
              <a:gd name="connsiteX0" fmla="*/ 80865 w 867274"/>
              <a:gd name="connsiteY0" fmla="*/ 0 h 2581469"/>
              <a:gd name="connsiteX1" fmla="*/ 49763 w 867274"/>
              <a:gd name="connsiteY1" fmla="*/ 186612 h 2581469"/>
              <a:gd name="connsiteX2" fmla="*/ 93306 w 867274"/>
              <a:gd name="connsiteY2" fmla="*/ 342122 h 2581469"/>
              <a:gd name="connsiteX3" fmla="*/ 186612 w 867274"/>
              <a:gd name="connsiteY3" fmla="*/ 416767 h 2581469"/>
              <a:gd name="connsiteX4" fmla="*/ 68425 w 867274"/>
              <a:gd name="connsiteY4" fmla="*/ 765110 h 2581469"/>
              <a:gd name="connsiteX5" fmla="*/ 0 w 867274"/>
              <a:gd name="connsiteY5" fmla="*/ 889518 h 2581469"/>
              <a:gd name="connsiteX6" fmla="*/ 143069 w 867274"/>
              <a:gd name="connsiteY6" fmla="*/ 976604 h 2581469"/>
              <a:gd name="connsiteX7" fmla="*/ 80865 w 867274"/>
              <a:gd name="connsiteY7" fmla="*/ 1020147 h 2581469"/>
              <a:gd name="connsiteX8" fmla="*/ 317241 w 867274"/>
              <a:gd name="connsiteY8" fmla="*/ 1318726 h 2581469"/>
              <a:gd name="connsiteX9" fmla="*/ 255037 w 867274"/>
              <a:gd name="connsiteY9" fmla="*/ 1555102 h 2581469"/>
              <a:gd name="connsiteX10" fmla="*/ 292359 w 867274"/>
              <a:gd name="connsiteY10" fmla="*/ 1685730 h 2581469"/>
              <a:gd name="connsiteX11" fmla="*/ 385665 w 867274"/>
              <a:gd name="connsiteY11" fmla="*/ 1729273 h 2581469"/>
              <a:gd name="connsiteX12" fmla="*/ 454090 w 867274"/>
              <a:gd name="connsiteY12" fmla="*/ 1841241 h 2581469"/>
              <a:gd name="connsiteX13" fmla="*/ 559837 w 867274"/>
              <a:gd name="connsiteY13" fmla="*/ 1810139 h 2581469"/>
              <a:gd name="connsiteX14" fmla="*/ 852196 w 867274"/>
              <a:gd name="connsiteY14" fmla="*/ 1797698 h 2581469"/>
              <a:gd name="connsiteX15" fmla="*/ 783771 w 867274"/>
              <a:gd name="connsiteY15" fmla="*/ 1996751 h 2581469"/>
              <a:gd name="connsiteX16" fmla="*/ 758890 w 867274"/>
              <a:gd name="connsiteY16" fmla="*/ 2133600 h 2581469"/>
              <a:gd name="connsiteX17" fmla="*/ 833535 w 867274"/>
              <a:gd name="connsiteY17" fmla="*/ 2139820 h 2581469"/>
              <a:gd name="connsiteX18" fmla="*/ 802433 w 867274"/>
              <a:gd name="connsiteY18" fmla="*/ 2251788 h 2581469"/>
              <a:gd name="connsiteX19" fmla="*/ 746449 w 867274"/>
              <a:gd name="connsiteY19" fmla="*/ 2444620 h 2581469"/>
              <a:gd name="connsiteX20" fmla="*/ 839755 w 867274"/>
              <a:gd name="connsiteY20" fmla="*/ 2581469 h 2581469"/>
              <a:gd name="connsiteX0" fmla="*/ 80865 w 850803"/>
              <a:gd name="connsiteY0" fmla="*/ 0 h 2581469"/>
              <a:gd name="connsiteX1" fmla="*/ 49763 w 850803"/>
              <a:gd name="connsiteY1" fmla="*/ 186612 h 2581469"/>
              <a:gd name="connsiteX2" fmla="*/ 93306 w 850803"/>
              <a:gd name="connsiteY2" fmla="*/ 342122 h 2581469"/>
              <a:gd name="connsiteX3" fmla="*/ 186612 w 850803"/>
              <a:gd name="connsiteY3" fmla="*/ 416767 h 2581469"/>
              <a:gd name="connsiteX4" fmla="*/ 68425 w 850803"/>
              <a:gd name="connsiteY4" fmla="*/ 765110 h 2581469"/>
              <a:gd name="connsiteX5" fmla="*/ 0 w 850803"/>
              <a:gd name="connsiteY5" fmla="*/ 889518 h 2581469"/>
              <a:gd name="connsiteX6" fmla="*/ 143069 w 850803"/>
              <a:gd name="connsiteY6" fmla="*/ 976604 h 2581469"/>
              <a:gd name="connsiteX7" fmla="*/ 80865 w 850803"/>
              <a:gd name="connsiteY7" fmla="*/ 1020147 h 2581469"/>
              <a:gd name="connsiteX8" fmla="*/ 317241 w 850803"/>
              <a:gd name="connsiteY8" fmla="*/ 1318726 h 2581469"/>
              <a:gd name="connsiteX9" fmla="*/ 255037 w 850803"/>
              <a:gd name="connsiteY9" fmla="*/ 1555102 h 2581469"/>
              <a:gd name="connsiteX10" fmla="*/ 292359 w 850803"/>
              <a:gd name="connsiteY10" fmla="*/ 1685730 h 2581469"/>
              <a:gd name="connsiteX11" fmla="*/ 385665 w 850803"/>
              <a:gd name="connsiteY11" fmla="*/ 1729273 h 2581469"/>
              <a:gd name="connsiteX12" fmla="*/ 454090 w 850803"/>
              <a:gd name="connsiteY12" fmla="*/ 1841241 h 2581469"/>
              <a:gd name="connsiteX13" fmla="*/ 559837 w 850803"/>
              <a:gd name="connsiteY13" fmla="*/ 1810139 h 2581469"/>
              <a:gd name="connsiteX14" fmla="*/ 833535 w 850803"/>
              <a:gd name="connsiteY14" fmla="*/ 1810139 h 2581469"/>
              <a:gd name="connsiteX15" fmla="*/ 783771 w 850803"/>
              <a:gd name="connsiteY15" fmla="*/ 1996751 h 2581469"/>
              <a:gd name="connsiteX16" fmla="*/ 758890 w 850803"/>
              <a:gd name="connsiteY16" fmla="*/ 2133600 h 2581469"/>
              <a:gd name="connsiteX17" fmla="*/ 833535 w 850803"/>
              <a:gd name="connsiteY17" fmla="*/ 2139820 h 2581469"/>
              <a:gd name="connsiteX18" fmla="*/ 802433 w 850803"/>
              <a:gd name="connsiteY18" fmla="*/ 2251788 h 2581469"/>
              <a:gd name="connsiteX19" fmla="*/ 746449 w 850803"/>
              <a:gd name="connsiteY19" fmla="*/ 2444620 h 2581469"/>
              <a:gd name="connsiteX20" fmla="*/ 839755 w 850803"/>
              <a:gd name="connsiteY20" fmla="*/ 2581469 h 2581469"/>
              <a:gd name="connsiteX0" fmla="*/ 80865 w 850803"/>
              <a:gd name="connsiteY0" fmla="*/ 0 h 2581469"/>
              <a:gd name="connsiteX1" fmla="*/ 49763 w 850803"/>
              <a:gd name="connsiteY1" fmla="*/ 186612 h 2581469"/>
              <a:gd name="connsiteX2" fmla="*/ 93306 w 850803"/>
              <a:gd name="connsiteY2" fmla="*/ 342122 h 2581469"/>
              <a:gd name="connsiteX3" fmla="*/ 186612 w 850803"/>
              <a:gd name="connsiteY3" fmla="*/ 416767 h 2581469"/>
              <a:gd name="connsiteX4" fmla="*/ 68425 w 850803"/>
              <a:gd name="connsiteY4" fmla="*/ 765110 h 2581469"/>
              <a:gd name="connsiteX5" fmla="*/ 0 w 850803"/>
              <a:gd name="connsiteY5" fmla="*/ 889518 h 2581469"/>
              <a:gd name="connsiteX6" fmla="*/ 143069 w 850803"/>
              <a:gd name="connsiteY6" fmla="*/ 976604 h 2581469"/>
              <a:gd name="connsiteX7" fmla="*/ 80865 w 850803"/>
              <a:gd name="connsiteY7" fmla="*/ 1020147 h 2581469"/>
              <a:gd name="connsiteX8" fmla="*/ 317241 w 850803"/>
              <a:gd name="connsiteY8" fmla="*/ 1318726 h 2581469"/>
              <a:gd name="connsiteX9" fmla="*/ 255037 w 850803"/>
              <a:gd name="connsiteY9" fmla="*/ 1555102 h 2581469"/>
              <a:gd name="connsiteX10" fmla="*/ 292359 w 850803"/>
              <a:gd name="connsiteY10" fmla="*/ 1685730 h 2581469"/>
              <a:gd name="connsiteX11" fmla="*/ 385665 w 850803"/>
              <a:gd name="connsiteY11" fmla="*/ 1729273 h 2581469"/>
              <a:gd name="connsiteX12" fmla="*/ 454090 w 850803"/>
              <a:gd name="connsiteY12" fmla="*/ 1841241 h 2581469"/>
              <a:gd name="connsiteX13" fmla="*/ 559837 w 850803"/>
              <a:gd name="connsiteY13" fmla="*/ 1810139 h 2581469"/>
              <a:gd name="connsiteX14" fmla="*/ 833535 w 850803"/>
              <a:gd name="connsiteY14" fmla="*/ 1810139 h 2581469"/>
              <a:gd name="connsiteX15" fmla="*/ 783771 w 850803"/>
              <a:gd name="connsiteY15" fmla="*/ 1996751 h 2581469"/>
              <a:gd name="connsiteX16" fmla="*/ 758890 w 850803"/>
              <a:gd name="connsiteY16" fmla="*/ 2133600 h 2581469"/>
              <a:gd name="connsiteX17" fmla="*/ 833535 w 850803"/>
              <a:gd name="connsiteY17" fmla="*/ 2139820 h 2581469"/>
              <a:gd name="connsiteX18" fmla="*/ 802433 w 850803"/>
              <a:gd name="connsiteY18" fmla="*/ 2251788 h 2581469"/>
              <a:gd name="connsiteX19" fmla="*/ 746449 w 850803"/>
              <a:gd name="connsiteY19" fmla="*/ 2444620 h 2581469"/>
              <a:gd name="connsiteX20" fmla="*/ 839755 w 850803"/>
              <a:gd name="connsiteY20" fmla="*/ 2581469 h 2581469"/>
              <a:gd name="connsiteX0" fmla="*/ 80865 w 850803"/>
              <a:gd name="connsiteY0" fmla="*/ 0 h 2581469"/>
              <a:gd name="connsiteX1" fmla="*/ 49763 w 850803"/>
              <a:gd name="connsiteY1" fmla="*/ 186612 h 2581469"/>
              <a:gd name="connsiteX2" fmla="*/ 93306 w 850803"/>
              <a:gd name="connsiteY2" fmla="*/ 342122 h 2581469"/>
              <a:gd name="connsiteX3" fmla="*/ 186612 w 850803"/>
              <a:gd name="connsiteY3" fmla="*/ 416767 h 2581469"/>
              <a:gd name="connsiteX4" fmla="*/ 68425 w 850803"/>
              <a:gd name="connsiteY4" fmla="*/ 765110 h 2581469"/>
              <a:gd name="connsiteX5" fmla="*/ 0 w 850803"/>
              <a:gd name="connsiteY5" fmla="*/ 889518 h 2581469"/>
              <a:gd name="connsiteX6" fmla="*/ 143069 w 850803"/>
              <a:gd name="connsiteY6" fmla="*/ 976604 h 2581469"/>
              <a:gd name="connsiteX7" fmla="*/ 80865 w 850803"/>
              <a:gd name="connsiteY7" fmla="*/ 1020147 h 2581469"/>
              <a:gd name="connsiteX8" fmla="*/ 317241 w 850803"/>
              <a:gd name="connsiteY8" fmla="*/ 1318726 h 2581469"/>
              <a:gd name="connsiteX9" fmla="*/ 255037 w 850803"/>
              <a:gd name="connsiteY9" fmla="*/ 1555102 h 2581469"/>
              <a:gd name="connsiteX10" fmla="*/ 292359 w 850803"/>
              <a:gd name="connsiteY10" fmla="*/ 1685730 h 2581469"/>
              <a:gd name="connsiteX11" fmla="*/ 385665 w 850803"/>
              <a:gd name="connsiteY11" fmla="*/ 1729273 h 2581469"/>
              <a:gd name="connsiteX12" fmla="*/ 454090 w 850803"/>
              <a:gd name="connsiteY12" fmla="*/ 1841241 h 2581469"/>
              <a:gd name="connsiteX13" fmla="*/ 559837 w 850803"/>
              <a:gd name="connsiteY13" fmla="*/ 1810139 h 2581469"/>
              <a:gd name="connsiteX14" fmla="*/ 833535 w 850803"/>
              <a:gd name="connsiteY14" fmla="*/ 1810139 h 2581469"/>
              <a:gd name="connsiteX15" fmla="*/ 783771 w 850803"/>
              <a:gd name="connsiteY15" fmla="*/ 1996751 h 2581469"/>
              <a:gd name="connsiteX16" fmla="*/ 758890 w 850803"/>
              <a:gd name="connsiteY16" fmla="*/ 2133600 h 2581469"/>
              <a:gd name="connsiteX17" fmla="*/ 833535 w 850803"/>
              <a:gd name="connsiteY17" fmla="*/ 2139820 h 2581469"/>
              <a:gd name="connsiteX18" fmla="*/ 802433 w 850803"/>
              <a:gd name="connsiteY18" fmla="*/ 2251788 h 2581469"/>
              <a:gd name="connsiteX19" fmla="*/ 746449 w 850803"/>
              <a:gd name="connsiteY19" fmla="*/ 2444620 h 2581469"/>
              <a:gd name="connsiteX20" fmla="*/ 839755 w 850803"/>
              <a:gd name="connsiteY20" fmla="*/ 2581469 h 2581469"/>
              <a:gd name="connsiteX0" fmla="*/ 80865 w 850803"/>
              <a:gd name="connsiteY0" fmla="*/ 0 h 2581469"/>
              <a:gd name="connsiteX1" fmla="*/ 49763 w 850803"/>
              <a:gd name="connsiteY1" fmla="*/ 186612 h 2581469"/>
              <a:gd name="connsiteX2" fmla="*/ 93306 w 850803"/>
              <a:gd name="connsiteY2" fmla="*/ 342122 h 2581469"/>
              <a:gd name="connsiteX3" fmla="*/ 186612 w 850803"/>
              <a:gd name="connsiteY3" fmla="*/ 416767 h 2581469"/>
              <a:gd name="connsiteX4" fmla="*/ 68425 w 850803"/>
              <a:gd name="connsiteY4" fmla="*/ 765110 h 2581469"/>
              <a:gd name="connsiteX5" fmla="*/ 0 w 850803"/>
              <a:gd name="connsiteY5" fmla="*/ 889518 h 2581469"/>
              <a:gd name="connsiteX6" fmla="*/ 143069 w 850803"/>
              <a:gd name="connsiteY6" fmla="*/ 976604 h 2581469"/>
              <a:gd name="connsiteX7" fmla="*/ 80865 w 850803"/>
              <a:gd name="connsiteY7" fmla="*/ 1020147 h 2581469"/>
              <a:gd name="connsiteX8" fmla="*/ 317241 w 850803"/>
              <a:gd name="connsiteY8" fmla="*/ 1318726 h 2581469"/>
              <a:gd name="connsiteX9" fmla="*/ 255037 w 850803"/>
              <a:gd name="connsiteY9" fmla="*/ 1555102 h 2581469"/>
              <a:gd name="connsiteX10" fmla="*/ 292359 w 850803"/>
              <a:gd name="connsiteY10" fmla="*/ 1685730 h 2581469"/>
              <a:gd name="connsiteX11" fmla="*/ 385665 w 850803"/>
              <a:gd name="connsiteY11" fmla="*/ 1729273 h 2581469"/>
              <a:gd name="connsiteX12" fmla="*/ 454090 w 850803"/>
              <a:gd name="connsiteY12" fmla="*/ 1841241 h 2581469"/>
              <a:gd name="connsiteX13" fmla="*/ 559837 w 850803"/>
              <a:gd name="connsiteY13" fmla="*/ 1810139 h 2581469"/>
              <a:gd name="connsiteX14" fmla="*/ 833535 w 850803"/>
              <a:gd name="connsiteY14" fmla="*/ 1810139 h 2581469"/>
              <a:gd name="connsiteX15" fmla="*/ 783771 w 850803"/>
              <a:gd name="connsiteY15" fmla="*/ 1996751 h 2581469"/>
              <a:gd name="connsiteX16" fmla="*/ 758890 w 850803"/>
              <a:gd name="connsiteY16" fmla="*/ 2133600 h 2581469"/>
              <a:gd name="connsiteX17" fmla="*/ 833535 w 850803"/>
              <a:gd name="connsiteY17" fmla="*/ 2139820 h 2581469"/>
              <a:gd name="connsiteX18" fmla="*/ 802433 w 850803"/>
              <a:gd name="connsiteY18" fmla="*/ 2251788 h 2581469"/>
              <a:gd name="connsiteX19" fmla="*/ 746449 w 850803"/>
              <a:gd name="connsiteY19" fmla="*/ 2444620 h 2581469"/>
              <a:gd name="connsiteX20" fmla="*/ 839755 w 850803"/>
              <a:gd name="connsiteY20" fmla="*/ 2581469 h 258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0803" h="2581469">
                <a:moveTo>
                  <a:pt x="80865" y="0"/>
                </a:moveTo>
                <a:lnTo>
                  <a:pt x="49763" y="186612"/>
                </a:lnTo>
                <a:lnTo>
                  <a:pt x="93306" y="342122"/>
                </a:lnTo>
                <a:cubicBezTo>
                  <a:pt x="116114" y="380481"/>
                  <a:pt x="190759" y="346269"/>
                  <a:pt x="186612" y="416767"/>
                </a:cubicBezTo>
                <a:cubicBezTo>
                  <a:pt x="182465" y="487265"/>
                  <a:pt x="99527" y="686318"/>
                  <a:pt x="68425" y="765110"/>
                </a:cubicBezTo>
                <a:lnTo>
                  <a:pt x="0" y="889518"/>
                </a:lnTo>
                <a:cubicBezTo>
                  <a:pt x="12441" y="924767"/>
                  <a:pt x="163804" y="962090"/>
                  <a:pt x="143069" y="976604"/>
                </a:cubicBezTo>
                <a:lnTo>
                  <a:pt x="80865" y="1020147"/>
                </a:lnTo>
                <a:cubicBezTo>
                  <a:pt x="109894" y="1077167"/>
                  <a:pt x="337976" y="1239934"/>
                  <a:pt x="317241" y="1318726"/>
                </a:cubicBezTo>
                <a:lnTo>
                  <a:pt x="255037" y="1555102"/>
                </a:lnTo>
                <a:cubicBezTo>
                  <a:pt x="234302" y="1633894"/>
                  <a:pt x="270588" y="1656702"/>
                  <a:pt x="292359" y="1685730"/>
                </a:cubicBezTo>
                <a:lnTo>
                  <a:pt x="385665" y="1729273"/>
                </a:lnTo>
                <a:cubicBezTo>
                  <a:pt x="412620" y="1755191"/>
                  <a:pt x="425061" y="1827763"/>
                  <a:pt x="454090" y="1841241"/>
                </a:cubicBezTo>
                <a:cubicBezTo>
                  <a:pt x="483119" y="1854719"/>
                  <a:pt x="493486" y="1817396"/>
                  <a:pt x="559837" y="1810139"/>
                </a:cubicBezTo>
                <a:cubicBezTo>
                  <a:pt x="657290" y="1805992"/>
                  <a:pt x="779625" y="1745862"/>
                  <a:pt x="833535" y="1810139"/>
                </a:cubicBezTo>
                <a:cubicBezTo>
                  <a:pt x="887445" y="1874416"/>
                  <a:pt x="799322" y="1940767"/>
                  <a:pt x="783771" y="1996751"/>
                </a:cubicBezTo>
                <a:lnTo>
                  <a:pt x="758890" y="2133600"/>
                </a:lnTo>
                <a:cubicBezTo>
                  <a:pt x="767184" y="2157445"/>
                  <a:pt x="843902" y="2102497"/>
                  <a:pt x="833535" y="2139820"/>
                </a:cubicBezTo>
                <a:lnTo>
                  <a:pt x="802433" y="2251788"/>
                </a:lnTo>
                <a:cubicBezTo>
                  <a:pt x="787919" y="2302588"/>
                  <a:pt x="740229" y="2389673"/>
                  <a:pt x="746449" y="2444620"/>
                </a:cubicBezTo>
                <a:cubicBezTo>
                  <a:pt x="752669" y="2499567"/>
                  <a:pt x="808653" y="2535853"/>
                  <a:pt x="839755" y="2581469"/>
                </a:cubicBezTo>
              </a:path>
            </a:pathLst>
          </a:custGeom>
          <a:noFill/>
          <a:ln w="381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17814600" y="12538038"/>
            <a:ext cx="2614171" cy="2770094"/>
          </a:xfrm>
          <a:custGeom>
            <a:avLst/>
            <a:gdLst>
              <a:gd name="connsiteX0" fmla="*/ 833717 w 2614108"/>
              <a:gd name="connsiteY0" fmla="*/ 0 h 2770094"/>
              <a:gd name="connsiteX1" fmla="*/ 645458 w 2614108"/>
              <a:gd name="connsiteY1" fmla="*/ 242047 h 2770094"/>
              <a:gd name="connsiteX2" fmla="*/ 446442 w 2614108"/>
              <a:gd name="connsiteY2" fmla="*/ 408790 h 2770094"/>
              <a:gd name="connsiteX3" fmla="*/ 365760 w 2614108"/>
              <a:gd name="connsiteY3" fmla="*/ 586291 h 2770094"/>
              <a:gd name="connsiteX4" fmla="*/ 365760 w 2614108"/>
              <a:gd name="connsiteY4" fmla="*/ 731520 h 2770094"/>
              <a:gd name="connsiteX5" fmla="*/ 112955 w 2614108"/>
              <a:gd name="connsiteY5" fmla="*/ 1000461 h 2770094"/>
              <a:gd name="connsiteX6" fmla="*/ 53788 w 2614108"/>
              <a:gd name="connsiteY6" fmla="*/ 1237129 h 2770094"/>
              <a:gd name="connsiteX7" fmla="*/ 0 w 2614108"/>
              <a:gd name="connsiteY7" fmla="*/ 1619026 h 2770094"/>
              <a:gd name="connsiteX8" fmla="*/ 64545 w 2614108"/>
              <a:gd name="connsiteY8" fmla="*/ 1629783 h 2770094"/>
              <a:gd name="connsiteX9" fmla="*/ 102197 w 2614108"/>
              <a:gd name="connsiteY9" fmla="*/ 1715844 h 2770094"/>
              <a:gd name="connsiteX10" fmla="*/ 285077 w 2614108"/>
              <a:gd name="connsiteY10" fmla="*/ 1807284 h 2770094"/>
              <a:gd name="connsiteX11" fmla="*/ 623943 w 2614108"/>
              <a:gd name="connsiteY11" fmla="*/ 2033195 h 2770094"/>
              <a:gd name="connsiteX12" fmla="*/ 672352 w 2614108"/>
              <a:gd name="connsiteY12" fmla="*/ 2189181 h 2770094"/>
              <a:gd name="connsiteX13" fmla="*/ 1005840 w 2614108"/>
              <a:gd name="connsiteY13" fmla="*/ 2350546 h 2770094"/>
              <a:gd name="connsiteX14" fmla="*/ 1134931 w 2614108"/>
              <a:gd name="connsiteY14" fmla="*/ 2511910 h 2770094"/>
              <a:gd name="connsiteX15" fmla="*/ 1328569 w 2614108"/>
              <a:gd name="connsiteY15" fmla="*/ 2458122 h 2770094"/>
              <a:gd name="connsiteX16" fmla="*/ 1586752 w 2614108"/>
              <a:gd name="connsiteY16" fmla="*/ 2404334 h 2770094"/>
              <a:gd name="connsiteX17" fmla="*/ 1645920 w 2614108"/>
              <a:gd name="connsiteY17" fmla="*/ 2517289 h 2770094"/>
              <a:gd name="connsiteX18" fmla="*/ 1780390 w 2614108"/>
              <a:gd name="connsiteY18" fmla="*/ 2549562 h 2770094"/>
              <a:gd name="connsiteX19" fmla="*/ 1887967 w 2614108"/>
              <a:gd name="connsiteY19" fmla="*/ 2662517 h 2770094"/>
              <a:gd name="connsiteX20" fmla="*/ 2043952 w 2614108"/>
              <a:gd name="connsiteY20" fmla="*/ 2667896 h 2770094"/>
              <a:gd name="connsiteX21" fmla="*/ 2189181 w 2614108"/>
              <a:gd name="connsiteY21" fmla="*/ 2759336 h 2770094"/>
              <a:gd name="connsiteX22" fmla="*/ 2323651 w 2614108"/>
              <a:gd name="connsiteY22" fmla="*/ 2737821 h 2770094"/>
              <a:gd name="connsiteX23" fmla="*/ 2436607 w 2614108"/>
              <a:gd name="connsiteY23" fmla="*/ 2770094 h 2770094"/>
              <a:gd name="connsiteX24" fmla="*/ 2533425 w 2614108"/>
              <a:gd name="connsiteY24" fmla="*/ 2700169 h 2770094"/>
              <a:gd name="connsiteX25" fmla="*/ 2614108 w 2614108"/>
              <a:gd name="connsiteY25" fmla="*/ 2727063 h 2770094"/>
              <a:gd name="connsiteX0" fmla="*/ 833717 w 2614108"/>
              <a:gd name="connsiteY0" fmla="*/ 0 h 2770094"/>
              <a:gd name="connsiteX1" fmla="*/ 645458 w 2614108"/>
              <a:gd name="connsiteY1" fmla="*/ 242047 h 2770094"/>
              <a:gd name="connsiteX2" fmla="*/ 446442 w 2614108"/>
              <a:gd name="connsiteY2" fmla="*/ 408790 h 2770094"/>
              <a:gd name="connsiteX3" fmla="*/ 365760 w 2614108"/>
              <a:gd name="connsiteY3" fmla="*/ 586291 h 2770094"/>
              <a:gd name="connsiteX4" fmla="*/ 365760 w 2614108"/>
              <a:gd name="connsiteY4" fmla="*/ 731520 h 2770094"/>
              <a:gd name="connsiteX5" fmla="*/ 112955 w 2614108"/>
              <a:gd name="connsiteY5" fmla="*/ 1000461 h 2770094"/>
              <a:gd name="connsiteX6" fmla="*/ 53788 w 2614108"/>
              <a:gd name="connsiteY6" fmla="*/ 1237129 h 2770094"/>
              <a:gd name="connsiteX7" fmla="*/ 0 w 2614108"/>
              <a:gd name="connsiteY7" fmla="*/ 1619026 h 2770094"/>
              <a:gd name="connsiteX8" fmla="*/ 64545 w 2614108"/>
              <a:gd name="connsiteY8" fmla="*/ 1629783 h 2770094"/>
              <a:gd name="connsiteX9" fmla="*/ 102197 w 2614108"/>
              <a:gd name="connsiteY9" fmla="*/ 1715844 h 2770094"/>
              <a:gd name="connsiteX10" fmla="*/ 285077 w 2614108"/>
              <a:gd name="connsiteY10" fmla="*/ 1807284 h 2770094"/>
              <a:gd name="connsiteX11" fmla="*/ 623943 w 2614108"/>
              <a:gd name="connsiteY11" fmla="*/ 2033195 h 2770094"/>
              <a:gd name="connsiteX12" fmla="*/ 672352 w 2614108"/>
              <a:gd name="connsiteY12" fmla="*/ 2189181 h 2770094"/>
              <a:gd name="connsiteX13" fmla="*/ 1005840 w 2614108"/>
              <a:gd name="connsiteY13" fmla="*/ 2350546 h 2770094"/>
              <a:gd name="connsiteX14" fmla="*/ 1134931 w 2614108"/>
              <a:gd name="connsiteY14" fmla="*/ 2511910 h 2770094"/>
              <a:gd name="connsiteX15" fmla="*/ 1328569 w 2614108"/>
              <a:gd name="connsiteY15" fmla="*/ 2458122 h 2770094"/>
              <a:gd name="connsiteX16" fmla="*/ 1586752 w 2614108"/>
              <a:gd name="connsiteY16" fmla="*/ 2404334 h 2770094"/>
              <a:gd name="connsiteX17" fmla="*/ 1645920 w 2614108"/>
              <a:gd name="connsiteY17" fmla="*/ 2517289 h 2770094"/>
              <a:gd name="connsiteX18" fmla="*/ 1780390 w 2614108"/>
              <a:gd name="connsiteY18" fmla="*/ 2549562 h 2770094"/>
              <a:gd name="connsiteX19" fmla="*/ 1887967 w 2614108"/>
              <a:gd name="connsiteY19" fmla="*/ 2662517 h 2770094"/>
              <a:gd name="connsiteX20" fmla="*/ 2043952 w 2614108"/>
              <a:gd name="connsiteY20" fmla="*/ 2667896 h 2770094"/>
              <a:gd name="connsiteX21" fmla="*/ 2189181 w 2614108"/>
              <a:gd name="connsiteY21" fmla="*/ 2759336 h 2770094"/>
              <a:gd name="connsiteX22" fmla="*/ 2323651 w 2614108"/>
              <a:gd name="connsiteY22" fmla="*/ 2737821 h 2770094"/>
              <a:gd name="connsiteX23" fmla="*/ 2436607 w 2614108"/>
              <a:gd name="connsiteY23" fmla="*/ 2770094 h 2770094"/>
              <a:gd name="connsiteX24" fmla="*/ 2533425 w 2614108"/>
              <a:gd name="connsiteY24" fmla="*/ 2700169 h 2770094"/>
              <a:gd name="connsiteX25" fmla="*/ 2614108 w 2614108"/>
              <a:gd name="connsiteY25" fmla="*/ 2727063 h 2770094"/>
              <a:gd name="connsiteX0" fmla="*/ 833717 w 2614108"/>
              <a:gd name="connsiteY0" fmla="*/ 0 h 2770094"/>
              <a:gd name="connsiteX1" fmla="*/ 645458 w 2614108"/>
              <a:gd name="connsiteY1" fmla="*/ 242047 h 2770094"/>
              <a:gd name="connsiteX2" fmla="*/ 446442 w 2614108"/>
              <a:gd name="connsiteY2" fmla="*/ 408790 h 2770094"/>
              <a:gd name="connsiteX3" fmla="*/ 365760 w 2614108"/>
              <a:gd name="connsiteY3" fmla="*/ 586291 h 2770094"/>
              <a:gd name="connsiteX4" fmla="*/ 365760 w 2614108"/>
              <a:gd name="connsiteY4" fmla="*/ 731520 h 2770094"/>
              <a:gd name="connsiteX5" fmla="*/ 112955 w 2614108"/>
              <a:gd name="connsiteY5" fmla="*/ 1000461 h 2770094"/>
              <a:gd name="connsiteX6" fmla="*/ 53788 w 2614108"/>
              <a:gd name="connsiteY6" fmla="*/ 1237129 h 2770094"/>
              <a:gd name="connsiteX7" fmla="*/ 0 w 2614108"/>
              <a:gd name="connsiteY7" fmla="*/ 1619026 h 2770094"/>
              <a:gd name="connsiteX8" fmla="*/ 64545 w 2614108"/>
              <a:gd name="connsiteY8" fmla="*/ 1629783 h 2770094"/>
              <a:gd name="connsiteX9" fmla="*/ 102197 w 2614108"/>
              <a:gd name="connsiteY9" fmla="*/ 1715844 h 2770094"/>
              <a:gd name="connsiteX10" fmla="*/ 285077 w 2614108"/>
              <a:gd name="connsiteY10" fmla="*/ 1807284 h 2770094"/>
              <a:gd name="connsiteX11" fmla="*/ 623943 w 2614108"/>
              <a:gd name="connsiteY11" fmla="*/ 2033195 h 2770094"/>
              <a:gd name="connsiteX12" fmla="*/ 672352 w 2614108"/>
              <a:gd name="connsiteY12" fmla="*/ 2189181 h 2770094"/>
              <a:gd name="connsiteX13" fmla="*/ 1005840 w 2614108"/>
              <a:gd name="connsiteY13" fmla="*/ 2350546 h 2770094"/>
              <a:gd name="connsiteX14" fmla="*/ 1134931 w 2614108"/>
              <a:gd name="connsiteY14" fmla="*/ 2511910 h 2770094"/>
              <a:gd name="connsiteX15" fmla="*/ 1328569 w 2614108"/>
              <a:gd name="connsiteY15" fmla="*/ 2458122 h 2770094"/>
              <a:gd name="connsiteX16" fmla="*/ 1586752 w 2614108"/>
              <a:gd name="connsiteY16" fmla="*/ 2404334 h 2770094"/>
              <a:gd name="connsiteX17" fmla="*/ 1645920 w 2614108"/>
              <a:gd name="connsiteY17" fmla="*/ 2517289 h 2770094"/>
              <a:gd name="connsiteX18" fmla="*/ 1780390 w 2614108"/>
              <a:gd name="connsiteY18" fmla="*/ 2549562 h 2770094"/>
              <a:gd name="connsiteX19" fmla="*/ 1887967 w 2614108"/>
              <a:gd name="connsiteY19" fmla="*/ 2662517 h 2770094"/>
              <a:gd name="connsiteX20" fmla="*/ 2043952 w 2614108"/>
              <a:gd name="connsiteY20" fmla="*/ 2667896 h 2770094"/>
              <a:gd name="connsiteX21" fmla="*/ 2189181 w 2614108"/>
              <a:gd name="connsiteY21" fmla="*/ 2759336 h 2770094"/>
              <a:gd name="connsiteX22" fmla="*/ 2323651 w 2614108"/>
              <a:gd name="connsiteY22" fmla="*/ 2737821 h 2770094"/>
              <a:gd name="connsiteX23" fmla="*/ 2436607 w 2614108"/>
              <a:gd name="connsiteY23" fmla="*/ 2770094 h 2770094"/>
              <a:gd name="connsiteX24" fmla="*/ 2533425 w 2614108"/>
              <a:gd name="connsiteY24" fmla="*/ 2700169 h 2770094"/>
              <a:gd name="connsiteX25" fmla="*/ 2614108 w 2614108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  <a:gd name="connsiteX0" fmla="*/ 833780 w 2614171"/>
              <a:gd name="connsiteY0" fmla="*/ 0 h 2771167"/>
              <a:gd name="connsiteX1" fmla="*/ 645521 w 2614171"/>
              <a:gd name="connsiteY1" fmla="*/ 242047 h 2771167"/>
              <a:gd name="connsiteX2" fmla="*/ 446505 w 2614171"/>
              <a:gd name="connsiteY2" fmla="*/ 408790 h 2771167"/>
              <a:gd name="connsiteX3" fmla="*/ 365823 w 2614171"/>
              <a:gd name="connsiteY3" fmla="*/ 586291 h 2771167"/>
              <a:gd name="connsiteX4" fmla="*/ 365823 w 2614171"/>
              <a:gd name="connsiteY4" fmla="*/ 731520 h 2771167"/>
              <a:gd name="connsiteX5" fmla="*/ 113018 w 2614171"/>
              <a:gd name="connsiteY5" fmla="*/ 1000461 h 2771167"/>
              <a:gd name="connsiteX6" fmla="*/ 53851 w 2614171"/>
              <a:gd name="connsiteY6" fmla="*/ 1237129 h 2771167"/>
              <a:gd name="connsiteX7" fmla="*/ 63 w 2614171"/>
              <a:gd name="connsiteY7" fmla="*/ 1619026 h 2771167"/>
              <a:gd name="connsiteX8" fmla="*/ 64608 w 2614171"/>
              <a:gd name="connsiteY8" fmla="*/ 1629783 h 2771167"/>
              <a:gd name="connsiteX9" fmla="*/ 102260 w 2614171"/>
              <a:gd name="connsiteY9" fmla="*/ 1715844 h 2771167"/>
              <a:gd name="connsiteX10" fmla="*/ 285140 w 2614171"/>
              <a:gd name="connsiteY10" fmla="*/ 1807284 h 2771167"/>
              <a:gd name="connsiteX11" fmla="*/ 624006 w 2614171"/>
              <a:gd name="connsiteY11" fmla="*/ 2033195 h 2771167"/>
              <a:gd name="connsiteX12" fmla="*/ 672415 w 2614171"/>
              <a:gd name="connsiteY12" fmla="*/ 2189181 h 2771167"/>
              <a:gd name="connsiteX13" fmla="*/ 1005903 w 2614171"/>
              <a:gd name="connsiteY13" fmla="*/ 2350546 h 2771167"/>
              <a:gd name="connsiteX14" fmla="*/ 1134994 w 2614171"/>
              <a:gd name="connsiteY14" fmla="*/ 2511910 h 2771167"/>
              <a:gd name="connsiteX15" fmla="*/ 1328632 w 2614171"/>
              <a:gd name="connsiteY15" fmla="*/ 2458122 h 2771167"/>
              <a:gd name="connsiteX16" fmla="*/ 1586815 w 2614171"/>
              <a:gd name="connsiteY16" fmla="*/ 2404334 h 2771167"/>
              <a:gd name="connsiteX17" fmla="*/ 1645983 w 2614171"/>
              <a:gd name="connsiteY17" fmla="*/ 2517289 h 2771167"/>
              <a:gd name="connsiteX18" fmla="*/ 1780453 w 2614171"/>
              <a:gd name="connsiteY18" fmla="*/ 2549562 h 2771167"/>
              <a:gd name="connsiteX19" fmla="*/ 1888030 w 2614171"/>
              <a:gd name="connsiteY19" fmla="*/ 2662517 h 2771167"/>
              <a:gd name="connsiteX20" fmla="*/ 2044015 w 2614171"/>
              <a:gd name="connsiteY20" fmla="*/ 2667896 h 2771167"/>
              <a:gd name="connsiteX21" fmla="*/ 2189244 w 2614171"/>
              <a:gd name="connsiteY21" fmla="*/ 2759336 h 2771167"/>
              <a:gd name="connsiteX22" fmla="*/ 2323714 w 2614171"/>
              <a:gd name="connsiteY22" fmla="*/ 2737821 h 2771167"/>
              <a:gd name="connsiteX23" fmla="*/ 2436670 w 2614171"/>
              <a:gd name="connsiteY23" fmla="*/ 2770094 h 2771167"/>
              <a:gd name="connsiteX24" fmla="*/ 2533488 w 2614171"/>
              <a:gd name="connsiteY24" fmla="*/ 2700169 h 2771167"/>
              <a:gd name="connsiteX25" fmla="*/ 2614171 w 2614171"/>
              <a:gd name="connsiteY25" fmla="*/ 2727063 h 2771167"/>
              <a:gd name="connsiteX0" fmla="*/ 833780 w 2614171"/>
              <a:gd name="connsiteY0" fmla="*/ 0 h 2770094"/>
              <a:gd name="connsiteX1" fmla="*/ 645521 w 2614171"/>
              <a:gd name="connsiteY1" fmla="*/ 242047 h 2770094"/>
              <a:gd name="connsiteX2" fmla="*/ 446505 w 2614171"/>
              <a:gd name="connsiteY2" fmla="*/ 408790 h 2770094"/>
              <a:gd name="connsiteX3" fmla="*/ 365823 w 2614171"/>
              <a:gd name="connsiteY3" fmla="*/ 586291 h 2770094"/>
              <a:gd name="connsiteX4" fmla="*/ 365823 w 2614171"/>
              <a:gd name="connsiteY4" fmla="*/ 731520 h 2770094"/>
              <a:gd name="connsiteX5" fmla="*/ 113018 w 2614171"/>
              <a:gd name="connsiteY5" fmla="*/ 1000461 h 2770094"/>
              <a:gd name="connsiteX6" fmla="*/ 53851 w 2614171"/>
              <a:gd name="connsiteY6" fmla="*/ 1237129 h 2770094"/>
              <a:gd name="connsiteX7" fmla="*/ 63 w 2614171"/>
              <a:gd name="connsiteY7" fmla="*/ 1619026 h 2770094"/>
              <a:gd name="connsiteX8" fmla="*/ 64608 w 2614171"/>
              <a:gd name="connsiteY8" fmla="*/ 1629783 h 2770094"/>
              <a:gd name="connsiteX9" fmla="*/ 102260 w 2614171"/>
              <a:gd name="connsiteY9" fmla="*/ 1715844 h 2770094"/>
              <a:gd name="connsiteX10" fmla="*/ 285140 w 2614171"/>
              <a:gd name="connsiteY10" fmla="*/ 1807284 h 2770094"/>
              <a:gd name="connsiteX11" fmla="*/ 624006 w 2614171"/>
              <a:gd name="connsiteY11" fmla="*/ 2033195 h 2770094"/>
              <a:gd name="connsiteX12" fmla="*/ 672415 w 2614171"/>
              <a:gd name="connsiteY12" fmla="*/ 2189181 h 2770094"/>
              <a:gd name="connsiteX13" fmla="*/ 1005903 w 2614171"/>
              <a:gd name="connsiteY13" fmla="*/ 2350546 h 2770094"/>
              <a:gd name="connsiteX14" fmla="*/ 1134994 w 2614171"/>
              <a:gd name="connsiteY14" fmla="*/ 2511910 h 2770094"/>
              <a:gd name="connsiteX15" fmla="*/ 1328632 w 2614171"/>
              <a:gd name="connsiteY15" fmla="*/ 2458122 h 2770094"/>
              <a:gd name="connsiteX16" fmla="*/ 1586815 w 2614171"/>
              <a:gd name="connsiteY16" fmla="*/ 2404334 h 2770094"/>
              <a:gd name="connsiteX17" fmla="*/ 1645983 w 2614171"/>
              <a:gd name="connsiteY17" fmla="*/ 2517289 h 2770094"/>
              <a:gd name="connsiteX18" fmla="*/ 1780453 w 2614171"/>
              <a:gd name="connsiteY18" fmla="*/ 2549562 h 2770094"/>
              <a:gd name="connsiteX19" fmla="*/ 1888030 w 2614171"/>
              <a:gd name="connsiteY19" fmla="*/ 2662517 h 2770094"/>
              <a:gd name="connsiteX20" fmla="*/ 2044015 w 2614171"/>
              <a:gd name="connsiteY20" fmla="*/ 2667896 h 2770094"/>
              <a:gd name="connsiteX21" fmla="*/ 2189244 w 2614171"/>
              <a:gd name="connsiteY21" fmla="*/ 2759336 h 2770094"/>
              <a:gd name="connsiteX22" fmla="*/ 2323714 w 2614171"/>
              <a:gd name="connsiteY22" fmla="*/ 2737821 h 2770094"/>
              <a:gd name="connsiteX23" fmla="*/ 2436670 w 2614171"/>
              <a:gd name="connsiteY23" fmla="*/ 2770094 h 2770094"/>
              <a:gd name="connsiteX24" fmla="*/ 2533488 w 2614171"/>
              <a:gd name="connsiteY24" fmla="*/ 2700169 h 2770094"/>
              <a:gd name="connsiteX25" fmla="*/ 2614171 w 2614171"/>
              <a:gd name="connsiteY25" fmla="*/ 2727063 h 277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4171" h="2770094">
                <a:moveTo>
                  <a:pt x="833780" y="0"/>
                </a:moveTo>
                <a:lnTo>
                  <a:pt x="645521" y="242047"/>
                </a:lnTo>
                <a:lnTo>
                  <a:pt x="446505" y="408790"/>
                </a:lnTo>
                <a:lnTo>
                  <a:pt x="365823" y="586291"/>
                </a:lnTo>
                <a:cubicBezTo>
                  <a:pt x="352376" y="640079"/>
                  <a:pt x="407957" y="662492"/>
                  <a:pt x="365823" y="731520"/>
                </a:cubicBezTo>
                <a:cubicBezTo>
                  <a:pt x="323689" y="800548"/>
                  <a:pt x="132740" y="921572"/>
                  <a:pt x="113018" y="1000461"/>
                </a:cubicBezTo>
                <a:lnTo>
                  <a:pt x="53851" y="1237129"/>
                </a:lnTo>
                <a:cubicBezTo>
                  <a:pt x="35025" y="1340223"/>
                  <a:pt x="-1730" y="1553584"/>
                  <a:pt x="63" y="1619026"/>
                </a:cubicBezTo>
                <a:cubicBezTo>
                  <a:pt x="1856" y="1684468"/>
                  <a:pt x="52057" y="1601096"/>
                  <a:pt x="64608" y="1629783"/>
                </a:cubicBezTo>
                <a:lnTo>
                  <a:pt x="102260" y="1715844"/>
                </a:lnTo>
                <a:lnTo>
                  <a:pt x="285140" y="1807284"/>
                </a:lnTo>
                <a:cubicBezTo>
                  <a:pt x="372098" y="1860176"/>
                  <a:pt x="559460" y="1969546"/>
                  <a:pt x="624006" y="2033195"/>
                </a:cubicBezTo>
                <a:cubicBezTo>
                  <a:pt x="688552" y="2096844"/>
                  <a:pt x="561252" y="2135393"/>
                  <a:pt x="672415" y="2189181"/>
                </a:cubicBezTo>
                <a:lnTo>
                  <a:pt x="1005903" y="2350546"/>
                </a:lnTo>
                <a:cubicBezTo>
                  <a:pt x="1083000" y="2404334"/>
                  <a:pt x="1070448" y="2529839"/>
                  <a:pt x="1134994" y="2511910"/>
                </a:cubicBezTo>
                <a:lnTo>
                  <a:pt x="1328632" y="2458122"/>
                </a:lnTo>
                <a:cubicBezTo>
                  <a:pt x="1403935" y="2440193"/>
                  <a:pt x="1533923" y="2394473"/>
                  <a:pt x="1586815" y="2404334"/>
                </a:cubicBezTo>
                <a:cubicBezTo>
                  <a:pt x="1639707" y="2414195"/>
                  <a:pt x="1613710" y="2493084"/>
                  <a:pt x="1645983" y="2517289"/>
                </a:cubicBezTo>
                <a:lnTo>
                  <a:pt x="1780453" y="2549562"/>
                </a:lnTo>
                <a:cubicBezTo>
                  <a:pt x="1820794" y="2573767"/>
                  <a:pt x="1844103" y="2642795"/>
                  <a:pt x="1888030" y="2662517"/>
                </a:cubicBezTo>
                <a:cubicBezTo>
                  <a:pt x="1931957" y="2682239"/>
                  <a:pt x="1995605" y="2637416"/>
                  <a:pt x="2044015" y="2667896"/>
                </a:cubicBezTo>
                <a:lnTo>
                  <a:pt x="2189244" y="2759336"/>
                </a:lnTo>
                <a:cubicBezTo>
                  <a:pt x="2235861" y="2770990"/>
                  <a:pt x="2286062" y="2727063"/>
                  <a:pt x="2323714" y="2737821"/>
                </a:cubicBezTo>
                <a:lnTo>
                  <a:pt x="2436670" y="2770094"/>
                </a:lnTo>
                <a:cubicBezTo>
                  <a:pt x="2471632" y="2763819"/>
                  <a:pt x="2506594" y="2691204"/>
                  <a:pt x="2533488" y="2700169"/>
                </a:cubicBezTo>
                <a:lnTo>
                  <a:pt x="2614171" y="2727063"/>
                </a:lnTo>
              </a:path>
            </a:pathLst>
          </a:custGeom>
          <a:noFill/>
          <a:ln w="381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20877519" y="11341334"/>
            <a:ext cx="6393116" cy="4172730"/>
          </a:xfrm>
          <a:custGeom>
            <a:avLst/>
            <a:gdLst>
              <a:gd name="connsiteX0" fmla="*/ 0 w 6393116"/>
              <a:gd name="connsiteY0" fmla="*/ 192100 h 4172430"/>
              <a:gd name="connsiteX1" fmla="*/ 368834 w 6393116"/>
              <a:gd name="connsiteY1" fmla="*/ 422621 h 4172430"/>
              <a:gd name="connsiteX2" fmla="*/ 591671 w 6393116"/>
              <a:gd name="connsiteY2" fmla="*/ 0 h 4172430"/>
              <a:gd name="connsiteX3" fmla="*/ 822192 w 6393116"/>
              <a:gd name="connsiteY3" fmla="*/ 38420 h 4172430"/>
              <a:gd name="connsiteX4" fmla="*/ 829876 w 6393116"/>
              <a:gd name="connsiteY4" fmla="*/ 122944 h 4172430"/>
              <a:gd name="connsiteX5" fmla="*/ 952820 w 6393116"/>
              <a:gd name="connsiteY5" fmla="*/ 207469 h 4172430"/>
              <a:gd name="connsiteX6" fmla="*/ 945136 w 6393116"/>
              <a:gd name="connsiteY6" fmla="*/ 368833 h 4172430"/>
              <a:gd name="connsiteX7" fmla="*/ 968189 w 6393116"/>
              <a:gd name="connsiteY7" fmla="*/ 491778 h 4172430"/>
              <a:gd name="connsiteX8" fmla="*/ 1068081 w 6393116"/>
              <a:gd name="connsiteY8" fmla="*/ 560934 h 4172430"/>
              <a:gd name="connsiteX9" fmla="*/ 1121869 w 6393116"/>
              <a:gd name="connsiteY9" fmla="*/ 376517 h 4172430"/>
              <a:gd name="connsiteX10" fmla="*/ 1137237 w 6393116"/>
              <a:gd name="connsiteY10" fmla="*/ 184416 h 4172430"/>
              <a:gd name="connsiteX11" fmla="*/ 1221762 w 6393116"/>
              <a:gd name="connsiteY11" fmla="*/ 122944 h 4172430"/>
              <a:gd name="connsiteX12" fmla="*/ 1329338 w 6393116"/>
              <a:gd name="connsiteY12" fmla="*/ 330413 h 4172430"/>
              <a:gd name="connsiteX13" fmla="*/ 1290918 w 6393116"/>
              <a:gd name="connsiteY13" fmla="*/ 507146 h 4172430"/>
              <a:gd name="connsiteX14" fmla="*/ 1360074 w 6393116"/>
              <a:gd name="connsiteY14" fmla="*/ 729983 h 4172430"/>
              <a:gd name="connsiteX15" fmla="*/ 1582911 w 6393116"/>
              <a:gd name="connsiteY15" fmla="*/ 476410 h 4172430"/>
              <a:gd name="connsiteX16" fmla="*/ 1744276 w 6393116"/>
              <a:gd name="connsiteY16" fmla="*/ 322729 h 4172430"/>
              <a:gd name="connsiteX17" fmla="*/ 1867220 w 6393116"/>
              <a:gd name="connsiteY17" fmla="*/ 537882 h 4172430"/>
              <a:gd name="connsiteX18" fmla="*/ 1921009 w 6393116"/>
              <a:gd name="connsiteY18" fmla="*/ 760719 h 4172430"/>
              <a:gd name="connsiteX19" fmla="*/ 1613647 w 6393116"/>
              <a:gd name="connsiteY19" fmla="*/ 875979 h 4172430"/>
              <a:gd name="connsiteX20" fmla="*/ 1513755 w 6393116"/>
              <a:gd name="connsiteY20" fmla="*/ 968188 h 4172430"/>
              <a:gd name="connsiteX21" fmla="*/ 1659752 w 6393116"/>
              <a:gd name="connsiteY21" fmla="*/ 991240 h 4172430"/>
              <a:gd name="connsiteX22" fmla="*/ 1874905 w 6393116"/>
              <a:gd name="connsiteY22" fmla="*/ 914400 h 4172430"/>
              <a:gd name="connsiteX23" fmla="*/ 2274474 w 6393116"/>
              <a:gd name="connsiteY23" fmla="*/ 914400 h 4172430"/>
              <a:gd name="connsiteX24" fmla="*/ 2374367 w 6393116"/>
              <a:gd name="connsiteY24" fmla="*/ 1083448 h 4172430"/>
              <a:gd name="connsiteX25" fmla="*/ 2282158 w 6393116"/>
              <a:gd name="connsiteY25" fmla="*/ 1244813 h 4172430"/>
              <a:gd name="connsiteX26" fmla="*/ 2335947 w 6393116"/>
              <a:gd name="connsiteY26" fmla="*/ 1352390 h 4172430"/>
              <a:gd name="connsiteX27" fmla="*/ 2520363 w 6393116"/>
              <a:gd name="connsiteY27" fmla="*/ 1267865 h 4172430"/>
              <a:gd name="connsiteX28" fmla="*/ 2758568 w 6393116"/>
              <a:gd name="connsiteY28" fmla="*/ 1183341 h 4172430"/>
              <a:gd name="connsiteX29" fmla="*/ 2758568 w 6393116"/>
              <a:gd name="connsiteY29" fmla="*/ 1283233 h 4172430"/>
              <a:gd name="connsiteX30" fmla="*/ 2597204 w 6393116"/>
              <a:gd name="connsiteY30" fmla="*/ 1429230 h 4172430"/>
              <a:gd name="connsiteX31" fmla="*/ 2689412 w 6393116"/>
              <a:gd name="connsiteY31" fmla="*/ 1506070 h 4172430"/>
              <a:gd name="connsiteX32" fmla="*/ 2958353 w 6393116"/>
              <a:gd name="connsiteY32" fmla="*/ 1690487 h 4172430"/>
              <a:gd name="connsiteX33" fmla="*/ 3158138 w 6393116"/>
              <a:gd name="connsiteY33" fmla="*/ 1974796 h 4172430"/>
              <a:gd name="connsiteX34" fmla="*/ 3311819 w 6393116"/>
              <a:gd name="connsiteY34" fmla="*/ 2059321 h 4172430"/>
              <a:gd name="connsiteX35" fmla="*/ 3480868 w 6393116"/>
              <a:gd name="connsiteY35" fmla="*/ 1959428 h 4172430"/>
              <a:gd name="connsiteX36" fmla="*/ 3703705 w 6393116"/>
              <a:gd name="connsiteY36" fmla="*/ 1959428 h 4172430"/>
              <a:gd name="connsiteX37" fmla="*/ 3588444 w 6393116"/>
              <a:gd name="connsiteY37" fmla="*/ 2043953 h 4172430"/>
              <a:gd name="connsiteX38" fmla="*/ 3488552 w 6393116"/>
              <a:gd name="connsiteY38" fmla="*/ 2189949 h 4172430"/>
              <a:gd name="connsiteX39" fmla="*/ 3688336 w 6393116"/>
              <a:gd name="connsiteY39" fmla="*/ 2220685 h 4172430"/>
              <a:gd name="connsiteX40" fmla="*/ 3918857 w 6393116"/>
              <a:gd name="connsiteY40" fmla="*/ 2374366 h 4172430"/>
              <a:gd name="connsiteX41" fmla="*/ 4210851 w 6393116"/>
              <a:gd name="connsiteY41" fmla="*/ 2282158 h 4172430"/>
              <a:gd name="connsiteX42" fmla="*/ 4541264 w 6393116"/>
              <a:gd name="connsiteY42" fmla="*/ 2236053 h 4172430"/>
              <a:gd name="connsiteX43" fmla="*/ 4756417 w 6393116"/>
              <a:gd name="connsiteY43" fmla="*/ 2535731 h 4172430"/>
              <a:gd name="connsiteX44" fmla="*/ 4856310 w 6393116"/>
              <a:gd name="connsiteY44" fmla="*/ 2282158 h 4172430"/>
              <a:gd name="connsiteX45" fmla="*/ 5194407 w 6393116"/>
              <a:gd name="connsiteY45" fmla="*/ 2266790 h 4172430"/>
              <a:gd name="connsiteX46" fmla="*/ 5194407 w 6393116"/>
              <a:gd name="connsiteY46" fmla="*/ 2412786 h 4172430"/>
              <a:gd name="connsiteX47" fmla="*/ 5017674 w 6393116"/>
              <a:gd name="connsiteY47" fmla="*/ 2604887 h 4172430"/>
              <a:gd name="connsiteX48" fmla="*/ 5071463 w 6393116"/>
              <a:gd name="connsiteY48" fmla="*/ 2766252 h 4172430"/>
              <a:gd name="connsiteX49" fmla="*/ 5248195 w 6393116"/>
              <a:gd name="connsiteY49" fmla="*/ 2635623 h 4172430"/>
              <a:gd name="connsiteX50" fmla="*/ 5578609 w 6393116"/>
              <a:gd name="connsiteY50" fmla="*/ 2389734 h 4172430"/>
              <a:gd name="connsiteX51" fmla="*/ 5647765 w 6393116"/>
              <a:gd name="connsiteY51" fmla="*/ 2443522 h 4172430"/>
              <a:gd name="connsiteX52" fmla="*/ 5563241 w 6393116"/>
              <a:gd name="connsiteY52" fmla="*/ 2620255 h 4172430"/>
              <a:gd name="connsiteX53" fmla="*/ 5394192 w 6393116"/>
              <a:gd name="connsiteY53" fmla="*/ 2935300 h 4172430"/>
              <a:gd name="connsiteX54" fmla="*/ 5640081 w 6393116"/>
              <a:gd name="connsiteY54" fmla="*/ 2835408 h 4172430"/>
              <a:gd name="connsiteX55" fmla="*/ 5985863 w 6393116"/>
              <a:gd name="connsiteY55" fmla="*/ 3112033 h 4172430"/>
              <a:gd name="connsiteX56" fmla="*/ 5993547 w 6393116"/>
              <a:gd name="connsiteY56" fmla="*/ 3396342 h 4172430"/>
              <a:gd name="connsiteX57" fmla="*/ 5955126 w 6393116"/>
              <a:gd name="connsiteY57" fmla="*/ 3634548 h 4172430"/>
              <a:gd name="connsiteX58" fmla="*/ 6085755 w 6393116"/>
              <a:gd name="connsiteY58" fmla="*/ 3865069 h 4172430"/>
              <a:gd name="connsiteX59" fmla="*/ 6308592 w 6393116"/>
              <a:gd name="connsiteY59" fmla="*/ 4087905 h 4172430"/>
              <a:gd name="connsiteX60" fmla="*/ 6393116 w 6393116"/>
              <a:gd name="connsiteY60" fmla="*/ 4172430 h 4172430"/>
              <a:gd name="connsiteX0" fmla="*/ 0 w 6393116"/>
              <a:gd name="connsiteY0" fmla="*/ 192100 h 4172430"/>
              <a:gd name="connsiteX1" fmla="*/ 368834 w 6393116"/>
              <a:gd name="connsiteY1" fmla="*/ 422621 h 4172430"/>
              <a:gd name="connsiteX2" fmla="*/ 591671 w 6393116"/>
              <a:gd name="connsiteY2" fmla="*/ 0 h 4172430"/>
              <a:gd name="connsiteX3" fmla="*/ 822192 w 6393116"/>
              <a:gd name="connsiteY3" fmla="*/ 38420 h 4172430"/>
              <a:gd name="connsiteX4" fmla="*/ 829876 w 6393116"/>
              <a:gd name="connsiteY4" fmla="*/ 122944 h 4172430"/>
              <a:gd name="connsiteX5" fmla="*/ 952820 w 6393116"/>
              <a:gd name="connsiteY5" fmla="*/ 207469 h 4172430"/>
              <a:gd name="connsiteX6" fmla="*/ 945136 w 6393116"/>
              <a:gd name="connsiteY6" fmla="*/ 368833 h 4172430"/>
              <a:gd name="connsiteX7" fmla="*/ 968189 w 6393116"/>
              <a:gd name="connsiteY7" fmla="*/ 491778 h 4172430"/>
              <a:gd name="connsiteX8" fmla="*/ 1068081 w 6393116"/>
              <a:gd name="connsiteY8" fmla="*/ 560934 h 4172430"/>
              <a:gd name="connsiteX9" fmla="*/ 1121869 w 6393116"/>
              <a:gd name="connsiteY9" fmla="*/ 376517 h 4172430"/>
              <a:gd name="connsiteX10" fmla="*/ 1137237 w 6393116"/>
              <a:gd name="connsiteY10" fmla="*/ 184416 h 4172430"/>
              <a:gd name="connsiteX11" fmla="*/ 1221762 w 6393116"/>
              <a:gd name="connsiteY11" fmla="*/ 122944 h 4172430"/>
              <a:gd name="connsiteX12" fmla="*/ 1329338 w 6393116"/>
              <a:gd name="connsiteY12" fmla="*/ 330413 h 4172430"/>
              <a:gd name="connsiteX13" fmla="*/ 1290918 w 6393116"/>
              <a:gd name="connsiteY13" fmla="*/ 507146 h 4172430"/>
              <a:gd name="connsiteX14" fmla="*/ 1360074 w 6393116"/>
              <a:gd name="connsiteY14" fmla="*/ 729983 h 4172430"/>
              <a:gd name="connsiteX15" fmla="*/ 1582911 w 6393116"/>
              <a:gd name="connsiteY15" fmla="*/ 476410 h 4172430"/>
              <a:gd name="connsiteX16" fmla="*/ 1744276 w 6393116"/>
              <a:gd name="connsiteY16" fmla="*/ 322729 h 4172430"/>
              <a:gd name="connsiteX17" fmla="*/ 1867220 w 6393116"/>
              <a:gd name="connsiteY17" fmla="*/ 537882 h 4172430"/>
              <a:gd name="connsiteX18" fmla="*/ 1921009 w 6393116"/>
              <a:gd name="connsiteY18" fmla="*/ 760719 h 4172430"/>
              <a:gd name="connsiteX19" fmla="*/ 1613647 w 6393116"/>
              <a:gd name="connsiteY19" fmla="*/ 875979 h 4172430"/>
              <a:gd name="connsiteX20" fmla="*/ 1513755 w 6393116"/>
              <a:gd name="connsiteY20" fmla="*/ 968188 h 4172430"/>
              <a:gd name="connsiteX21" fmla="*/ 1659752 w 6393116"/>
              <a:gd name="connsiteY21" fmla="*/ 991240 h 4172430"/>
              <a:gd name="connsiteX22" fmla="*/ 1874905 w 6393116"/>
              <a:gd name="connsiteY22" fmla="*/ 914400 h 4172430"/>
              <a:gd name="connsiteX23" fmla="*/ 2274474 w 6393116"/>
              <a:gd name="connsiteY23" fmla="*/ 914400 h 4172430"/>
              <a:gd name="connsiteX24" fmla="*/ 2374367 w 6393116"/>
              <a:gd name="connsiteY24" fmla="*/ 1083448 h 4172430"/>
              <a:gd name="connsiteX25" fmla="*/ 2282158 w 6393116"/>
              <a:gd name="connsiteY25" fmla="*/ 1244813 h 4172430"/>
              <a:gd name="connsiteX26" fmla="*/ 2335947 w 6393116"/>
              <a:gd name="connsiteY26" fmla="*/ 1352390 h 4172430"/>
              <a:gd name="connsiteX27" fmla="*/ 2520363 w 6393116"/>
              <a:gd name="connsiteY27" fmla="*/ 1267865 h 4172430"/>
              <a:gd name="connsiteX28" fmla="*/ 2758568 w 6393116"/>
              <a:gd name="connsiteY28" fmla="*/ 1183341 h 4172430"/>
              <a:gd name="connsiteX29" fmla="*/ 2758568 w 6393116"/>
              <a:gd name="connsiteY29" fmla="*/ 1283233 h 4172430"/>
              <a:gd name="connsiteX30" fmla="*/ 2597204 w 6393116"/>
              <a:gd name="connsiteY30" fmla="*/ 1429230 h 4172430"/>
              <a:gd name="connsiteX31" fmla="*/ 2689412 w 6393116"/>
              <a:gd name="connsiteY31" fmla="*/ 1506070 h 4172430"/>
              <a:gd name="connsiteX32" fmla="*/ 2958353 w 6393116"/>
              <a:gd name="connsiteY32" fmla="*/ 1690487 h 4172430"/>
              <a:gd name="connsiteX33" fmla="*/ 3158138 w 6393116"/>
              <a:gd name="connsiteY33" fmla="*/ 1974796 h 4172430"/>
              <a:gd name="connsiteX34" fmla="*/ 3311819 w 6393116"/>
              <a:gd name="connsiteY34" fmla="*/ 2059321 h 4172430"/>
              <a:gd name="connsiteX35" fmla="*/ 3480868 w 6393116"/>
              <a:gd name="connsiteY35" fmla="*/ 1959428 h 4172430"/>
              <a:gd name="connsiteX36" fmla="*/ 3703705 w 6393116"/>
              <a:gd name="connsiteY36" fmla="*/ 1959428 h 4172430"/>
              <a:gd name="connsiteX37" fmla="*/ 3588444 w 6393116"/>
              <a:gd name="connsiteY37" fmla="*/ 2043953 h 4172430"/>
              <a:gd name="connsiteX38" fmla="*/ 3488552 w 6393116"/>
              <a:gd name="connsiteY38" fmla="*/ 2189949 h 4172430"/>
              <a:gd name="connsiteX39" fmla="*/ 3688336 w 6393116"/>
              <a:gd name="connsiteY39" fmla="*/ 2220685 h 4172430"/>
              <a:gd name="connsiteX40" fmla="*/ 3918857 w 6393116"/>
              <a:gd name="connsiteY40" fmla="*/ 2374366 h 4172430"/>
              <a:gd name="connsiteX41" fmla="*/ 4210851 w 6393116"/>
              <a:gd name="connsiteY41" fmla="*/ 2282158 h 4172430"/>
              <a:gd name="connsiteX42" fmla="*/ 4541264 w 6393116"/>
              <a:gd name="connsiteY42" fmla="*/ 2236053 h 4172430"/>
              <a:gd name="connsiteX43" fmla="*/ 4756417 w 6393116"/>
              <a:gd name="connsiteY43" fmla="*/ 2535731 h 4172430"/>
              <a:gd name="connsiteX44" fmla="*/ 4856310 w 6393116"/>
              <a:gd name="connsiteY44" fmla="*/ 2282158 h 4172430"/>
              <a:gd name="connsiteX45" fmla="*/ 5194407 w 6393116"/>
              <a:gd name="connsiteY45" fmla="*/ 2266790 h 4172430"/>
              <a:gd name="connsiteX46" fmla="*/ 5194407 w 6393116"/>
              <a:gd name="connsiteY46" fmla="*/ 2412786 h 4172430"/>
              <a:gd name="connsiteX47" fmla="*/ 5017674 w 6393116"/>
              <a:gd name="connsiteY47" fmla="*/ 2604887 h 4172430"/>
              <a:gd name="connsiteX48" fmla="*/ 5071463 w 6393116"/>
              <a:gd name="connsiteY48" fmla="*/ 2766252 h 4172430"/>
              <a:gd name="connsiteX49" fmla="*/ 5248195 w 6393116"/>
              <a:gd name="connsiteY49" fmla="*/ 2635623 h 4172430"/>
              <a:gd name="connsiteX50" fmla="*/ 5578609 w 6393116"/>
              <a:gd name="connsiteY50" fmla="*/ 2389734 h 4172430"/>
              <a:gd name="connsiteX51" fmla="*/ 5647765 w 6393116"/>
              <a:gd name="connsiteY51" fmla="*/ 2443522 h 4172430"/>
              <a:gd name="connsiteX52" fmla="*/ 5563241 w 6393116"/>
              <a:gd name="connsiteY52" fmla="*/ 2620255 h 4172430"/>
              <a:gd name="connsiteX53" fmla="*/ 5394192 w 6393116"/>
              <a:gd name="connsiteY53" fmla="*/ 2935300 h 4172430"/>
              <a:gd name="connsiteX54" fmla="*/ 5640081 w 6393116"/>
              <a:gd name="connsiteY54" fmla="*/ 2835408 h 4172430"/>
              <a:gd name="connsiteX55" fmla="*/ 5985863 w 6393116"/>
              <a:gd name="connsiteY55" fmla="*/ 3112033 h 4172430"/>
              <a:gd name="connsiteX56" fmla="*/ 5993547 w 6393116"/>
              <a:gd name="connsiteY56" fmla="*/ 3396342 h 4172430"/>
              <a:gd name="connsiteX57" fmla="*/ 5955126 w 6393116"/>
              <a:gd name="connsiteY57" fmla="*/ 3634548 h 4172430"/>
              <a:gd name="connsiteX58" fmla="*/ 6085755 w 6393116"/>
              <a:gd name="connsiteY58" fmla="*/ 3865069 h 4172430"/>
              <a:gd name="connsiteX59" fmla="*/ 6308592 w 6393116"/>
              <a:gd name="connsiteY59" fmla="*/ 4087905 h 4172430"/>
              <a:gd name="connsiteX60" fmla="*/ 6393116 w 6393116"/>
              <a:gd name="connsiteY60" fmla="*/ 4172430 h 4172430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921009 w 6393116"/>
              <a:gd name="connsiteY18" fmla="*/ 761017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192398 h 4172728"/>
              <a:gd name="connsiteX1" fmla="*/ 368834 w 6393116"/>
              <a:gd name="connsiteY1" fmla="*/ 422919 h 4172728"/>
              <a:gd name="connsiteX2" fmla="*/ 591671 w 6393116"/>
              <a:gd name="connsiteY2" fmla="*/ 298 h 4172728"/>
              <a:gd name="connsiteX3" fmla="*/ 822192 w 6393116"/>
              <a:gd name="connsiteY3" fmla="*/ 38718 h 4172728"/>
              <a:gd name="connsiteX4" fmla="*/ 829876 w 6393116"/>
              <a:gd name="connsiteY4" fmla="*/ 123242 h 4172728"/>
              <a:gd name="connsiteX5" fmla="*/ 952820 w 6393116"/>
              <a:gd name="connsiteY5" fmla="*/ 207767 h 4172728"/>
              <a:gd name="connsiteX6" fmla="*/ 945136 w 6393116"/>
              <a:gd name="connsiteY6" fmla="*/ 369131 h 4172728"/>
              <a:gd name="connsiteX7" fmla="*/ 968189 w 6393116"/>
              <a:gd name="connsiteY7" fmla="*/ 492076 h 4172728"/>
              <a:gd name="connsiteX8" fmla="*/ 1068081 w 6393116"/>
              <a:gd name="connsiteY8" fmla="*/ 561232 h 4172728"/>
              <a:gd name="connsiteX9" fmla="*/ 1121869 w 6393116"/>
              <a:gd name="connsiteY9" fmla="*/ 376815 h 4172728"/>
              <a:gd name="connsiteX10" fmla="*/ 1137237 w 6393116"/>
              <a:gd name="connsiteY10" fmla="*/ 184714 h 4172728"/>
              <a:gd name="connsiteX11" fmla="*/ 1221762 w 6393116"/>
              <a:gd name="connsiteY11" fmla="*/ 123242 h 4172728"/>
              <a:gd name="connsiteX12" fmla="*/ 1329338 w 6393116"/>
              <a:gd name="connsiteY12" fmla="*/ 330711 h 4172728"/>
              <a:gd name="connsiteX13" fmla="*/ 1290918 w 6393116"/>
              <a:gd name="connsiteY13" fmla="*/ 507444 h 4172728"/>
              <a:gd name="connsiteX14" fmla="*/ 1360074 w 6393116"/>
              <a:gd name="connsiteY14" fmla="*/ 730281 h 4172728"/>
              <a:gd name="connsiteX15" fmla="*/ 1582911 w 6393116"/>
              <a:gd name="connsiteY15" fmla="*/ 476708 h 4172728"/>
              <a:gd name="connsiteX16" fmla="*/ 1744276 w 6393116"/>
              <a:gd name="connsiteY16" fmla="*/ 323027 h 4172728"/>
              <a:gd name="connsiteX17" fmla="*/ 1867220 w 6393116"/>
              <a:gd name="connsiteY17" fmla="*/ 538180 h 4172728"/>
              <a:gd name="connsiteX18" fmla="*/ 1897957 w 6393116"/>
              <a:gd name="connsiteY18" fmla="*/ 745649 h 4172728"/>
              <a:gd name="connsiteX19" fmla="*/ 1613647 w 6393116"/>
              <a:gd name="connsiteY19" fmla="*/ 876277 h 4172728"/>
              <a:gd name="connsiteX20" fmla="*/ 1513755 w 6393116"/>
              <a:gd name="connsiteY20" fmla="*/ 968486 h 4172728"/>
              <a:gd name="connsiteX21" fmla="*/ 1659752 w 6393116"/>
              <a:gd name="connsiteY21" fmla="*/ 991538 h 4172728"/>
              <a:gd name="connsiteX22" fmla="*/ 1874905 w 6393116"/>
              <a:gd name="connsiteY22" fmla="*/ 914698 h 4172728"/>
              <a:gd name="connsiteX23" fmla="*/ 2274474 w 6393116"/>
              <a:gd name="connsiteY23" fmla="*/ 914698 h 4172728"/>
              <a:gd name="connsiteX24" fmla="*/ 2374367 w 6393116"/>
              <a:gd name="connsiteY24" fmla="*/ 1083746 h 4172728"/>
              <a:gd name="connsiteX25" fmla="*/ 2282158 w 6393116"/>
              <a:gd name="connsiteY25" fmla="*/ 1245111 h 4172728"/>
              <a:gd name="connsiteX26" fmla="*/ 2335947 w 6393116"/>
              <a:gd name="connsiteY26" fmla="*/ 1352688 h 4172728"/>
              <a:gd name="connsiteX27" fmla="*/ 2520363 w 6393116"/>
              <a:gd name="connsiteY27" fmla="*/ 1268163 h 4172728"/>
              <a:gd name="connsiteX28" fmla="*/ 2758568 w 6393116"/>
              <a:gd name="connsiteY28" fmla="*/ 1183639 h 4172728"/>
              <a:gd name="connsiteX29" fmla="*/ 2758568 w 6393116"/>
              <a:gd name="connsiteY29" fmla="*/ 1283531 h 4172728"/>
              <a:gd name="connsiteX30" fmla="*/ 2597204 w 6393116"/>
              <a:gd name="connsiteY30" fmla="*/ 1429528 h 4172728"/>
              <a:gd name="connsiteX31" fmla="*/ 2689412 w 6393116"/>
              <a:gd name="connsiteY31" fmla="*/ 1506368 h 4172728"/>
              <a:gd name="connsiteX32" fmla="*/ 2958353 w 6393116"/>
              <a:gd name="connsiteY32" fmla="*/ 1690785 h 4172728"/>
              <a:gd name="connsiteX33" fmla="*/ 3158138 w 6393116"/>
              <a:gd name="connsiteY33" fmla="*/ 1975094 h 4172728"/>
              <a:gd name="connsiteX34" fmla="*/ 3311819 w 6393116"/>
              <a:gd name="connsiteY34" fmla="*/ 2059619 h 4172728"/>
              <a:gd name="connsiteX35" fmla="*/ 3480868 w 6393116"/>
              <a:gd name="connsiteY35" fmla="*/ 1959726 h 4172728"/>
              <a:gd name="connsiteX36" fmla="*/ 3703705 w 6393116"/>
              <a:gd name="connsiteY36" fmla="*/ 1959726 h 4172728"/>
              <a:gd name="connsiteX37" fmla="*/ 3588444 w 6393116"/>
              <a:gd name="connsiteY37" fmla="*/ 2044251 h 4172728"/>
              <a:gd name="connsiteX38" fmla="*/ 3488552 w 6393116"/>
              <a:gd name="connsiteY38" fmla="*/ 2190247 h 4172728"/>
              <a:gd name="connsiteX39" fmla="*/ 3688336 w 6393116"/>
              <a:gd name="connsiteY39" fmla="*/ 2220983 h 4172728"/>
              <a:gd name="connsiteX40" fmla="*/ 3918857 w 6393116"/>
              <a:gd name="connsiteY40" fmla="*/ 2374664 h 4172728"/>
              <a:gd name="connsiteX41" fmla="*/ 4210851 w 6393116"/>
              <a:gd name="connsiteY41" fmla="*/ 2282456 h 4172728"/>
              <a:gd name="connsiteX42" fmla="*/ 4541264 w 6393116"/>
              <a:gd name="connsiteY42" fmla="*/ 2236351 h 4172728"/>
              <a:gd name="connsiteX43" fmla="*/ 4756417 w 6393116"/>
              <a:gd name="connsiteY43" fmla="*/ 2536029 h 4172728"/>
              <a:gd name="connsiteX44" fmla="*/ 4856310 w 6393116"/>
              <a:gd name="connsiteY44" fmla="*/ 2282456 h 4172728"/>
              <a:gd name="connsiteX45" fmla="*/ 5194407 w 6393116"/>
              <a:gd name="connsiteY45" fmla="*/ 2267088 h 4172728"/>
              <a:gd name="connsiteX46" fmla="*/ 5194407 w 6393116"/>
              <a:gd name="connsiteY46" fmla="*/ 2413084 h 4172728"/>
              <a:gd name="connsiteX47" fmla="*/ 5017674 w 6393116"/>
              <a:gd name="connsiteY47" fmla="*/ 2605185 h 4172728"/>
              <a:gd name="connsiteX48" fmla="*/ 5071463 w 6393116"/>
              <a:gd name="connsiteY48" fmla="*/ 2766550 h 4172728"/>
              <a:gd name="connsiteX49" fmla="*/ 5248195 w 6393116"/>
              <a:gd name="connsiteY49" fmla="*/ 2635921 h 4172728"/>
              <a:gd name="connsiteX50" fmla="*/ 5578609 w 6393116"/>
              <a:gd name="connsiteY50" fmla="*/ 2390032 h 4172728"/>
              <a:gd name="connsiteX51" fmla="*/ 5647765 w 6393116"/>
              <a:gd name="connsiteY51" fmla="*/ 2443820 h 4172728"/>
              <a:gd name="connsiteX52" fmla="*/ 5563241 w 6393116"/>
              <a:gd name="connsiteY52" fmla="*/ 2620553 h 4172728"/>
              <a:gd name="connsiteX53" fmla="*/ 5394192 w 6393116"/>
              <a:gd name="connsiteY53" fmla="*/ 2935598 h 4172728"/>
              <a:gd name="connsiteX54" fmla="*/ 5640081 w 6393116"/>
              <a:gd name="connsiteY54" fmla="*/ 2835706 h 4172728"/>
              <a:gd name="connsiteX55" fmla="*/ 5985863 w 6393116"/>
              <a:gd name="connsiteY55" fmla="*/ 3112331 h 4172728"/>
              <a:gd name="connsiteX56" fmla="*/ 5993547 w 6393116"/>
              <a:gd name="connsiteY56" fmla="*/ 3396640 h 4172728"/>
              <a:gd name="connsiteX57" fmla="*/ 5955126 w 6393116"/>
              <a:gd name="connsiteY57" fmla="*/ 3634846 h 4172728"/>
              <a:gd name="connsiteX58" fmla="*/ 6085755 w 6393116"/>
              <a:gd name="connsiteY58" fmla="*/ 3865367 h 4172728"/>
              <a:gd name="connsiteX59" fmla="*/ 6308592 w 6393116"/>
              <a:gd name="connsiteY59" fmla="*/ 4088203 h 4172728"/>
              <a:gd name="connsiteX60" fmla="*/ 6393116 w 6393116"/>
              <a:gd name="connsiteY60" fmla="*/ 4172728 h 4172728"/>
              <a:gd name="connsiteX0" fmla="*/ 0 w 6393116"/>
              <a:gd name="connsiteY0" fmla="*/ 210780 h 4172730"/>
              <a:gd name="connsiteX1" fmla="*/ 368834 w 6393116"/>
              <a:gd name="connsiteY1" fmla="*/ 422921 h 4172730"/>
              <a:gd name="connsiteX2" fmla="*/ 591671 w 6393116"/>
              <a:gd name="connsiteY2" fmla="*/ 300 h 4172730"/>
              <a:gd name="connsiteX3" fmla="*/ 822192 w 6393116"/>
              <a:gd name="connsiteY3" fmla="*/ 38720 h 4172730"/>
              <a:gd name="connsiteX4" fmla="*/ 829876 w 6393116"/>
              <a:gd name="connsiteY4" fmla="*/ 123244 h 4172730"/>
              <a:gd name="connsiteX5" fmla="*/ 952820 w 6393116"/>
              <a:gd name="connsiteY5" fmla="*/ 207769 h 4172730"/>
              <a:gd name="connsiteX6" fmla="*/ 945136 w 6393116"/>
              <a:gd name="connsiteY6" fmla="*/ 369133 h 4172730"/>
              <a:gd name="connsiteX7" fmla="*/ 968189 w 6393116"/>
              <a:gd name="connsiteY7" fmla="*/ 492078 h 4172730"/>
              <a:gd name="connsiteX8" fmla="*/ 1068081 w 6393116"/>
              <a:gd name="connsiteY8" fmla="*/ 561234 h 4172730"/>
              <a:gd name="connsiteX9" fmla="*/ 1121869 w 6393116"/>
              <a:gd name="connsiteY9" fmla="*/ 376817 h 4172730"/>
              <a:gd name="connsiteX10" fmla="*/ 1137237 w 6393116"/>
              <a:gd name="connsiteY10" fmla="*/ 184716 h 4172730"/>
              <a:gd name="connsiteX11" fmla="*/ 1221762 w 6393116"/>
              <a:gd name="connsiteY11" fmla="*/ 123244 h 4172730"/>
              <a:gd name="connsiteX12" fmla="*/ 1329338 w 6393116"/>
              <a:gd name="connsiteY12" fmla="*/ 330713 h 4172730"/>
              <a:gd name="connsiteX13" fmla="*/ 1290918 w 6393116"/>
              <a:gd name="connsiteY13" fmla="*/ 507446 h 4172730"/>
              <a:gd name="connsiteX14" fmla="*/ 1360074 w 6393116"/>
              <a:gd name="connsiteY14" fmla="*/ 730283 h 4172730"/>
              <a:gd name="connsiteX15" fmla="*/ 1582911 w 6393116"/>
              <a:gd name="connsiteY15" fmla="*/ 476710 h 4172730"/>
              <a:gd name="connsiteX16" fmla="*/ 1744276 w 6393116"/>
              <a:gd name="connsiteY16" fmla="*/ 323029 h 4172730"/>
              <a:gd name="connsiteX17" fmla="*/ 1867220 w 6393116"/>
              <a:gd name="connsiteY17" fmla="*/ 538182 h 4172730"/>
              <a:gd name="connsiteX18" fmla="*/ 1897957 w 6393116"/>
              <a:gd name="connsiteY18" fmla="*/ 745651 h 4172730"/>
              <a:gd name="connsiteX19" fmla="*/ 1613647 w 6393116"/>
              <a:gd name="connsiteY19" fmla="*/ 876279 h 4172730"/>
              <a:gd name="connsiteX20" fmla="*/ 1513755 w 6393116"/>
              <a:gd name="connsiteY20" fmla="*/ 968488 h 4172730"/>
              <a:gd name="connsiteX21" fmla="*/ 1659752 w 6393116"/>
              <a:gd name="connsiteY21" fmla="*/ 991540 h 4172730"/>
              <a:gd name="connsiteX22" fmla="*/ 1874905 w 6393116"/>
              <a:gd name="connsiteY22" fmla="*/ 914700 h 4172730"/>
              <a:gd name="connsiteX23" fmla="*/ 2274474 w 6393116"/>
              <a:gd name="connsiteY23" fmla="*/ 914700 h 4172730"/>
              <a:gd name="connsiteX24" fmla="*/ 2374367 w 6393116"/>
              <a:gd name="connsiteY24" fmla="*/ 1083748 h 4172730"/>
              <a:gd name="connsiteX25" fmla="*/ 2282158 w 6393116"/>
              <a:gd name="connsiteY25" fmla="*/ 1245113 h 4172730"/>
              <a:gd name="connsiteX26" fmla="*/ 2335947 w 6393116"/>
              <a:gd name="connsiteY26" fmla="*/ 1352690 h 4172730"/>
              <a:gd name="connsiteX27" fmla="*/ 2520363 w 6393116"/>
              <a:gd name="connsiteY27" fmla="*/ 1268165 h 4172730"/>
              <a:gd name="connsiteX28" fmla="*/ 2758568 w 6393116"/>
              <a:gd name="connsiteY28" fmla="*/ 1183641 h 4172730"/>
              <a:gd name="connsiteX29" fmla="*/ 2758568 w 6393116"/>
              <a:gd name="connsiteY29" fmla="*/ 1283533 h 4172730"/>
              <a:gd name="connsiteX30" fmla="*/ 2597204 w 6393116"/>
              <a:gd name="connsiteY30" fmla="*/ 1429530 h 4172730"/>
              <a:gd name="connsiteX31" fmla="*/ 2689412 w 6393116"/>
              <a:gd name="connsiteY31" fmla="*/ 1506370 h 4172730"/>
              <a:gd name="connsiteX32" fmla="*/ 2958353 w 6393116"/>
              <a:gd name="connsiteY32" fmla="*/ 1690787 h 4172730"/>
              <a:gd name="connsiteX33" fmla="*/ 3158138 w 6393116"/>
              <a:gd name="connsiteY33" fmla="*/ 1975096 h 4172730"/>
              <a:gd name="connsiteX34" fmla="*/ 3311819 w 6393116"/>
              <a:gd name="connsiteY34" fmla="*/ 2059621 h 4172730"/>
              <a:gd name="connsiteX35" fmla="*/ 3480868 w 6393116"/>
              <a:gd name="connsiteY35" fmla="*/ 1959728 h 4172730"/>
              <a:gd name="connsiteX36" fmla="*/ 3703705 w 6393116"/>
              <a:gd name="connsiteY36" fmla="*/ 1959728 h 4172730"/>
              <a:gd name="connsiteX37" fmla="*/ 3588444 w 6393116"/>
              <a:gd name="connsiteY37" fmla="*/ 2044253 h 4172730"/>
              <a:gd name="connsiteX38" fmla="*/ 3488552 w 6393116"/>
              <a:gd name="connsiteY38" fmla="*/ 2190249 h 4172730"/>
              <a:gd name="connsiteX39" fmla="*/ 3688336 w 6393116"/>
              <a:gd name="connsiteY39" fmla="*/ 2220985 h 4172730"/>
              <a:gd name="connsiteX40" fmla="*/ 3918857 w 6393116"/>
              <a:gd name="connsiteY40" fmla="*/ 2374666 h 4172730"/>
              <a:gd name="connsiteX41" fmla="*/ 4210851 w 6393116"/>
              <a:gd name="connsiteY41" fmla="*/ 2282458 h 4172730"/>
              <a:gd name="connsiteX42" fmla="*/ 4541264 w 6393116"/>
              <a:gd name="connsiteY42" fmla="*/ 2236353 h 4172730"/>
              <a:gd name="connsiteX43" fmla="*/ 4756417 w 6393116"/>
              <a:gd name="connsiteY43" fmla="*/ 2536031 h 4172730"/>
              <a:gd name="connsiteX44" fmla="*/ 4856310 w 6393116"/>
              <a:gd name="connsiteY44" fmla="*/ 2282458 h 4172730"/>
              <a:gd name="connsiteX45" fmla="*/ 5194407 w 6393116"/>
              <a:gd name="connsiteY45" fmla="*/ 2267090 h 4172730"/>
              <a:gd name="connsiteX46" fmla="*/ 5194407 w 6393116"/>
              <a:gd name="connsiteY46" fmla="*/ 2413086 h 4172730"/>
              <a:gd name="connsiteX47" fmla="*/ 5017674 w 6393116"/>
              <a:gd name="connsiteY47" fmla="*/ 2605187 h 4172730"/>
              <a:gd name="connsiteX48" fmla="*/ 5071463 w 6393116"/>
              <a:gd name="connsiteY48" fmla="*/ 2766552 h 4172730"/>
              <a:gd name="connsiteX49" fmla="*/ 5248195 w 6393116"/>
              <a:gd name="connsiteY49" fmla="*/ 2635923 h 4172730"/>
              <a:gd name="connsiteX50" fmla="*/ 5578609 w 6393116"/>
              <a:gd name="connsiteY50" fmla="*/ 2390034 h 4172730"/>
              <a:gd name="connsiteX51" fmla="*/ 5647765 w 6393116"/>
              <a:gd name="connsiteY51" fmla="*/ 2443822 h 4172730"/>
              <a:gd name="connsiteX52" fmla="*/ 5563241 w 6393116"/>
              <a:gd name="connsiteY52" fmla="*/ 2620555 h 4172730"/>
              <a:gd name="connsiteX53" fmla="*/ 5394192 w 6393116"/>
              <a:gd name="connsiteY53" fmla="*/ 2935600 h 4172730"/>
              <a:gd name="connsiteX54" fmla="*/ 5640081 w 6393116"/>
              <a:gd name="connsiteY54" fmla="*/ 2835708 h 4172730"/>
              <a:gd name="connsiteX55" fmla="*/ 5985863 w 6393116"/>
              <a:gd name="connsiteY55" fmla="*/ 3112333 h 4172730"/>
              <a:gd name="connsiteX56" fmla="*/ 5993547 w 6393116"/>
              <a:gd name="connsiteY56" fmla="*/ 3396642 h 4172730"/>
              <a:gd name="connsiteX57" fmla="*/ 5955126 w 6393116"/>
              <a:gd name="connsiteY57" fmla="*/ 3634848 h 4172730"/>
              <a:gd name="connsiteX58" fmla="*/ 6085755 w 6393116"/>
              <a:gd name="connsiteY58" fmla="*/ 3865369 h 4172730"/>
              <a:gd name="connsiteX59" fmla="*/ 6308592 w 6393116"/>
              <a:gd name="connsiteY59" fmla="*/ 4088205 h 4172730"/>
              <a:gd name="connsiteX60" fmla="*/ 6393116 w 6393116"/>
              <a:gd name="connsiteY60" fmla="*/ 4172730 h 4172730"/>
              <a:gd name="connsiteX0" fmla="*/ 0 w 6393116"/>
              <a:gd name="connsiteY0" fmla="*/ 210780 h 4172730"/>
              <a:gd name="connsiteX1" fmla="*/ 368834 w 6393116"/>
              <a:gd name="connsiteY1" fmla="*/ 422921 h 4172730"/>
              <a:gd name="connsiteX2" fmla="*/ 591671 w 6393116"/>
              <a:gd name="connsiteY2" fmla="*/ 300 h 4172730"/>
              <a:gd name="connsiteX3" fmla="*/ 822192 w 6393116"/>
              <a:gd name="connsiteY3" fmla="*/ 38720 h 4172730"/>
              <a:gd name="connsiteX4" fmla="*/ 829876 w 6393116"/>
              <a:gd name="connsiteY4" fmla="*/ 123244 h 4172730"/>
              <a:gd name="connsiteX5" fmla="*/ 952820 w 6393116"/>
              <a:gd name="connsiteY5" fmla="*/ 207769 h 4172730"/>
              <a:gd name="connsiteX6" fmla="*/ 945136 w 6393116"/>
              <a:gd name="connsiteY6" fmla="*/ 369133 h 4172730"/>
              <a:gd name="connsiteX7" fmla="*/ 968189 w 6393116"/>
              <a:gd name="connsiteY7" fmla="*/ 492078 h 4172730"/>
              <a:gd name="connsiteX8" fmla="*/ 1068081 w 6393116"/>
              <a:gd name="connsiteY8" fmla="*/ 561234 h 4172730"/>
              <a:gd name="connsiteX9" fmla="*/ 1121869 w 6393116"/>
              <a:gd name="connsiteY9" fmla="*/ 376817 h 4172730"/>
              <a:gd name="connsiteX10" fmla="*/ 1137237 w 6393116"/>
              <a:gd name="connsiteY10" fmla="*/ 184716 h 4172730"/>
              <a:gd name="connsiteX11" fmla="*/ 1221762 w 6393116"/>
              <a:gd name="connsiteY11" fmla="*/ 123244 h 4172730"/>
              <a:gd name="connsiteX12" fmla="*/ 1329338 w 6393116"/>
              <a:gd name="connsiteY12" fmla="*/ 330713 h 4172730"/>
              <a:gd name="connsiteX13" fmla="*/ 1290918 w 6393116"/>
              <a:gd name="connsiteY13" fmla="*/ 507446 h 4172730"/>
              <a:gd name="connsiteX14" fmla="*/ 1360074 w 6393116"/>
              <a:gd name="connsiteY14" fmla="*/ 730283 h 4172730"/>
              <a:gd name="connsiteX15" fmla="*/ 1582911 w 6393116"/>
              <a:gd name="connsiteY15" fmla="*/ 476710 h 4172730"/>
              <a:gd name="connsiteX16" fmla="*/ 1744276 w 6393116"/>
              <a:gd name="connsiteY16" fmla="*/ 323029 h 4172730"/>
              <a:gd name="connsiteX17" fmla="*/ 1867220 w 6393116"/>
              <a:gd name="connsiteY17" fmla="*/ 538182 h 4172730"/>
              <a:gd name="connsiteX18" fmla="*/ 1897957 w 6393116"/>
              <a:gd name="connsiteY18" fmla="*/ 745651 h 4172730"/>
              <a:gd name="connsiteX19" fmla="*/ 1613647 w 6393116"/>
              <a:gd name="connsiteY19" fmla="*/ 876279 h 4172730"/>
              <a:gd name="connsiteX20" fmla="*/ 1513755 w 6393116"/>
              <a:gd name="connsiteY20" fmla="*/ 968488 h 4172730"/>
              <a:gd name="connsiteX21" fmla="*/ 1659752 w 6393116"/>
              <a:gd name="connsiteY21" fmla="*/ 991540 h 4172730"/>
              <a:gd name="connsiteX22" fmla="*/ 1874905 w 6393116"/>
              <a:gd name="connsiteY22" fmla="*/ 914700 h 4172730"/>
              <a:gd name="connsiteX23" fmla="*/ 2274474 w 6393116"/>
              <a:gd name="connsiteY23" fmla="*/ 914700 h 4172730"/>
              <a:gd name="connsiteX24" fmla="*/ 2374367 w 6393116"/>
              <a:gd name="connsiteY24" fmla="*/ 1083748 h 4172730"/>
              <a:gd name="connsiteX25" fmla="*/ 2282158 w 6393116"/>
              <a:gd name="connsiteY25" fmla="*/ 1245113 h 4172730"/>
              <a:gd name="connsiteX26" fmla="*/ 2335947 w 6393116"/>
              <a:gd name="connsiteY26" fmla="*/ 1352690 h 4172730"/>
              <a:gd name="connsiteX27" fmla="*/ 2520363 w 6393116"/>
              <a:gd name="connsiteY27" fmla="*/ 1268165 h 4172730"/>
              <a:gd name="connsiteX28" fmla="*/ 2758568 w 6393116"/>
              <a:gd name="connsiteY28" fmla="*/ 1183641 h 4172730"/>
              <a:gd name="connsiteX29" fmla="*/ 2758568 w 6393116"/>
              <a:gd name="connsiteY29" fmla="*/ 1283533 h 4172730"/>
              <a:gd name="connsiteX30" fmla="*/ 2597204 w 6393116"/>
              <a:gd name="connsiteY30" fmla="*/ 1429530 h 4172730"/>
              <a:gd name="connsiteX31" fmla="*/ 2689412 w 6393116"/>
              <a:gd name="connsiteY31" fmla="*/ 1506370 h 4172730"/>
              <a:gd name="connsiteX32" fmla="*/ 2958353 w 6393116"/>
              <a:gd name="connsiteY32" fmla="*/ 1690787 h 4172730"/>
              <a:gd name="connsiteX33" fmla="*/ 3158138 w 6393116"/>
              <a:gd name="connsiteY33" fmla="*/ 1975096 h 4172730"/>
              <a:gd name="connsiteX34" fmla="*/ 3311819 w 6393116"/>
              <a:gd name="connsiteY34" fmla="*/ 2059621 h 4172730"/>
              <a:gd name="connsiteX35" fmla="*/ 3480868 w 6393116"/>
              <a:gd name="connsiteY35" fmla="*/ 1959728 h 4172730"/>
              <a:gd name="connsiteX36" fmla="*/ 3703705 w 6393116"/>
              <a:gd name="connsiteY36" fmla="*/ 1959728 h 4172730"/>
              <a:gd name="connsiteX37" fmla="*/ 3588444 w 6393116"/>
              <a:gd name="connsiteY37" fmla="*/ 2044253 h 4172730"/>
              <a:gd name="connsiteX38" fmla="*/ 3488552 w 6393116"/>
              <a:gd name="connsiteY38" fmla="*/ 2190249 h 4172730"/>
              <a:gd name="connsiteX39" fmla="*/ 3688336 w 6393116"/>
              <a:gd name="connsiteY39" fmla="*/ 2220985 h 4172730"/>
              <a:gd name="connsiteX40" fmla="*/ 3918857 w 6393116"/>
              <a:gd name="connsiteY40" fmla="*/ 2374666 h 4172730"/>
              <a:gd name="connsiteX41" fmla="*/ 4210851 w 6393116"/>
              <a:gd name="connsiteY41" fmla="*/ 2282458 h 4172730"/>
              <a:gd name="connsiteX42" fmla="*/ 4541264 w 6393116"/>
              <a:gd name="connsiteY42" fmla="*/ 2236353 h 4172730"/>
              <a:gd name="connsiteX43" fmla="*/ 4756417 w 6393116"/>
              <a:gd name="connsiteY43" fmla="*/ 2536031 h 4172730"/>
              <a:gd name="connsiteX44" fmla="*/ 4856310 w 6393116"/>
              <a:gd name="connsiteY44" fmla="*/ 2282458 h 4172730"/>
              <a:gd name="connsiteX45" fmla="*/ 5194407 w 6393116"/>
              <a:gd name="connsiteY45" fmla="*/ 2267090 h 4172730"/>
              <a:gd name="connsiteX46" fmla="*/ 5194407 w 6393116"/>
              <a:gd name="connsiteY46" fmla="*/ 2413086 h 4172730"/>
              <a:gd name="connsiteX47" fmla="*/ 5017674 w 6393116"/>
              <a:gd name="connsiteY47" fmla="*/ 2605187 h 4172730"/>
              <a:gd name="connsiteX48" fmla="*/ 5071463 w 6393116"/>
              <a:gd name="connsiteY48" fmla="*/ 2766552 h 4172730"/>
              <a:gd name="connsiteX49" fmla="*/ 5248195 w 6393116"/>
              <a:gd name="connsiteY49" fmla="*/ 2635923 h 4172730"/>
              <a:gd name="connsiteX50" fmla="*/ 5578609 w 6393116"/>
              <a:gd name="connsiteY50" fmla="*/ 2390034 h 4172730"/>
              <a:gd name="connsiteX51" fmla="*/ 5647765 w 6393116"/>
              <a:gd name="connsiteY51" fmla="*/ 2443822 h 4172730"/>
              <a:gd name="connsiteX52" fmla="*/ 5563241 w 6393116"/>
              <a:gd name="connsiteY52" fmla="*/ 2620555 h 4172730"/>
              <a:gd name="connsiteX53" fmla="*/ 5394192 w 6393116"/>
              <a:gd name="connsiteY53" fmla="*/ 2935600 h 4172730"/>
              <a:gd name="connsiteX54" fmla="*/ 5640081 w 6393116"/>
              <a:gd name="connsiteY54" fmla="*/ 2835708 h 4172730"/>
              <a:gd name="connsiteX55" fmla="*/ 5985863 w 6393116"/>
              <a:gd name="connsiteY55" fmla="*/ 3112333 h 4172730"/>
              <a:gd name="connsiteX56" fmla="*/ 5993547 w 6393116"/>
              <a:gd name="connsiteY56" fmla="*/ 3396642 h 4172730"/>
              <a:gd name="connsiteX57" fmla="*/ 5955126 w 6393116"/>
              <a:gd name="connsiteY57" fmla="*/ 3634848 h 4172730"/>
              <a:gd name="connsiteX58" fmla="*/ 6085755 w 6393116"/>
              <a:gd name="connsiteY58" fmla="*/ 3865369 h 4172730"/>
              <a:gd name="connsiteX59" fmla="*/ 6308592 w 6393116"/>
              <a:gd name="connsiteY59" fmla="*/ 4088205 h 4172730"/>
              <a:gd name="connsiteX60" fmla="*/ 6393116 w 6393116"/>
              <a:gd name="connsiteY60" fmla="*/ 4172730 h 417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393116" h="4172730">
                <a:moveTo>
                  <a:pt x="0" y="210780"/>
                </a:moveTo>
                <a:cubicBezTo>
                  <a:pt x="132135" y="269240"/>
                  <a:pt x="270222" y="458001"/>
                  <a:pt x="368834" y="422921"/>
                </a:cubicBezTo>
                <a:cubicBezTo>
                  <a:pt x="467446" y="387841"/>
                  <a:pt x="514831" y="-12507"/>
                  <a:pt x="591671" y="300"/>
                </a:cubicBezTo>
                <a:lnTo>
                  <a:pt x="822192" y="38720"/>
                </a:lnTo>
                <a:lnTo>
                  <a:pt x="829876" y="123244"/>
                </a:lnTo>
                <a:lnTo>
                  <a:pt x="952820" y="207769"/>
                </a:lnTo>
                <a:lnTo>
                  <a:pt x="945136" y="369133"/>
                </a:lnTo>
                <a:lnTo>
                  <a:pt x="968189" y="492078"/>
                </a:lnTo>
                <a:lnTo>
                  <a:pt x="1068081" y="561234"/>
                </a:lnTo>
                <a:lnTo>
                  <a:pt x="1121869" y="376817"/>
                </a:lnTo>
                <a:lnTo>
                  <a:pt x="1137237" y="184716"/>
                </a:lnTo>
                <a:cubicBezTo>
                  <a:pt x="1153886" y="142454"/>
                  <a:pt x="1189745" y="98911"/>
                  <a:pt x="1221762" y="123244"/>
                </a:cubicBezTo>
                <a:cubicBezTo>
                  <a:pt x="1253779" y="147577"/>
                  <a:pt x="1342145" y="271802"/>
                  <a:pt x="1329338" y="330713"/>
                </a:cubicBezTo>
                <a:lnTo>
                  <a:pt x="1290918" y="507446"/>
                </a:lnTo>
                <a:cubicBezTo>
                  <a:pt x="1296041" y="574041"/>
                  <a:pt x="1226884" y="727722"/>
                  <a:pt x="1360074" y="730283"/>
                </a:cubicBezTo>
                <a:cubicBezTo>
                  <a:pt x="1493264" y="732844"/>
                  <a:pt x="1518877" y="544586"/>
                  <a:pt x="1582911" y="476710"/>
                </a:cubicBezTo>
                <a:cubicBezTo>
                  <a:pt x="1646945" y="408834"/>
                  <a:pt x="1696891" y="312784"/>
                  <a:pt x="1744276" y="323029"/>
                </a:cubicBezTo>
                <a:cubicBezTo>
                  <a:pt x="1791661" y="333274"/>
                  <a:pt x="1837765" y="465184"/>
                  <a:pt x="1867220" y="538182"/>
                </a:cubicBezTo>
                <a:lnTo>
                  <a:pt x="1897957" y="745651"/>
                </a:lnTo>
                <a:cubicBezTo>
                  <a:pt x="1915887" y="819930"/>
                  <a:pt x="1681523" y="841701"/>
                  <a:pt x="1613647" y="876279"/>
                </a:cubicBezTo>
                <a:lnTo>
                  <a:pt x="1513755" y="968488"/>
                </a:lnTo>
                <a:cubicBezTo>
                  <a:pt x="1480458" y="999224"/>
                  <a:pt x="1599560" y="1000505"/>
                  <a:pt x="1659752" y="991540"/>
                </a:cubicBezTo>
                <a:lnTo>
                  <a:pt x="1874905" y="914700"/>
                </a:lnTo>
                <a:cubicBezTo>
                  <a:pt x="1977359" y="901893"/>
                  <a:pt x="2191230" y="886525"/>
                  <a:pt x="2274474" y="914700"/>
                </a:cubicBezTo>
                <a:cubicBezTo>
                  <a:pt x="2357718" y="942875"/>
                  <a:pt x="2373086" y="1028679"/>
                  <a:pt x="2374367" y="1083748"/>
                </a:cubicBezTo>
                <a:lnTo>
                  <a:pt x="2282158" y="1245113"/>
                </a:lnTo>
                <a:cubicBezTo>
                  <a:pt x="2275755" y="1289937"/>
                  <a:pt x="2296246" y="1348848"/>
                  <a:pt x="2335947" y="1352690"/>
                </a:cubicBezTo>
                <a:cubicBezTo>
                  <a:pt x="2375648" y="1356532"/>
                  <a:pt x="2449926" y="1296340"/>
                  <a:pt x="2520363" y="1268165"/>
                </a:cubicBezTo>
                <a:lnTo>
                  <a:pt x="2758568" y="1183641"/>
                </a:lnTo>
                <a:cubicBezTo>
                  <a:pt x="2837970" y="1155466"/>
                  <a:pt x="2785462" y="1242552"/>
                  <a:pt x="2758568" y="1283533"/>
                </a:cubicBezTo>
                <a:lnTo>
                  <a:pt x="2597204" y="1429530"/>
                </a:lnTo>
                <a:cubicBezTo>
                  <a:pt x="2543416" y="1478196"/>
                  <a:pt x="2629221" y="1462827"/>
                  <a:pt x="2689412" y="1506370"/>
                </a:cubicBezTo>
                <a:lnTo>
                  <a:pt x="2958353" y="1690787"/>
                </a:lnTo>
                <a:lnTo>
                  <a:pt x="3158138" y="1975096"/>
                </a:lnTo>
                <a:lnTo>
                  <a:pt x="3311819" y="2059621"/>
                </a:lnTo>
                <a:cubicBezTo>
                  <a:pt x="3365607" y="2057060"/>
                  <a:pt x="3415554" y="1976377"/>
                  <a:pt x="3480868" y="1959728"/>
                </a:cubicBezTo>
                <a:cubicBezTo>
                  <a:pt x="3546182" y="1943079"/>
                  <a:pt x="3685776" y="1945641"/>
                  <a:pt x="3703705" y="1959728"/>
                </a:cubicBezTo>
                <a:cubicBezTo>
                  <a:pt x="3721634" y="1973816"/>
                  <a:pt x="3624303" y="2005833"/>
                  <a:pt x="3588444" y="2044253"/>
                </a:cubicBezTo>
                <a:lnTo>
                  <a:pt x="3488552" y="2190249"/>
                </a:lnTo>
                <a:cubicBezTo>
                  <a:pt x="3455255" y="2238914"/>
                  <a:pt x="3616619" y="2190249"/>
                  <a:pt x="3688336" y="2220985"/>
                </a:cubicBezTo>
                <a:lnTo>
                  <a:pt x="3918857" y="2374666"/>
                </a:lnTo>
                <a:cubicBezTo>
                  <a:pt x="3995697" y="2425893"/>
                  <a:pt x="4107116" y="2305510"/>
                  <a:pt x="4210851" y="2282458"/>
                </a:cubicBezTo>
                <a:lnTo>
                  <a:pt x="4541264" y="2236353"/>
                </a:lnTo>
                <a:cubicBezTo>
                  <a:pt x="4632192" y="2278615"/>
                  <a:pt x="4723119" y="2620555"/>
                  <a:pt x="4756417" y="2536031"/>
                </a:cubicBezTo>
                <a:lnTo>
                  <a:pt x="4856310" y="2282458"/>
                </a:lnTo>
                <a:cubicBezTo>
                  <a:pt x="4929308" y="2237635"/>
                  <a:pt x="5194407" y="2218425"/>
                  <a:pt x="5194407" y="2267090"/>
                </a:cubicBezTo>
                <a:lnTo>
                  <a:pt x="5194407" y="2413086"/>
                </a:lnTo>
                <a:cubicBezTo>
                  <a:pt x="5194407" y="2461751"/>
                  <a:pt x="5038165" y="2546276"/>
                  <a:pt x="5017674" y="2605187"/>
                </a:cubicBezTo>
                <a:lnTo>
                  <a:pt x="5071463" y="2766552"/>
                </a:lnTo>
                <a:cubicBezTo>
                  <a:pt x="5089393" y="2820340"/>
                  <a:pt x="5163671" y="2698676"/>
                  <a:pt x="5248195" y="2635923"/>
                </a:cubicBezTo>
                <a:lnTo>
                  <a:pt x="5578609" y="2390034"/>
                </a:lnTo>
                <a:cubicBezTo>
                  <a:pt x="5645204" y="2358017"/>
                  <a:pt x="5675940" y="2384911"/>
                  <a:pt x="5647765" y="2443822"/>
                </a:cubicBezTo>
                <a:lnTo>
                  <a:pt x="5563241" y="2620555"/>
                </a:lnTo>
                <a:lnTo>
                  <a:pt x="5394192" y="2935600"/>
                </a:lnTo>
                <a:lnTo>
                  <a:pt x="5640081" y="2835708"/>
                </a:lnTo>
                <a:lnTo>
                  <a:pt x="5985863" y="3112333"/>
                </a:lnTo>
                <a:lnTo>
                  <a:pt x="5993547" y="3396642"/>
                </a:lnTo>
                <a:cubicBezTo>
                  <a:pt x="5988424" y="3483728"/>
                  <a:pt x="5939758" y="3556727"/>
                  <a:pt x="5955126" y="3634848"/>
                </a:cubicBezTo>
                <a:cubicBezTo>
                  <a:pt x="5970494" y="3712969"/>
                  <a:pt x="6026844" y="3789810"/>
                  <a:pt x="6085755" y="3865369"/>
                </a:cubicBezTo>
                <a:lnTo>
                  <a:pt x="6308592" y="4088205"/>
                </a:lnTo>
                <a:lnTo>
                  <a:pt x="6393116" y="4172730"/>
                </a:lnTo>
              </a:path>
            </a:pathLst>
          </a:custGeom>
          <a:noFill/>
          <a:ln w="38100">
            <a:solidFill>
              <a:srgbClr val="9DC3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Freeform 87"/>
          <p:cNvSpPr/>
          <p:nvPr/>
        </p:nvSpPr>
        <p:spPr>
          <a:xfrm>
            <a:off x="26264027" y="13969573"/>
            <a:ext cx="622407" cy="491778"/>
          </a:xfrm>
          <a:custGeom>
            <a:avLst/>
            <a:gdLst>
              <a:gd name="connsiteX0" fmla="*/ 23052 w 622407"/>
              <a:gd name="connsiteY0" fmla="*/ 92209 h 491778"/>
              <a:gd name="connsiteX1" fmla="*/ 122944 w 622407"/>
              <a:gd name="connsiteY1" fmla="*/ 0 h 491778"/>
              <a:gd name="connsiteX2" fmla="*/ 291993 w 622407"/>
              <a:gd name="connsiteY2" fmla="*/ 15368 h 491778"/>
              <a:gd name="connsiteX3" fmla="*/ 445674 w 622407"/>
              <a:gd name="connsiteY3" fmla="*/ 7684 h 491778"/>
              <a:gd name="connsiteX4" fmla="*/ 622407 w 622407"/>
              <a:gd name="connsiteY4" fmla="*/ 176733 h 491778"/>
              <a:gd name="connsiteX5" fmla="*/ 614723 w 622407"/>
              <a:gd name="connsiteY5" fmla="*/ 376518 h 491778"/>
              <a:gd name="connsiteX6" fmla="*/ 522514 w 622407"/>
              <a:gd name="connsiteY6" fmla="*/ 391886 h 491778"/>
              <a:gd name="connsiteX7" fmla="*/ 453358 w 622407"/>
              <a:gd name="connsiteY7" fmla="*/ 491778 h 491778"/>
              <a:gd name="connsiteX8" fmla="*/ 353465 w 622407"/>
              <a:gd name="connsiteY8" fmla="*/ 445674 h 491778"/>
              <a:gd name="connsiteX9" fmla="*/ 222837 w 622407"/>
              <a:gd name="connsiteY9" fmla="*/ 453358 h 491778"/>
              <a:gd name="connsiteX10" fmla="*/ 38420 w 622407"/>
              <a:gd name="connsiteY10" fmla="*/ 453358 h 491778"/>
              <a:gd name="connsiteX11" fmla="*/ 0 w 622407"/>
              <a:gd name="connsiteY11" fmla="*/ 338098 h 491778"/>
              <a:gd name="connsiteX12" fmla="*/ 7684 w 622407"/>
              <a:gd name="connsiteY12" fmla="*/ 161365 h 491778"/>
              <a:gd name="connsiteX13" fmla="*/ 23052 w 622407"/>
              <a:gd name="connsiteY13" fmla="*/ 92209 h 49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407" h="491778">
                <a:moveTo>
                  <a:pt x="23052" y="92209"/>
                </a:moveTo>
                <a:lnTo>
                  <a:pt x="122944" y="0"/>
                </a:lnTo>
                <a:lnTo>
                  <a:pt x="291993" y="15368"/>
                </a:lnTo>
                <a:lnTo>
                  <a:pt x="445674" y="7684"/>
                </a:lnTo>
                <a:lnTo>
                  <a:pt x="622407" y="176733"/>
                </a:lnTo>
                <a:lnTo>
                  <a:pt x="614723" y="376518"/>
                </a:lnTo>
                <a:lnTo>
                  <a:pt x="522514" y="391886"/>
                </a:lnTo>
                <a:lnTo>
                  <a:pt x="453358" y="491778"/>
                </a:lnTo>
                <a:lnTo>
                  <a:pt x="353465" y="445674"/>
                </a:lnTo>
                <a:lnTo>
                  <a:pt x="222837" y="453358"/>
                </a:lnTo>
                <a:lnTo>
                  <a:pt x="38420" y="453358"/>
                </a:lnTo>
                <a:lnTo>
                  <a:pt x="0" y="338098"/>
                </a:lnTo>
                <a:lnTo>
                  <a:pt x="7684" y="161365"/>
                </a:lnTo>
                <a:lnTo>
                  <a:pt x="23052" y="92209"/>
                </a:lnTo>
                <a:close/>
              </a:path>
            </a:pathLst>
          </a:custGeom>
          <a:pattFill prst="smGrid">
            <a:fgClr>
              <a:schemeClr val="tx1"/>
            </a:fgClr>
            <a:bgClr>
              <a:schemeClr val="bg1">
                <a:lumMod val="75000"/>
              </a:schemeClr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18196183" y="12918508"/>
            <a:ext cx="111230" cy="99892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9" name="Picture 8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6339" y="10491479"/>
            <a:ext cx="527464" cy="741816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7928" y="11749810"/>
            <a:ext cx="785298" cy="785300"/>
          </a:xfrm>
          <a:prstGeom prst="rect">
            <a:avLst/>
          </a:prstGeom>
        </p:spPr>
      </p:pic>
      <p:sp>
        <p:nvSpPr>
          <p:cNvPr id="94" name="Freeform 93"/>
          <p:cNvSpPr/>
          <p:nvPr/>
        </p:nvSpPr>
        <p:spPr>
          <a:xfrm>
            <a:off x="11313744" y="11458558"/>
            <a:ext cx="450799" cy="453871"/>
          </a:xfrm>
          <a:custGeom>
            <a:avLst/>
            <a:gdLst>
              <a:gd name="connsiteX0" fmla="*/ 104775 w 485775"/>
              <a:gd name="connsiteY0" fmla="*/ 180975 h 447675"/>
              <a:gd name="connsiteX1" fmla="*/ 104775 w 485775"/>
              <a:gd name="connsiteY1" fmla="*/ 180975 h 447675"/>
              <a:gd name="connsiteX2" fmla="*/ 485775 w 485775"/>
              <a:gd name="connsiteY2" fmla="*/ 0 h 447675"/>
              <a:gd name="connsiteX3" fmla="*/ 447675 w 485775"/>
              <a:gd name="connsiteY3" fmla="*/ 171450 h 447675"/>
              <a:gd name="connsiteX4" fmla="*/ 438150 w 485775"/>
              <a:gd name="connsiteY4" fmla="*/ 371475 h 447675"/>
              <a:gd name="connsiteX5" fmla="*/ 209550 w 485775"/>
              <a:gd name="connsiteY5" fmla="*/ 447675 h 447675"/>
              <a:gd name="connsiteX6" fmla="*/ 0 w 485775"/>
              <a:gd name="connsiteY6" fmla="*/ 419100 h 447675"/>
              <a:gd name="connsiteX7" fmla="*/ 104775 w 485775"/>
              <a:gd name="connsiteY7" fmla="*/ 180975 h 447675"/>
              <a:gd name="connsiteX0" fmla="*/ 104775 w 505058"/>
              <a:gd name="connsiteY0" fmla="*/ 180991 h 447691"/>
              <a:gd name="connsiteX1" fmla="*/ 104775 w 505058"/>
              <a:gd name="connsiteY1" fmla="*/ 180991 h 447691"/>
              <a:gd name="connsiteX2" fmla="*/ 485775 w 505058"/>
              <a:gd name="connsiteY2" fmla="*/ 16 h 447691"/>
              <a:gd name="connsiteX3" fmla="*/ 447675 w 505058"/>
              <a:gd name="connsiteY3" fmla="*/ 171466 h 447691"/>
              <a:gd name="connsiteX4" fmla="*/ 438150 w 505058"/>
              <a:gd name="connsiteY4" fmla="*/ 371491 h 447691"/>
              <a:gd name="connsiteX5" fmla="*/ 209550 w 505058"/>
              <a:gd name="connsiteY5" fmla="*/ 447691 h 447691"/>
              <a:gd name="connsiteX6" fmla="*/ 0 w 505058"/>
              <a:gd name="connsiteY6" fmla="*/ 419116 h 447691"/>
              <a:gd name="connsiteX7" fmla="*/ 104775 w 505058"/>
              <a:gd name="connsiteY7" fmla="*/ 180991 h 447691"/>
              <a:gd name="connsiteX0" fmla="*/ 106730 w 507013"/>
              <a:gd name="connsiteY0" fmla="*/ 180991 h 447691"/>
              <a:gd name="connsiteX1" fmla="*/ 106730 w 507013"/>
              <a:gd name="connsiteY1" fmla="*/ 180991 h 447691"/>
              <a:gd name="connsiteX2" fmla="*/ 487730 w 507013"/>
              <a:gd name="connsiteY2" fmla="*/ 16 h 447691"/>
              <a:gd name="connsiteX3" fmla="*/ 449630 w 507013"/>
              <a:gd name="connsiteY3" fmla="*/ 171466 h 447691"/>
              <a:gd name="connsiteX4" fmla="*/ 440105 w 507013"/>
              <a:gd name="connsiteY4" fmla="*/ 371491 h 447691"/>
              <a:gd name="connsiteX5" fmla="*/ 211505 w 507013"/>
              <a:gd name="connsiteY5" fmla="*/ 447691 h 447691"/>
              <a:gd name="connsiteX6" fmla="*/ 1955 w 507013"/>
              <a:gd name="connsiteY6" fmla="*/ 419116 h 447691"/>
              <a:gd name="connsiteX7" fmla="*/ 106730 w 507013"/>
              <a:gd name="connsiteY7" fmla="*/ 180991 h 447691"/>
              <a:gd name="connsiteX0" fmla="*/ 106730 w 507013"/>
              <a:gd name="connsiteY0" fmla="*/ 180991 h 453870"/>
              <a:gd name="connsiteX1" fmla="*/ 106730 w 507013"/>
              <a:gd name="connsiteY1" fmla="*/ 180991 h 453870"/>
              <a:gd name="connsiteX2" fmla="*/ 487730 w 507013"/>
              <a:gd name="connsiteY2" fmla="*/ 16 h 453870"/>
              <a:gd name="connsiteX3" fmla="*/ 449630 w 507013"/>
              <a:gd name="connsiteY3" fmla="*/ 171466 h 453870"/>
              <a:gd name="connsiteX4" fmla="*/ 440105 w 507013"/>
              <a:gd name="connsiteY4" fmla="*/ 371491 h 453870"/>
              <a:gd name="connsiteX5" fmla="*/ 211505 w 507013"/>
              <a:gd name="connsiteY5" fmla="*/ 447691 h 453870"/>
              <a:gd name="connsiteX6" fmla="*/ 1955 w 507013"/>
              <a:gd name="connsiteY6" fmla="*/ 419116 h 453870"/>
              <a:gd name="connsiteX7" fmla="*/ 106730 w 507013"/>
              <a:gd name="connsiteY7" fmla="*/ 180991 h 453870"/>
              <a:gd name="connsiteX0" fmla="*/ 106730 w 507013"/>
              <a:gd name="connsiteY0" fmla="*/ 180991 h 453870"/>
              <a:gd name="connsiteX1" fmla="*/ 106730 w 507013"/>
              <a:gd name="connsiteY1" fmla="*/ 180991 h 453870"/>
              <a:gd name="connsiteX2" fmla="*/ 487730 w 507013"/>
              <a:gd name="connsiteY2" fmla="*/ 16 h 453870"/>
              <a:gd name="connsiteX3" fmla="*/ 449630 w 507013"/>
              <a:gd name="connsiteY3" fmla="*/ 171466 h 453870"/>
              <a:gd name="connsiteX4" fmla="*/ 440105 w 507013"/>
              <a:gd name="connsiteY4" fmla="*/ 371491 h 453870"/>
              <a:gd name="connsiteX5" fmla="*/ 211505 w 507013"/>
              <a:gd name="connsiteY5" fmla="*/ 447691 h 453870"/>
              <a:gd name="connsiteX6" fmla="*/ 1955 w 507013"/>
              <a:gd name="connsiteY6" fmla="*/ 419116 h 453870"/>
              <a:gd name="connsiteX7" fmla="*/ 106730 w 507013"/>
              <a:gd name="connsiteY7" fmla="*/ 180991 h 453870"/>
              <a:gd name="connsiteX0" fmla="*/ 106730 w 506388"/>
              <a:gd name="connsiteY0" fmla="*/ 180992 h 453871"/>
              <a:gd name="connsiteX1" fmla="*/ 106730 w 506388"/>
              <a:gd name="connsiteY1" fmla="*/ 180992 h 453871"/>
              <a:gd name="connsiteX2" fmla="*/ 487730 w 506388"/>
              <a:gd name="connsiteY2" fmla="*/ 17 h 453871"/>
              <a:gd name="connsiteX3" fmla="*/ 449630 w 506388"/>
              <a:gd name="connsiteY3" fmla="*/ 171467 h 453871"/>
              <a:gd name="connsiteX4" fmla="*/ 440105 w 506388"/>
              <a:gd name="connsiteY4" fmla="*/ 371492 h 453871"/>
              <a:gd name="connsiteX5" fmla="*/ 211505 w 506388"/>
              <a:gd name="connsiteY5" fmla="*/ 447692 h 453871"/>
              <a:gd name="connsiteX6" fmla="*/ 1955 w 506388"/>
              <a:gd name="connsiteY6" fmla="*/ 419117 h 453871"/>
              <a:gd name="connsiteX7" fmla="*/ 106730 w 506388"/>
              <a:gd name="connsiteY7" fmla="*/ 180992 h 453871"/>
              <a:gd name="connsiteX0" fmla="*/ 106730 w 450799"/>
              <a:gd name="connsiteY0" fmla="*/ 180992 h 453871"/>
              <a:gd name="connsiteX1" fmla="*/ 106730 w 450799"/>
              <a:gd name="connsiteY1" fmla="*/ 180992 h 453871"/>
              <a:gd name="connsiteX2" fmla="*/ 411530 w 450799"/>
              <a:gd name="connsiteY2" fmla="*/ 17 h 453871"/>
              <a:gd name="connsiteX3" fmla="*/ 449630 w 450799"/>
              <a:gd name="connsiteY3" fmla="*/ 171467 h 453871"/>
              <a:gd name="connsiteX4" fmla="*/ 440105 w 450799"/>
              <a:gd name="connsiteY4" fmla="*/ 371492 h 453871"/>
              <a:gd name="connsiteX5" fmla="*/ 211505 w 450799"/>
              <a:gd name="connsiteY5" fmla="*/ 447692 h 453871"/>
              <a:gd name="connsiteX6" fmla="*/ 1955 w 450799"/>
              <a:gd name="connsiteY6" fmla="*/ 419117 h 453871"/>
              <a:gd name="connsiteX7" fmla="*/ 106730 w 450799"/>
              <a:gd name="connsiteY7" fmla="*/ 180992 h 45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0799" h="453871">
                <a:moveTo>
                  <a:pt x="106730" y="180992"/>
                </a:moveTo>
                <a:lnTo>
                  <a:pt x="106730" y="180992"/>
                </a:lnTo>
                <a:cubicBezTo>
                  <a:pt x="157530" y="150830"/>
                  <a:pt x="354380" y="1605"/>
                  <a:pt x="411530" y="17"/>
                </a:cubicBezTo>
                <a:cubicBezTo>
                  <a:pt x="468680" y="-1571"/>
                  <a:pt x="444868" y="109555"/>
                  <a:pt x="449630" y="171467"/>
                </a:cubicBezTo>
                <a:cubicBezTo>
                  <a:pt x="454393" y="233380"/>
                  <a:pt x="443280" y="304817"/>
                  <a:pt x="440105" y="371492"/>
                </a:cubicBezTo>
                <a:cubicBezTo>
                  <a:pt x="436930" y="438167"/>
                  <a:pt x="284530" y="439755"/>
                  <a:pt x="211505" y="447692"/>
                </a:cubicBezTo>
                <a:cubicBezTo>
                  <a:pt x="138480" y="455629"/>
                  <a:pt x="19417" y="463567"/>
                  <a:pt x="1955" y="419117"/>
                </a:cubicBezTo>
                <a:cubicBezTo>
                  <a:pt x="-15507" y="374667"/>
                  <a:pt x="89268" y="220680"/>
                  <a:pt x="106730" y="18099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rgbClr val="E2F0D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 rot="1376838">
            <a:off x="12731557" y="9036370"/>
            <a:ext cx="19143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Glider Route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2429955" y="16579757"/>
            <a:ext cx="121144" cy="10996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TextBox 119"/>
          <p:cNvSpPr txBox="1"/>
          <p:nvPr/>
        </p:nvSpPr>
        <p:spPr>
          <a:xfrm>
            <a:off x="25207880" y="14499528"/>
            <a:ext cx="8867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Paris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 rot="707183">
            <a:off x="15990275" y="12168554"/>
            <a:ext cx="26164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Invasion Beaches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314080" y="14350507"/>
            <a:ext cx="6147155" cy="3681824"/>
            <a:chOff x="337526" y="14350507"/>
            <a:chExt cx="6147155" cy="3681824"/>
          </a:xfrm>
        </p:grpSpPr>
        <p:sp>
          <p:nvSpPr>
            <p:cNvPr id="96" name="Rectangle 95"/>
            <p:cNvSpPr/>
            <p:nvPr/>
          </p:nvSpPr>
          <p:spPr>
            <a:xfrm>
              <a:off x="337526" y="14350507"/>
              <a:ext cx="6147155" cy="3681824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834570" y="14381975"/>
              <a:ext cx="5126340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Airborne Assault</a:t>
              </a:r>
            </a:p>
            <a:p>
              <a:pPr algn="ctr"/>
              <a:r>
                <a:rPr lang="en-US" sz="4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Flight Routes</a:t>
              </a:r>
              <a:endParaRPr lang="en-US" sz="4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924275" y="16134635"/>
              <a:ext cx="178292" cy="172414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123256" y="15948181"/>
              <a:ext cx="347030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Navigation Waypoint</a:t>
              </a:r>
              <a:endParaRPr lang="en-US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123256" y="16368789"/>
              <a:ext cx="296529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Departure Airfield</a:t>
              </a:r>
              <a:endParaRPr lang="en-US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607770" y="17074573"/>
              <a:ext cx="3820849" cy="880736"/>
              <a:chOff x="22760251" y="17598028"/>
              <a:chExt cx="3820849" cy="880736"/>
            </a:xfrm>
          </p:grpSpPr>
          <p:grpSp>
            <p:nvGrpSpPr>
              <p:cNvPr id="106" name="Group 105"/>
              <p:cNvGrpSpPr/>
              <p:nvPr/>
            </p:nvGrpSpPr>
            <p:grpSpPr>
              <a:xfrm>
                <a:off x="22760251" y="17598028"/>
                <a:ext cx="3820849" cy="880736"/>
                <a:chOff x="3748566" y="17136468"/>
                <a:chExt cx="3820849" cy="880736"/>
              </a:xfrm>
            </p:grpSpPr>
            <p:grpSp>
              <p:nvGrpSpPr>
                <p:cNvPr id="107" name="Group 106"/>
                <p:cNvGrpSpPr/>
                <p:nvPr/>
              </p:nvGrpSpPr>
              <p:grpSpPr>
                <a:xfrm>
                  <a:off x="3919456" y="17136468"/>
                  <a:ext cx="2029567" cy="152401"/>
                  <a:chOff x="1017802" y="4362463"/>
                  <a:chExt cx="5286428" cy="222519"/>
                </a:xfrm>
              </p:grpSpPr>
              <p:grpSp>
                <p:nvGrpSpPr>
                  <p:cNvPr id="109" name="Group 108"/>
                  <p:cNvGrpSpPr/>
                  <p:nvPr/>
                </p:nvGrpSpPr>
                <p:grpSpPr>
                  <a:xfrm>
                    <a:off x="1017802" y="4362463"/>
                    <a:ext cx="3453474" cy="222519"/>
                    <a:chOff x="-532817" y="24567128"/>
                    <a:chExt cx="1754005" cy="214731"/>
                  </a:xfrm>
                </p:grpSpPr>
                <p:sp>
                  <p:nvSpPr>
                    <p:cNvPr id="111" name="Rectangle 110"/>
                    <p:cNvSpPr/>
                    <p:nvPr/>
                  </p:nvSpPr>
                  <p:spPr>
                    <a:xfrm>
                      <a:off x="-532817" y="24567128"/>
                      <a:ext cx="913951" cy="214731"/>
                    </a:xfrm>
                    <a:prstGeom prst="rect">
                      <a:avLst/>
                    </a:prstGeom>
                    <a:solidFill>
                      <a:srgbClr val="C00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Rectangle 111"/>
                    <p:cNvSpPr/>
                    <p:nvPr/>
                  </p:nvSpPr>
                  <p:spPr>
                    <a:xfrm>
                      <a:off x="381134" y="24567632"/>
                      <a:ext cx="840054" cy="21351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0" name="Rectangle 109"/>
                  <p:cNvSpPr/>
                  <p:nvPr/>
                </p:nvSpPr>
                <p:spPr>
                  <a:xfrm>
                    <a:off x="4471277" y="4365077"/>
                    <a:ext cx="1832953" cy="214096"/>
                  </a:xfrm>
                  <a:prstGeom prst="rect">
                    <a:avLst/>
                  </a:prstGeom>
                  <a:solidFill>
                    <a:srgbClr val="C00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8" name="TextBox 107"/>
                <p:cNvSpPr txBox="1"/>
                <p:nvPr/>
              </p:nvSpPr>
              <p:spPr>
                <a:xfrm>
                  <a:off x="3748566" y="17309318"/>
                  <a:ext cx="3820849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0     </a:t>
                  </a:r>
                  <a:r>
                    <a:rPr lang="en-US" sz="2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10    20    30    40    50                      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 algn="ctr">
                    <a:lnSpc>
                      <a:spcPts val="2400"/>
                    </a:lnSpc>
                  </a:pPr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Miles                </a:t>
                  </a:r>
                </a:p>
              </p:txBody>
            </p:sp>
          </p:grpSp>
          <p:sp>
            <p:nvSpPr>
              <p:cNvPr id="113" name="Rectangle 112"/>
              <p:cNvSpPr/>
              <p:nvPr/>
            </p:nvSpPr>
            <p:spPr>
              <a:xfrm>
                <a:off x="24960709" y="17599821"/>
                <a:ext cx="634999" cy="146632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25607441" y="17599824"/>
                <a:ext cx="703708" cy="146632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06084" y="16024322"/>
              <a:ext cx="1132776" cy="1287060"/>
            </a:xfrm>
            <a:prstGeom prst="rect">
              <a:avLst/>
            </a:prstGeom>
          </p:spPr>
        </p:pic>
        <p:sp>
          <p:nvSpPr>
            <p:cNvPr id="124" name="Oval 123"/>
            <p:cNvSpPr/>
            <p:nvPr/>
          </p:nvSpPr>
          <p:spPr>
            <a:xfrm>
              <a:off x="924275" y="16555243"/>
              <a:ext cx="178292" cy="172414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5" name="Oval 124"/>
          <p:cNvSpPr/>
          <p:nvPr/>
        </p:nvSpPr>
        <p:spPr>
          <a:xfrm>
            <a:off x="15170550" y="11865103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12457047" y="3064277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12239798" y="1119240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12663226" y="4954994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11282829" y="5164299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12011576" y="6631596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Oval 131"/>
          <p:cNvSpPr/>
          <p:nvPr/>
        </p:nvSpPr>
        <p:spPr>
          <a:xfrm>
            <a:off x="11200287" y="8490898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Oval 132"/>
          <p:cNvSpPr/>
          <p:nvPr/>
        </p:nvSpPr>
        <p:spPr>
          <a:xfrm>
            <a:off x="10466877" y="10244639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Oval 133"/>
          <p:cNvSpPr/>
          <p:nvPr/>
        </p:nvSpPr>
        <p:spPr>
          <a:xfrm>
            <a:off x="14081440" y="12175734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Oval 134"/>
          <p:cNvSpPr/>
          <p:nvPr/>
        </p:nvSpPr>
        <p:spPr>
          <a:xfrm>
            <a:off x="13629497" y="12241030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13734365" y="11713435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Oval 136"/>
          <p:cNvSpPr/>
          <p:nvPr/>
        </p:nvSpPr>
        <p:spPr>
          <a:xfrm>
            <a:off x="15822844" y="11611415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/>
          <p:cNvSpPr/>
          <p:nvPr/>
        </p:nvSpPr>
        <p:spPr>
          <a:xfrm>
            <a:off x="15986328" y="10403635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Oval 138"/>
          <p:cNvSpPr/>
          <p:nvPr/>
        </p:nvSpPr>
        <p:spPr>
          <a:xfrm>
            <a:off x="15379580" y="11996707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0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610030" y="1220542"/>
            <a:ext cx="2503488" cy="942975"/>
            <a:chOff x="15361" y="4723"/>
            <a:chExt cx="1577" cy="594"/>
          </a:xfrm>
        </p:grpSpPr>
        <p:sp>
          <p:nvSpPr>
            <p:cNvPr id="141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2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100" name="Rectangle 99"/>
          <p:cNvSpPr/>
          <p:nvPr/>
        </p:nvSpPr>
        <p:spPr>
          <a:xfrm>
            <a:off x="290867" y="176463"/>
            <a:ext cx="26979769" cy="17853959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TextBox 143"/>
          <p:cNvSpPr txBox="1"/>
          <p:nvPr/>
        </p:nvSpPr>
        <p:spPr>
          <a:xfrm>
            <a:off x="12462899" y="1048977"/>
            <a:ext cx="143981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Cleveland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11557831" y="3079128"/>
            <a:ext cx="96853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Dallas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11328619" y="4728004"/>
            <a:ext cx="6864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Ada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804535" y="4938157"/>
            <a:ext cx="73289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Elko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14392967" y="3926989"/>
            <a:ext cx="96853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Austin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10686326" y="6498821"/>
            <a:ext cx="126829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Flatbush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0695108" y="10037271"/>
            <a:ext cx="131478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Hoboken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6180235" y="10201933"/>
            <a:ext cx="129875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Spokane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5981237" y="11413490"/>
            <a:ext cx="129875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Paducah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2887956" y="12286368"/>
            <a:ext cx="85953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Reno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13434885" y="12715627"/>
            <a:ext cx="140936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Muleshoe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4" name="Straight Connector 103"/>
          <p:cNvCxnSpPr>
            <a:stCxn id="156" idx="0"/>
            <a:endCxn id="134" idx="4"/>
          </p:cNvCxnSpPr>
          <p:nvPr/>
        </p:nvCxnSpPr>
        <p:spPr>
          <a:xfrm flipV="1">
            <a:off x="14139565" y="12348148"/>
            <a:ext cx="31021" cy="367479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TextBox 158"/>
          <p:cNvSpPr txBox="1"/>
          <p:nvPr/>
        </p:nvSpPr>
        <p:spPr>
          <a:xfrm>
            <a:off x="13752707" y="11384692"/>
            <a:ext cx="100059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Peoria</a:t>
            </a:r>
            <a:endParaRPr lang="en-US" sz="2200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6361008" y="4989433"/>
            <a:ext cx="20233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Portsmouth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14314180" y="4530631"/>
            <a:ext cx="252505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Southhampton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2" name="Oval 161"/>
          <p:cNvSpPr/>
          <p:nvPr/>
        </p:nvSpPr>
        <p:spPr>
          <a:xfrm>
            <a:off x="14993926" y="2903960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8866173" y="5728888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Oval 163"/>
          <p:cNvSpPr/>
          <p:nvPr/>
        </p:nvSpPr>
        <p:spPr>
          <a:xfrm>
            <a:off x="9291426" y="4964465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Oval 166"/>
          <p:cNvSpPr/>
          <p:nvPr/>
        </p:nvSpPr>
        <p:spPr>
          <a:xfrm>
            <a:off x="10261937" y="4544985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>
            <a:off x="15311718" y="2775247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>
            <a:off x="15764177" y="2767330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Oval 169"/>
          <p:cNvSpPr/>
          <p:nvPr/>
        </p:nvSpPr>
        <p:spPr>
          <a:xfrm>
            <a:off x="15978952" y="3021248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Oval 170"/>
          <p:cNvSpPr/>
          <p:nvPr/>
        </p:nvSpPr>
        <p:spPr>
          <a:xfrm>
            <a:off x="16303999" y="3179730"/>
            <a:ext cx="178292" cy="172414"/>
          </a:xfrm>
          <a:prstGeom prst="ellipse">
            <a:avLst/>
          </a:prstGeom>
          <a:solidFill>
            <a:schemeClr val="tx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 rot="2566216">
            <a:off x="8060904" y="3652071"/>
            <a:ext cx="2263553" cy="3103851"/>
          </a:xfrm>
          <a:prstGeom prst="ellipse">
            <a:avLst/>
          </a:prstGeom>
          <a:noFill/>
          <a:ln w="508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/>
          <p:cNvSpPr/>
          <p:nvPr/>
        </p:nvSpPr>
        <p:spPr>
          <a:xfrm rot="5833988">
            <a:off x="14681573" y="496904"/>
            <a:ext cx="2163814" cy="5012846"/>
          </a:xfrm>
          <a:prstGeom prst="ellipse">
            <a:avLst/>
          </a:prstGeom>
          <a:noFill/>
          <a:ln w="508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TextBox 173"/>
          <p:cNvSpPr txBox="1"/>
          <p:nvPr/>
        </p:nvSpPr>
        <p:spPr>
          <a:xfrm>
            <a:off x="6483222" y="5094684"/>
            <a:ext cx="12206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101 </a:t>
            </a:r>
            <a:r>
              <a:rPr lang="en-US" sz="2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Abn</a:t>
            </a:r>
            <a:endParaRPr lang="en-US" sz="2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17936476" y="3722046"/>
            <a:ext cx="12206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101 </a:t>
            </a:r>
            <a:r>
              <a:rPr lang="en-US" sz="2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Abn</a:t>
            </a:r>
            <a:endParaRPr lang="en-US" sz="2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Oval 128"/>
          <p:cNvSpPr/>
          <p:nvPr/>
        </p:nvSpPr>
        <p:spPr>
          <a:xfrm>
            <a:off x="14353675" y="3766282"/>
            <a:ext cx="178292" cy="172414"/>
          </a:xfrm>
          <a:prstGeom prst="ellipse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587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Rectangle 901"/>
          <p:cNvSpPr/>
          <p:nvPr/>
        </p:nvSpPr>
        <p:spPr>
          <a:xfrm>
            <a:off x="46842" y="14884349"/>
            <a:ext cx="8468694" cy="140346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Rectangle 832"/>
          <p:cNvSpPr/>
          <p:nvPr/>
        </p:nvSpPr>
        <p:spPr>
          <a:xfrm>
            <a:off x="73345" y="11101694"/>
            <a:ext cx="8406263" cy="140346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8703" y="14287"/>
            <a:ext cx="19021425" cy="182594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</p:pic>
      <p:sp>
        <p:nvSpPr>
          <p:cNvPr id="868" name="Rectangle 867"/>
          <p:cNvSpPr/>
          <p:nvPr/>
        </p:nvSpPr>
        <p:spPr>
          <a:xfrm>
            <a:off x="74290" y="12949980"/>
            <a:ext cx="8298303" cy="140346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Rectangle 831"/>
          <p:cNvSpPr/>
          <p:nvPr/>
        </p:nvSpPr>
        <p:spPr>
          <a:xfrm>
            <a:off x="74094" y="7270858"/>
            <a:ext cx="8253132" cy="14034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Rectangle 830"/>
          <p:cNvSpPr/>
          <p:nvPr/>
        </p:nvSpPr>
        <p:spPr>
          <a:xfrm>
            <a:off x="72242" y="5543831"/>
            <a:ext cx="8276660" cy="1403460"/>
          </a:xfrm>
          <a:prstGeom prst="rect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74281" y="3740073"/>
            <a:ext cx="8252945" cy="140346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4700738" y="6274957"/>
            <a:ext cx="1723292" cy="973014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537323" y="181757"/>
            <a:ext cx="573740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Airborne Assault</a:t>
            </a:r>
          </a:p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Drop Pattern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2172" y="1909959"/>
            <a:ext cx="1044550" cy="1469038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3490" y="9111892"/>
            <a:ext cx="1514475" cy="1514475"/>
          </a:xfrm>
          <a:prstGeom prst="rect">
            <a:avLst/>
          </a:prstGeom>
        </p:spPr>
      </p:pic>
      <p:sp>
        <p:nvSpPr>
          <p:cNvPr id="42" name="TextBox 41"/>
          <p:cNvSpPr txBox="1"/>
          <p:nvPr/>
        </p:nvSpPr>
        <p:spPr>
          <a:xfrm>
            <a:off x="15281510" y="6349386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O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4282" y="4172648"/>
            <a:ext cx="16898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O: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64260" y="5891739"/>
            <a:ext cx="152259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T: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76715" y="11553929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D: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79551" y="13345947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A: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81492" y="15242216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C: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6316" y="7632848"/>
            <a:ext cx="16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DZ N: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10305535" y="5054823"/>
            <a:ext cx="13742893" cy="9977431"/>
          </a:xfrm>
          <a:custGeom>
            <a:avLst/>
            <a:gdLst>
              <a:gd name="connsiteX0" fmla="*/ 593124 w 13740714"/>
              <a:gd name="connsiteY0" fmla="*/ 4942702 h 9934832"/>
              <a:gd name="connsiteX1" fmla="*/ 98854 w 13740714"/>
              <a:gd name="connsiteY1" fmla="*/ 4720281 h 9934832"/>
              <a:gd name="connsiteX2" fmla="*/ 0 w 13740714"/>
              <a:gd name="connsiteY2" fmla="*/ 3583459 h 9934832"/>
              <a:gd name="connsiteX3" fmla="*/ 518984 w 13740714"/>
              <a:gd name="connsiteY3" fmla="*/ 1902940 h 9934832"/>
              <a:gd name="connsiteX4" fmla="*/ 889687 w 13740714"/>
              <a:gd name="connsiteY4" fmla="*/ 1210962 h 9934832"/>
              <a:gd name="connsiteX5" fmla="*/ 1210962 w 13740714"/>
              <a:gd name="connsiteY5" fmla="*/ 691978 h 9934832"/>
              <a:gd name="connsiteX6" fmla="*/ 2001795 w 13740714"/>
              <a:gd name="connsiteY6" fmla="*/ 0 h 9934832"/>
              <a:gd name="connsiteX7" fmla="*/ 2570206 w 13740714"/>
              <a:gd name="connsiteY7" fmla="*/ 98854 h 9934832"/>
              <a:gd name="connsiteX8" fmla="*/ 3188043 w 13740714"/>
              <a:gd name="connsiteY8" fmla="*/ 420130 h 9934832"/>
              <a:gd name="connsiteX9" fmla="*/ 4349579 w 13740714"/>
              <a:gd name="connsiteY9" fmla="*/ 840259 h 9934832"/>
              <a:gd name="connsiteX10" fmla="*/ 4819135 w 13740714"/>
              <a:gd name="connsiteY10" fmla="*/ 889686 h 9934832"/>
              <a:gd name="connsiteX11" fmla="*/ 5708822 w 13740714"/>
              <a:gd name="connsiteY11" fmla="*/ 420130 h 9934832"/>
              <a:gd name="connsiteX12" fmla="*/ 6351373 w 13740714"/>
              <a:gd name="connsiteY12" fmla="*/ 296562 h 9934832"/>
              <a:gd name="connsiteX13" fmla="*/ 7241060 w 13740714"/>
              <a:gd name="connsiteY13" fmla="*/ 370702 h 9934832"/>
              <a:gd name="connsiteX14" fmla="*/ 8204887 w 13740714"/>
              <a:gd name="connsiteY14" fmla="*/ 617838 h 9934832"/>
              <a:gd name="connsiteX15" fmla="*/ 8921579 w 13740714"/>
              <a:gd name="connsiteY15" fmla="*/ 617838 h 9934832"/>
              <a:gd name="connsiteX16" fmla="*/ 9811265 w 13740714"/>
              <a:gd name="connsiteY16" fmla="*/ 296562 h 9934832"/>
              <a:gd name="connsiteX17" fmla="*/ 10305535 w 13740714"/>
              <a:gd name="connsiteY17" fmla="*/ 345989 h 9934832"/>
              <a:gd name="connsiteX18" fmla="*/ 10972800 w 13740714"/>
              <a:gd name="connsiteY18" fmla="*/ 642551 h 9934832"/>
              <a:gd name="connsiteX19" fmla="*/ 11294076 w 13740714"/>
              <a:gd name="connsiteY19" fmla="*/ 1383957 h 9934832"/>
              <a:gd name="connsiteX20" fmla="*/ 11368216 w 13740714"/>
              <a:gd name="connsiteY20" fmla="*/ 2174789 h 9934832"/>
              <a:gd name="connsiteX21" fmla="*/ 12010768 w 13740714"/>
              <a:gd name="connsiteY21" fmla="*/ 2990335 h 9934832"/>
              <a:gd name="connsiteX22" fmla="*/ 12801600 w 13740714"/>
              <a:gd name="connsiteY22" fmla="*/ 3435178 h 9934832"/>
              <a:gd name="connsiteX23" fmla="*/ 13666573 w 13740714"/>
              <a:gd name="connsiteY23" fmla="*/ 4769708 h 9934832"/>
              <a:gd name="connsiteX24" fmla="*/ 13617146 w 13740714"/>
              <a:gd name="connsiteY24" fmla="*/ 5412259 h 9934832"/>
              <a:gd name="connsiteX25" fmla="*/ 13740714 w 13740714"/>
              <a:gd name="connsiteY25" fmla="*/ 6623221 h 9934832"/>
              <a:gd name="connsiteX26" fmla="*/ 13419438 w 13740714"/>
              <a:gd name="connsiteY26" fmla="*/ 7933038 h 9934832"/>
              <a:gd name="connsiteX27" fmla="*/ 12900454 w 13740714"/>
              <a:gd name="connsiteY27" fmla="*/ 8575589 h 9934832"/>
              <a:gd name="connsiteX28" fmla="*/ 12851027 w 13740714"/>
              <a:gd name="connsiteY28" fmla="*/ 9094573 h 9934832"/>
              <a:gd name="connsiteX29" fmla="*/ 12579179 w 13740714"/>
              <a:gd name="connsiteY29" fmla="*/ 9662984 h 9934832"/>
              <a:gd name="connsiteX30" fmla="*/ 12282616 w 13740714"/>
              <a:gd name="connsiteY30" fmla="*/ 9662984 h 9934832"/>
              <a:gd name="connsiteX31" fmla="*/ 11788346 w 13740714"/>
              <a:gd name="connsiteY31" fmla="*/ 9489989 h 9934832"/>
              <a:gd name="connsiteX32" fmla="*/ 11541211 w 13740714"/>
              <a:gd name="connsiteY32" fmla="*/ 9489989 h 9934832"/>
              <a:gd name="connsiteX33" fmla="*/ 11294076 w 13740714"/>
              <a:gd name="connsiteY33" fmla="*/ 9786551 h 9934832"/>
              <a:gd name="connsiteX34" fmla="*/ 10775092 w 13740714"/>
              <a:gd name="connsiteY34" fmla="*/ 9489989 h 9934832"/>
              <a:gd name="connsiteX35" fmla="*/ 10527957 w 13740714"/>
              <a:gd name="connsiteY35" fmla="*/ 9934832 h 9934832"/>
              <a:gd name="connsiteX36" fmla="*/ 9934833 w 13740714"/>
              <a:gd name="connsiteY36" fmla="*/ 9514702 h 9934832"/>
              <a:gd name="connsiteX37" fmla="*/ 9218141 w 13740714"/>
              <a:gd name="connsiteY37" fmla="*/ 9588843 h 9934832"/>
              <a:gd name="connsiteX38" fmla="*/ 8106033 w 13740714"/>
              <a:gd name="connsiteY38" fmla="*/ 8971005 h 9934832"/>
              <a:gd name="connsiteX39" fmla="*/ 7414054 w 13740714"/>
              <a:gd name="connsiteY39" fmla="*/ 7834184 h 9934832"/>
              <a:gd name="connsiteX40" fmla="*/ 7241060 w 13740714"/>
              <a:gd name="connsiteY40" fmla="*/ 7661189 h 9934832"/>
              <a:gd name="connsiteX41" fmla="*/ 7068065 w 13740714"/>
              <a:gd name="connsiteY41" fmla="*/ 7265773 h 9934832"/>
              <a:gd name="connsiteX42" fmla="*/ 6425514 w 13740714"/>
              <a:gd name="connsiteY42" fmla="*/ 7216346 h 9934832"/>
              <a:gd name="connsiteX43" fmla="*/ 6301946 w 13740714"/>
              <a:gd name="connsiteY43" fmla="*/ 6870357 h 9934832"/>
              <a:gd name="connsiteX44" fmla="*/ 5585254 w 13740714"/>
              <a:gd name="connsiteY44" fmla="*/ 6845643 h 9934832"/>
              <a:gd name="connsiteX45" fmla="*/ 5338119 w 13740714"/>
              <a:gd name="connsiteY45" fmla="*/ 6178378 h 9934832"/>
              <a:gd name="connsiteX46" fmla="*/ 5066270 w 13740714"/>
              <a:gd name="connsiteY46" fmla="*/ 5609967 h 9934832"/>
              <a:gd name="connsiteX47" fmla="*/ 5239265 w 13740714"/>
              <a:gd name="connsiteY47" fmla="*/ 5239265 h 9934832"/>
              <a:gd name="connsiteX48" fmla="*/ 5066270 w 13740714"/>
              <a:gd name="connsiteY48" fmla="*/ 4744994 h 9934832"/>
              <a:gd name="connsiteX49" fmla="*/ 4349579 w 13740714"/>
              <a:gd name="connsiteY49" fmla="*/ 5016843 h 9934832"/>
              <a:gd name="connsiteX50" fmla="*/ 4077730 w 13740714"/>
              <a:gd name="connsiteY50" fmla="*/ 5461686 h 9934832"/>
              <a:gd name="connsiteX51" fmla="*/ 3410465 w 13740714"/>
              <a:gd name="connsiteY51" fmla="*/ 5659394 h 9934832"/>
              <a:gd name="connsiteX52" fmla="*/ 2940908 w 13740714"/>
              <a:gd name="connsiteY52" fmla="*/ 5684108 h 9934832"/>
              <a:gd name="connsiteX53" fmla="*/ 2496065 w 13740714"/>
              <a:gd name="connsiteY53" fmla="*/ 5560540 h 9934832"/>
              <a:gd name="connsiteX54" fmla="*/ 1828800 w 13740714"/>
              <a:gd name="connsiteY54" fmla="*/ 5511113 h 9934832"/>
              <a:gd name="connsiteX55" fmla="*/ 1433384 w 13740714"/>
              <a:gd name="connsiteY55" fmla="*/ 5189838 h 9934832"/>
              <a:gd name="connsiteX56" fmla="*/ 1087395 w 13740714"/>
              <a:gd name="connsiteY56" fmla="*/ 4819135 h 9934832"/>
              <a:gd name="connsiteX57" fmla="*/ 593124 w 13740714"/>
              <a:gd name="connsiteY57" fmla="*/ 4942702 h 9934832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349579 w 13740714"/>
              <a:gd name="connsiteY9" fmla="*/ 876418 h 9970991"/>
              <a:gd name="connsiteX10" fmla="*/ 4819135 w 13740714"/>
              <a:gd name="connsiteY10" fmla="*/ 925845 h 9970991"/>
              <a:gd name="connsiteX11" fmla="*/ 5708822 w 13740714"/>
              <a:gd name="connsiteY11" fmla="*/ 456289 h 9970991"/>
              <a:gd name="connsiteX12" fmla="*/ 6351373 w 13740714"/>
              <a:gd name="connsiteY12" fmla="*/ 332721 h 9970991"/>
              <a:gd name="connsiteX13" fmla="*/ 7241060 w 13740714"/>
              <a:gd name="connsiteY13" fmla="*/ 406861 h 9970991"/>
              <a:gd name="connsiteX14" fmla="*/ 8204887 w 13740714"/>
              <a:gd name="connsiteY14" fmla="*/ 653997 h 9970991"/>
              <a:gd name="connsiteX15" fmla="*/ 8921579 w 13740714"/>
              <a:gd name="connsiteY15" fmla="*/ 653997 h 9970991"/>
              <a:gd name="connsiteX16" fmla="*/ 9811265 w 13740714"/>
              <a:gd name="connsiteY16" fmla="*/ 332721 h 9970991"/>
              <a:gd name="connsiteX17" fmla="*/ 10305535 w 13740714"/>
              <a:gd name="connsiteY17" fmla="*/ 382148 h 9970991"/>
              <a:gd name="connsiteX18" fmla="*/ 10972800 w 13740714"/>
              <a:gd name="connsiteY18" fmla="*/ 678710 h 9970991"/>
              <a:gd name="connsiteX19" fmla="*/ 11294076 w 13740714"/>
              <a:gd name="connsiteY19" fmla="*/ 1420116 h 9970991"/>
              <a:gd name="connsiteX20" fmla="*/ 11368216 w 13740714"/>
              <a:gd name="connsiteY20" fmla="*/ 2210948 h 9970991"/>
              <a:gd name="connsiteX21" fmla="*/ 12010768 w 13740714"/>
              <a:gd name="connsiteY21" fmla="*/ 3026494 h 9970991"/>
              <a:gd name="connsiteX22" fmla="*/ 12801600 w 13740714"/>
              <a:gd name="connsiteY22" fmla="*/ 3471337 h 9970991"/>
              <a:gd name="connsiteX23" fmla="*/ 13666573 w 13740714"/>
              <a:gd name="connsiteY23" fmla="*/ 4805867 h 9970991"/>
              <a:gd name="connsiteX24" fmla="*/ 13617146 w 13740714"/>
              <a:gd name="connsiteY24" fmla="*/ 5448418 h 9970991"/>
              <a:gd name="connsiteX25" fmla="*/ 13740714 w 13740714"/>
              <a:gd name="connsiteY25" fmla="*/ 6659380 h 9970991"/>
              <a:gd name="connsiteX26" fmla="*/ 13419438 w 13740714"/>
              <a:gd name="connsiteY26" fmla="*/ 7969197 h 9970991"/>
              <a:gd name="connsiteX27" fmla="*/ 12900454 w 13740714"/>
              <a:gd name="connsiteY27" fmla="*/ 8611748 h 9970991"/>
              <a:gd name="connsiteX28" fmla="*/ 12851027 w 13740714"/>
              <a:gd name="connsiteY28" fmla="*/ 9130732 h 9970991"/>
              <a:gd name="connsiteX29" fmla="*/ 12579179 w 13740714"/>
              <a:gd name="connsiteY29" fmla="*/ 9699143 h 9970991"/>
              <a:gd name="connsiteX30" fmla="*/ 12282616 w 13740714"/>
              <a:gd name="connsiteY30" fmla="*/ 9699143 h 9970991"/>
              <a:gd name="connsiteX31" fmla="*/ 11788346 w 13740714"/>
              <a:gd name="connsiteY31" fmla="*/ 9526148 h 9970991"/>
              <a:gd name="connsiteX32" fmla="*/ 11541211 w 13740714"/>
              <a:gd name="connsiteY32" fmla="*/ 9526148 h 9970991"/>
              <a:gd name="connsiteX33" fmla="*/ 11294076 w 13740714"/>
              <a:gd name="connsiteY33" fmla="*/ 9822710 h 9970991"/>
              <a:gd name="connsiteX34" fmla="*/ 10775092 w 13740714"/>
              <a:gd name="connsiteY34" fmla="*/ 9526148 h 9970991"/>
              <a:gd name="connsiteX35" fmla="*/ 10527957 w 13740714"/>
              <a:gd name="connsiteY35" fmla="*/ 9970991 h 9970991"/>
              <a:gd name="connsiteX36" fmla="*/ 9934833 w 13740714"/>
              <a:gd name="connsiteY36" fmla="*/ 9550861 h 9970991"/>
              <a:gd name="connsiteX37" fmla="*/ 9218141 w 13740714"/>
              <a:gd name="connsiteY37" fmla="*/ 9625002 h 9970991"/>
              <a:gd name="connsiteX38" fmla="*/ 8106033 w 13740714"/>
              <a:gd name="connsiteY38" fmla="*/ 9007164 h 9970991"/>
              <a:gd name="connsiteX39" fmla="*/ 7414054 w 13740714"/>
              <a:gd name="connsiteY39" fmla="*/ 7870343 h 9970991"/>
              <a:gd name="connsiteX40" fmla="*/ 7241060 w 13740714"/>
              <a:gd name="connsiteY40" fmla="*/ 7697348 h 9970991"/>
              <a:gd name="connsiteX41" fmla="*/ 7068065 w 13740714"/>
              <a:gd name="connsiteY41" fmla="*/ 7301932 h 9970991"/>
              <a:gd name="connsiteX42" fmla="*/ 6425514 w 13740714"/>
              <a:gd name="connsiteY42" fmla="*/ 7252505 h 9970991"/>
              <a:gd name="connsiteX43" fmla="*/ 6301946 w 13740714"/>
              <a:gd name="connsiteY43" fmla="*/ 6906516 h 9970991"/>
              <a:gd name="connsiteX44" fmla="*/ 5585254 w 13740714"/>
              <a:gd name="connsiteY44" fmla="*/ 6881802 h 9970991"/>
              <a:gd name="connsiteX45" fmla="*/ 5338119 w 13740714"/>
              <a:gd name="connsiteY45" fmla="*/ 6214537 h 9970991"/>
              <a:gd name="connsiteX46" fmla="*/ 5066270 w 13740714"/>
              <a:gd name="connsiteY46" fmla="*/ 5646126 h 9970991"/>
              <a:gd name="connsiteX47" fmla="*/ 5239265 w 13740714"/>
              <a:gd name="connsiteY47" fmla="*/ 5275424 h 9970991"/>
              <a:gd name="connsiteX48" fmla="*/ 5066270 w 13740714"/>
              <a:gd name="connsiteY48" fmla="*/ 4781153 h 9970991"/>
              <a:gd name="connsiteX49" fmla="*/ 4349579 w 13740714"/>
              <a:gd name="connsiteY49" fmla="*/ 5053002 h 9970991"/>
              <a:gd name="connsiteX50" fmla="*/ 4077730 w 13740714"/>
              <a:gd name="connsiteY50" fmla="*/ 5497845 h 9970991"/>
              <a:gd name="connsiteX51" fmla="*/ 3410465 w 13740714"/>
              <a:gd name="connsiteY51" fmla="*/ 5695553 h 9970991"/>
              <a:gd name="connsiteX52" fmla="*/ 2940908 w 13740714"/>
              <a:gd name="connsiteY52" fmla="*/ 5720267 h 9970991"/>
              <a:gd name="connsiteX53" fmla="*/ 2496065 w 13740714"/>
              <a:gd name="connsiteY53" fmla="*/ 5596699 h 9970991"/>
              <a:gd name="connsiteX54" fmla="*/ 1828800 w 13740714"/>
              <a:gd name="connsiteY54" fmla="*/ 5547272 h 9970991"/>
              <a:gd name="connsiteX55" fmla="*/ 1433384 w 13740714"/>
              <a:gd name="connsiteY55" fmla="*/ 5225997 h 9970991"/>
              <a:gd name="connsiteX56" fmla="*/ 1087395 w 13740714"/>
              <a:gd name="connsiteY56" fmla="*/ 4855294 h 9970991"/>
              <a:gd name="connsiteX57" fmla="*/ 593124 w 13740714"/>
              <a:gd name="connsiteY57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349579 w 13740714"/>
              <a:gd name="connsiteY9" fmla="*/ 876418 h 9970991"/>
              <a:gd name="connsiteX10" fmla="*/ 4819135 w 13740714"/>
              <a:gd name="connsiteY10" fmla="*/ 925845 h 9970991"/>
              <a:gd name="connsiteX11" fmla="*/ 5708822 w 13740714"/>
              <a:gd name="connsiteY11" fmla="*/ 456289 h 9970991"/>
              <a:gd name="connsiteX12" fmla="*/ 6351373 w 13740714"/>
              <a:gd name="connsiteY12" fmla="*/ 332721 h 9970991"/>
              <a:gd name="connsiteX13" fmla="*/ 7241060 w 13740714"/>
              <a:gd name="connsiteY13" fmla="*/ 406861 h 9970991"/>
              <a:gd name="connsiteX14" fmla="*/ 8204887 w 13740714"/>
              <a:gd name="connsiteY14" fmla="*/ 653997 h 9970991"/>
              <a:gd name="connsiteX15" fmla="*/ 8921579 w 13740714"/>
              <a:gd name="connsiteY15" fmla="*/ 653997 h 9970991"/>
              <a:gd name="connsiteX16" fmla="*/ 9811265 w 13740714"/>
              <a:gd name="connsiteY16" fmla="*/ 332721 h 9970991"/>
              <a:gd name="connsiteX17" fmla="*/ 10305535 w 13740714"/>
              <a:gd name="connsiteY17" fmla="*/ 382148 h 9970991"/>
              <a:gd name="connsiteX18" fmla="*/ 10972800 w 13740714"/>
              <a:gd name="connsiteY18" fmla="*/ 678710 h 9970991"/>
              <a:gd name="connsiteX19" fmla="*/ 11294076 w 13740714"/>
              <a:gd name="connsiteY19" fmla="*/ 1420116 h 9970991"/>
              <a:gd name="connsiteX20" fmla="*/ 11368216 w 13740714"/>
              <a:gd name="connsiteY20" fmla="*/ 2210948 h 9970991"/>
              <a:gd name="connsiteX21" fmla="*/ 12010768 w 13740714"/>
              <a:gd name="connsiteY21" fmla="*/ 3026494 h 9970991"/>
              <a:gd name="connsiteX22" fmla="*/ 12801600 w 13740714"/>
              <a:gd name="connsiteY22" fmla="*/ 3471337 h 9970991"/>
              <a:gd name="connsiteX23" fmla="*/ 13666573 w 13740714"/>
              <a:gd name="connsiteY23" fmla="*/ 4805867 h 9970991"/>
              <a:gd name="connsiteX24" fmla="*/ 13617146 w 13740714"/>
              <a:gd name="connsiteY24" fmla="*/ 5448418 h 9970991"/>
              <a:gd name="connsiteX25" fmla="*/ 13740714 w 13740714"/>
              <a:gd name="connsiteY25" fmla="*/ 6659380 h 9970991"/>
              <a:gd name="connsiteX26" fmla="*/ 13419438 w 13740714"/>
              <a:gd name="connsiteY26" fmla="*/ 7969197 h 9970991"/>
              <a:gd name="connsiteX27" fmla="*/ 12900454 w 13740714"/>
              <a:gd name="connsiteY27" fmla="*/ 8611748 h 9970991"/>
              <a:gd name="connsiteX28" fmla="*/ 12851027 w 13740714"/>
              <a:gd name="connsiteY28" fmla="*/ 9130732 h 9970991"/>
              <a:gd name="connsiteX29" fmla="*/ 12579179 w 13740714"/>
              <a:gd name="connsiteY29" fmla="*/ 9699143 h 9970991"/>
              <a:gd name="connsiteX30" fmla="*/ 12282616 w 13740714"/>
              <a:gd name="connsiteY30" fmla="*/ 9699143 h 9970991"/>
              <a:gd name="connsiteX31" fmla="*/ 11788346 w 13740714"/>
              <a:gd name="connsiteY31" fmla="*/ 9526148 h 9970991"/>
              <a:gd name="connsiteX32" fmla="*/ 11541211 w 13740714"/>
              <a:gd name="connsiteY32" fmla="*/ 9526148 h 9970991"/>
              <a:gd name="connsiteX33" fmla="*/ 11294076 w 13740714"/>
              <a:gd name="connsiteY33" fmla="*/ 9822710 h 9970991"/>
              <a:gd name="connsiteX34" fmla="*/ 10775092 w 13740714"/>
              <a:gd name="connsiteY34" fmla="*/ 9526148 h 9970991"/>
              <a:gd name="connsiteX35" fmla="*/ 10527957 w 13740714"/>
              <a:gd name="connsiteY35" fmla="*/ 9970991 h 9970991"/>
              <a:gd name="connsiteX36" fmla="*/ 9934833 w 13740714"/>
              <a:gd name="connsiteY36" fmla="*/ 9550861 h 9970991"/>
              <a:gd name="connsiteX37" fmla="*/ 9218141 w 13740714"/>
              <a:gd name="connsiteY37" fmla="*/ 9625002 h 9970991"/>
              <a:gd name="connsiteX38" fmla="*/ 8106033 w 13740714"/>
              <a:gd name="connsiteY38" fmla="*/ 9007164 h 9970991"/>
              <a:gd name="connsiteX39" fmla="*/ 7414054 w 13740714"/>
              <a:gd name="connsiteY39" fmla="*/ 7870343 h 9970991"/>
              <a:gd name="connsiteX40" fmla="*/ 7241060 w 13740714"/>
              <a:gd name="connsiteY40" fmla="*/ 7697348 h 9970991"/>
              <a:gd name="connsiteX41" fmla="*/ 7068065 w 13740714"/>
              <a:gd name="connsiteY41" fmla="*/ 7301932 h 9970991"/>
              <a:gd name="connsiteX42" fmla="*/ 6425514 w 13740714"/>
              <a:gd name="connsiteY42" fmla="*/ 7252505 h 9970991"/>
              <a:gd name="connsiteX43" fmla="*/ 6301946 w 13740714"/>
              <a:gd name="connsiteY43" fmla="*/ 6906516 h 9970991"/>
              <a:gd name="connsiteX44" fmla="*/ 5585254 w 13740714"/>
              <a:gd name="connsiteY44" fmla="*/ 6881802 h 9970991"/>
              <a:gd name="connsiteX45" fmla="*/ 5338119 w 13740714"/>
              <a:gd name="connsiteY45" fmla="*/ 6214537 h 9970991"/>
              <a:gd name="connsiteX46" fmla="*/ 5066270 w 13740714"/>
              <a:gd name="connsiteY46" fmla="*/ 5646126 h 9970991"/>
              <a:gd name="connsiteX47" fmla="*/ 5239265 w 13740714"/>
              <a:gd name="connsiteY47" fmla="*/ 5275424 h 9970991"/>
              <a:gd name="connsiteX48" fmla="*/ 5066270 w 13740714"/>
              <a:gd name="connsiteY48" fmla="*/ 4781153 h 9970991"/>
              <a:gd name="connsiteX49" fmla="*/ 4349579 w 13740714"/>
              <a:gd name="connsiteY49" fmla="*/ 5053002 h 9970991"/>
              <a:gd name="connsiteX50" fmla="*/ 4077730 w 13740714"/>
              <a:gd name="connsiteY50" fmla="*/ 5497845 h 9970991"/>
              <a:gd name="connsiteX51" fmla="*/ 3410465 w 13740714"/>
              <a:gd name="connsiteY51" fmla="*/ 5695553 h 9970991"/>
              <a:gd name="connsiteX52" fmla="*/ 2940908 w 13740714"/>
              <a:gd name="connsiteY52" fmla="*/ 5720267 h 9970991"/>
              <a:gd name="connsiteX53" fmla="*/ 2496065 w 13740714"/>
              <a:gd name="connsiteY53" fmla="*/ 5596699 h 9970991"/>
              <a:gd name="connsiteX54" fmla="*/ 1828800 w 13740714"/>
              <a:gd name="connsiteY54" fmla="*/ 5547272 h 9970991"/>
              <a:gd name="connsiteX55" fmla="*/ 1433384 w 13740714"/>
              <a:gd name="connsiteY55" fmla="*/ 5225997 h 9970991"/>
              <a:gd name="connsiteX56" fmla="*/ 1087395 w 13740714"/>
              <a:gd name="connsiteY56" fmla="*/ 4855294 h 9970991"/>
              <a:gd name="connsiteX57" fmla="*/ 593124 w 13740714"/>
              <a:gd name="connsiteY57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819135 w 13740714"/>
              <a:gd name="connsiteY9" fmla="*/ 925845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0714"/>
              <a:gd name="connsiteY0" fmla="*/ 4978861 h 9970991"/>
              <a:gd name="connsiteX1" fmla="*/ 98854 w 13740714"/>
              <a:gd name="connsiteY1" fmla="*/ 4756440 h 9970991"/>
              <a:gd name="connsiteX2" fmla="*/ 0 w 13740714"/>
              <a:gd name="connsiteY2" fmla="*/ 3619618 h 9970991"/>
              <a:gd name="connsiteX3" fmla="*/ 518984 w 13740714"/>
              <a:gd name="connsiteY3" fmla="*/ 1939099 h 9970991"/>
              <a:gd name="connsiteX4" fmla="*/ 889687 w 13740714"/>
              <a:gd name="connsiteY4" fmla="*/ 1247121 h 9970991"/>
              <a:gd name="connsiteX5" fmla="*/ 1210962 w 13740714"/>
              <a:gd name="connsiteY5" fmla="*/ 728137 h 9970991"/>
              <a:gd name="connsiteX6" fmla="*/ 2001795 w 13740714"/>
              <a:gd name="connsiteY6" fmla="*/ 36159 h 9970991"/>
              <a:gd name="connsiteX7" fmla="*/ 2570206 w 13740714"/>
              <a:gd name="connsiteY7" fmla="*/ 135013 h 9970991"/>
              <a:gd name="connsiteX8" fmla="*/ 3188043 w 13740714"/>
              <a:gd name="connsiteY8" fmla="*/ 456289 h 9970991"/>
              <a:gd name="connsiteX9" fmla="*/ 4547287 w 13740714"/>
              <a:gd name="connsiteY9" fmla="*/ 950558 h 9970991"/>
              <a:gd name="connsiteX10" fmla="*/ 5708822 w 13740714"/>
              <a:gd name="connsiteY10" fmla="*/ 456289 h 9970991"/>
              <a:gd name="connsiteX11" fmla="*/ 6351373 w 13740714"/>
              <a:gd name="connsiteY11" fmla="*/ 332721 h 9970991"/>
              <a:gd name="connsiteX12" fmla="*/ 7241060 w 13740714"/>
              <a:gd name="connsiteY12" fmla="*/ 406861 h 9970991"/>
              <a:gd name="connsiteX13" fmla="*/ 8204887 w 13740714"/>
              <a:gd name="connsiteY13" fmla="*/ 653997 h 9970991"/>
              <a:gd name="connsiteX14" fmla="*/ 8921579 w 13740714"/>
              <a:gd name="connsiteY14" fmla="*/ 653997 h 9970991"/>
              <a:gd name="connsiteX15" fmla="*/ 9811265 w 13740714"/>
              <a:gd name="connsiteY15" fmla="*/ 332721 h 9970991"/>
              <a:gd name="connsiteX16" fmla="*/ 10305535 w 13740714"/>
              <a:gd name="connsiteY16" fmla="*/ 382148 h 9970991"/>
              <a:gd name="connsiteX17" fmla="*/ 10972800 w 13740714"/>
              <a:gd name="connsiteY17" fmla="*/ 678710 h 9970991"/>
              <a:gd name="connsiteX18" fmla="*/ 11294076 w 13740714"/>
              <a:gd name="connsiteY18" fmla="*/ 1420116 h 9970991"/>
              <a:gd name="connsiteX19" fmla="*/ 11368216 w 13740714"/>
              <a:gd name="connsiteY19" fmla="*/ 2210948 h 9970991"/>
              <a:gd name="connsiteX20" fmla="*/ 12010768 w 13740714"/>
              <a:gd name="connsiteY20" fmla="*/ 3026494 h 9970991"/>
              <a:gd name="connsiteX21" fmla="*/ 12801600 w 13740714"/>
              <a:gd name="connsiteY21" fmla="*/ 3471337 h 9970991"/>
              <a:gd name="connsiteX22" fmla="*/ 13666573 w 13740714"/>
              <a:gd name="connsiteY22" fmla="*/ 4805867 h 9970991"/>
              <a:gd name="connsiteX23" fmla="*/ 13617146 w 13740714"/>
              <a:gd name="connsiteY23" fmla="*/ 5448418 h 9970991"/>
              <a:gd name="connsiteX24" fmla="*/ 13740714 w 13740714"/>
              <a:gd name="connsiteY24" fmla="*/ 6659380 h 9970991"/>
              <a:gd name="connsiteX25" fmla="*/ 13419438 w 13740714"/>
              <a:gd name="connsiteY25" fmla="*/ 7969197 h 9970991"/>
              <a:gd name="connsiteX26" fmla="*/ 12900454 w 13740714"/>
              <a:gd name="connsiteY26" fmla="*/ 8611748 h 9970991"/>
              <a:gd name="connsiteX27" fmla="*/ 12851027 w 13740714"/>
              <a:gd name="connsiteY27" fmla="*/ 9130732 h 9970991"/>
              <a:gd name="connsiteX28" fmla="*/ 12579179 w 13740714"/>
              <a:gd name="connsiteY28" fmla="*/ 9699143 h 9970991"/>
              <a:gd name="connsiteX29" fmla="*/ 12282616 w 13740714"/>
              <a:gd name="connsiteY29" fmla="*/ 9699143 h 9970991"/>
              <a:gd name="connsiteX30" fmla="*/ 11788346 w 13740714"/>
              <a:gd name="connsiteY30" fmla="*/ 9526148 h 9970991"/>
              <a:gd name="connsiteX31" fmla="*/ 11541211 w 13740714"/>
              <a:gd name="connsiteY31" fmla="*/ 9526148 h 9970991"/>
              <a:gd name="connsiteX32" fmla="*/ 11294076 w 13740714"/>
              <a:gd name="connsiteY32" fmla="*/ 9822710 h 9970991"/>
              <a:gd name="connsiteX33" fmla="*/ 10775092 w 13740714"/>
              <a:gd name="connsiteY33" fmla="*/ 9526148 h 9970991"/>
              <a:gd name="connsiteX34" fmla="*/ 10527957 w 13740714"/>
              <a:gd name="connsiteY34" fmla="*/ 9970991 h 9970991"/>
              <a:gd name="connsiteX35" fmla="*/ 9934833 w 13740714"/>
              <a:gd name="connsiteY35" fmla="*/ 9550861 h 9970991"/>
              <a:gd name="connsiteX36" fmla="*/ 9218141 w 13740714"/>
              <a:gd name="connsiteY36" fmla="*/ 9625002 h 9970991"/>
              <a:gd name="connsiteX37" fmla="*/ 8106033 w 13740714"/>
              <a:gd name="connsiteY37" fmla="*/ 9007164 h 9970991"/>
              <a:gd name="connsiteX38" fmla="*/ 7414054 w 13740714"/>
              <a:gd name="connsiteY38" fmla="*/ 7870343 h 9970991"/>
              <a:gd name="connsiteX39" fmla="*/ 7241060 w 13740714"/>
              <a:gd name="connsiteY39" fmla="*/ 7697348 h 9970991"/>
              <a:gd name="connsiteX40" fmla="*/ 7068065 w 13740714"/>
              <a:gd name="connsiteY40" fmla="*/ 7301932 h 9970991"/>
              <a:gd name="connsiteX41" fmla="*/ 6425514 w 13740714"/>
              <a:gd name="connsiteY41" fmla="*/ 7252505 h 9970991"/>
              <a:gd name="connsiteX42" fmla="*/ 6301946 w 13740714"/>
              <a:gd name="connsiteY42" fmla="*/ 6906516 h 9970991"/>
              <a:gd name="connsiteX43" fmla="*/ 5585254 w 13740714"/>
              <a:gd name="connsiteY43" fmla="*/ 6881802 h 9970991"/>
              <a:gd name="connsiteX44" fmla="*/ 5338119 w 13740714"/>
              <a:gd name="connsiteY44" fmla="*/ 6214537 h 9970991"/>
              <a:gd name="connsiteX45" fmla="*/ 5066270 w 13740714"/>
              <a:gd name="connsiteY45" fmla="*/ 5646126 h 9970991"/>
              <a:gd name="connsiteX46" fmla="*/ 5239265 w 13740714"/>
              <a:gd name="connsiteY46" fmla="*/ 5275424 h 9970991"/>
              <a:gd name="connsiteX47" fmla="*/ 5066270 w 13740714"/>
              <a:gd name="connsiteY47" fmla="*/ 4781153 h 9970991"/>
              <a:gd name="connsiteX48" fmla="*/ 4349579 w 13740714"/>
              <a:gd name="connsiteY48" fmla="*/ 5053002 h 9970991"/>
              <a:gd name="connsiteX49" fmla="*/ 4077730 w 13740714"/>
              <a:gd name="connsiteY49" fmla="*/ 5497845 h 9970991"/>
              <a:gd name="connsiteX50" fmla="*/ 3410465 w 13740714"/>
              <a:gd name="connsiteY50" fmla="*/ 5695553 h 9970991"/>
              <a:gd name="connsiteX51" fmla="*/ 2940908 w 13740714"/>
              <a:gd name="connsiteY51" fmla="*/ 5720267 h 9970991"/>
              <a:gd name="connsiteX52" fmla="*/ 2496065 w 13740714"/>
              <a:gd name="connsiteY52" fmla="*/ 5596699 h 9970991"/>
              <a:gd name="connsiteX53" fmla="*/ 1828800 w 13740714"/>
              <a:gd name="connsiteY53" fmla="*/ 5547272 h 9970991"/>
              <a:gd name="connsiteX54" fmla="*/ 1433384 w 13740714"/>
              <a:gd name="connsiteY54" fmla="*/ 5225997 h 9970991"/>
              <a:gd name="connsiteX55" fmla="*/ 1087395 w 13740714"/>
              <a:gd name="connsiteY55" fmla="*/ 4855294 h 9970991"/>
              <a:gd name="connsiteX56" fmla="*/ 593124 w 13740714"/>
              <a:gd name="connsiteY56" fmla="*/ 4978861 h 9970991"/>
              <a:gd name="connsiteX0" fmla="*/ 593124 w 13744898"/>
              <a:gd name="connsiteY0" fmla="*/ 4978861 h 9970991"/>
              <a:gd name="connsiteX1" fmla="*/ 98854 w 13744898"/>
              <a:gd name="connsiteY1" fmla="*/ 4756440 h 9970991"/>
              <a:gd name="connsiteX2" fmla="*/ 0 w 13744898"/>
              <a:gd name="connsiteY2" fmla="*/ 3619618 h 9970991"/>
              <a:gd name="connsiteX3" fmla="*/ 518984 w 13744898"/>
              <a:gd name="connsiteY3" fmla="*/ 1939099 h 9970991"/>
              <a:gd name="connsiteX4" fmla="*/ 889687 w 13744898"/>
              <a:gd name="connsiteY4" fmla="*/ 1247121 h 9970991"/>
              <a:gd name="connsiteX5" fmla="*/ 1210962 w 13744898"/>
              <a:gd name="connsiteY5" fmla="*/ 728137 h 9970991"/>
              <a:gd name="connsiteX6" fmla="*/ 2001795 w 13744898"/>
              <a:gd name="connsiteY6" fmla="*/ 36159 h 9970991"/>
              <a:gd name="connsiteX7" fmla="*/ 2570206 w 13744898"/>
              <a:gd name="connsiteY7" fmla="*/ 135013 h 9970991"/>
              <a:gd name="connsiteX8" fmla="*/ 3188043 w 13744898"/>
              <a:gd name="connsiteY8" fmla="*/ 456289 h 9970991"/>
              <a:gd name="connsiteX9" fmla="*/ 4547287 w 13744898"/>
              <a:gd name="connsiteY9" fmla="*/ 950558 h 9970991"/>
              <a:gd name="connsiteX10" fmla="*/ 5708822 w 13744898"/>
              <a:gd name="connsiteY10" fmla="*/ 456289 h 9970991"/>
              <a:gd name="connsiteX11" fmla="*/ 6351373 w 13744898"/>
              <a:gd name="connsiteY11" fmla="*/ 332721 h 9970991"/>
              <a:gd name="connsiteX12" fmla="*/ 7241060 w 13744898"/>
              <a:gd name="connsiteY12" fmla="*/ 406861 h 9970991"/>
              <a:gd name="connsiteX13" fmla="*/ 8204887 w 13744898"/>
              <a:gd name="connsiteY13" fmla="*/ 653997 h 9970991"/>
              <a:gd name="connsiteX14" fmla="*/ 8921579 w 13744898"/>
              <a:gd name="connsiteY14" fmla="*/ 653997 h 9970991"/>
              <a:gd name="connsiteX15" fmla="*/ 9811265 w 13744898"/>
              <a:gd name="connsiteY15" fmla="*/ 332721 h 9970991"/>
              <a:gd name="connsiteX16" fmla="*/ 10305535 w 13744898"/>
              <a:gd name="connsiteY16" fmla="*/ 382148 h 9970991"/>
              <a:gd name="connsiteX17" fmla="*/ 10972800 w 13744898"/>
              <a:gd name="connsiteY17" fmla="*/ 678710 h 9970991"/>
              <a:gd name="connsiteX18" fmla="*/ 11294076 w 13744898"/>
              <a:gd name="connsiteY18" fmla="*/ 1420116 h 9970991"/>
              <a:gd name="connsiteX19" fmla="*/ 11368216 w 13744898"/>
              <a:gd name="connsiteY19" fmla="*/ 2210948 h 9970991"/>
              <a:gd name="connsiteX20" fmla="*/ 12010768 w 13744898"/>
              <a:gd name="connsiteY20" fmla="*/ 3026494 h 9970991"/>
              <a:gd name="connsiteX21" fmla="*/ 12801600 w 13744898"/>
              <a:gd name="connsiteY21" fmla="*/ 3471337 h 9970991"/>
              <a:gd name="connsiteX22" fmla="*/ 13666573 w 13744898"/>
              <a:gd name="connsiteY22" fmla="*/ 4805867 h 9970991"/>
              <a:gd name="connsiteX23" fmla="*/ 13617146 w 13744898"/>
              <a:gd name="connsiteY23" fmla="*/ 5448418 h 9970991"/>
              <a:gd name="connsiteX24" fmla="*/ 13740714 w 13744898"/>
              <a:gd name="connsiteY24" fmla="*/ 6659380 h 9970991"/>
              <a:gd name="connsiteX25" fmla="*/ 13419438 w 13744898"/>
              <a:gd name="connsiteY25" fmla="*/ 7969197 h 9970991"/>
              <a:gd name="connsiteX26" fmla="*/ 12900454 w 13744898"/>
              <a:gd name="connsiteY26" fmla="*/ 8611748 h 9970991"/>
              <a:gd name="connsiteX27" fmla="*/ 12851027 w 13744898"/>
              <a:gd name="connsiteY27" fmla="*/ 9130732 h 9970991"/>
              <a:gd name="connsiteX28" fmla="*/ 12579179 w 13744898"/>
              <a:gd name="connsiteY28" fmla="*/ 9699143 h 9970991"/>
              <a:gd name="connsiteX29" fmla="*/ 12282616 w 13744898"/>
              <a:gd name="connsiteY29" fmla="*/ 9699143 h 9970991"/>
              <a:gd name="connsiteX30" fmla="*/ 11788346 w 13744898"/>
              <a:gd name="connsiteY30" fmla="*/ 9526148 h 9970991"/>
              <a:gd name="connsiteX31" fmla="*/ 11541211 w 13744898"/>
              <a:gd name="connsiteY31" fmla="*/ 9526148 h 9970991"/>
              <a:gd name="connsiteX32" fmla="*/ 11294076 w 13744898"/>
              <a:gd name="connsiteY32" fmla="*/ 9822710 h 9970991"/>
              <a:gd name="connsiteX33" fmla="*/ 10775092 w 13744898"/>
              <a:gd name="connsiteY33" fmla="*/ 9526148 h 9970991"/>
              <a:gd name="connsiteX34" fmla="*/ 10527957 w 13744898"/>
              <a:gd name="connsiteY34" fmla="*/ 9970991 h 9970991"/>
              <a:gd name="connsiteX35" fmla="*/ 9934833 w 13744898"/>
              <a:gd name="connsiteY35" fmla="*/ 9550861 h 9970991"/>
              <a:gd name="connsiteX36" fmla="*/ 9218141 w 13744898"/>
              <a:gd name="connsiteY36" fmla="*/ 9625002 h 9970991"/>
              <a:gd name="connsiteX37" fmla="*/ 8106033 w 13744898"/>
              <a:gd name="connsiteY37" fmla="*/ 9007164 h 9970991"/>
              <a:gd name="connsiteX38" fmla="*/ 7414054 w 13744898"/>
              <a:gd name="connsiteY38" fmla="*/ 7870343 h 9970991"/>
              <a:gd name="connsiteX39" fmla="*/ 7241060 w 13744898"/>
              <a:gd name="connsiteY39" fmla="*/ 7697348 h 9970991"/>
              <a:gd name="connsiteX40" fmla="*/ 7068065 w 13744898"/>
              <a:gd name="connsiteY40" fmla="*/ 7301932 h 9970991"/>
              <a:gd name="connsiteX41" fmla="*/ 6425514 w 13744898"/>
              <a:gd name="connsiteY41" fmla="*/ 7252505 h 9970991"/>
              <a:gd name="connsiteX42" fmla="*/ 6301946 w 13744898"/>
              <a:gd name="connsiteY42" fmla="*/ 6906516 h 9970991"/>
              <a:gd name="connsiteX43" fmla="*/ 5585254 w 13744898"/>
              <a:gd name="connsiteY43" fmla="*/ 6881802 h 9970991"/>
              <a:gd name="connsiteX44" fmla="*/ 5338119 w 13744898"/>
              <a:gd name="connsiteY44" fmla="*/ 6214537 h 9970991"/>
              <a:gd name="connsiteX45" fmla="*/ 5066270 w 13744898"/>
              <a:gd name="connsiteY45" fmla="*/ 5646126 h 9970991"/>
              <a:gd name="connsiteX46" fmla="*/ 5239265 w 13744898"/>
              <a:gd name="connsiteY46" fmla="*/ 5275424 h 9970991"/>
              <a:gd name="connsiteX47" fmla="*/ 5066270 w 13744898"/>
              <a:gd name="connsiteY47" fmla="*/ 4781153 h 9970991"/>
              <a:gd name="connsiteX48" fmla="*/ 4349579 w 13744898"/>
              <a:gd name="connsiteY48" fmla="*/ 5053002 h 9970991"/>
              <a:gd name="connsiteX49" fmla="*/ 4077730 w 13744898"/>
              <a:gd name="connsiteY49" fmla="*/ 5497845 h 9970991"/>
              <a:gd name="connsiteX50" fmla="*/ 3410465 w 13744898"/>
              <a:gd name="connsiteY50" fmla="*/ 5695553 h 9970991"/>
              <a:gd name="connsiteX51" fmla="*/ 2940908 w 13744898"/>
              <a:gd name="connsiteY51" fmla="*/ 5720267 h 9970991"/>
              <a:gd name="connsiteX52" fmla="*/ 2496065 w 13744898"/>
              <a:gd name="connsiteY52" fmla="*/ 5596699 h 9970991"/>
              <a:gd name="connsiteX53" fmla="*/ 1828800 w 13744898"/>
              <a:gd name="connsiteY53" fmla="*/ 5547272 h 9970991"/>
              <a:gd name="connsiteX54" fmla="*/ 1433384 w 13744898"/>
              <a:gd name="connsiteY54" fmla="*/ 5225997 h 9970991"/>
              <a:gd name="connsiteX55" fmla="*/ 1087395 w 13744898"/>
              <a:gd name="connsiteY55" fmla="*/ 4855294 h 9970991"/>
              <a:gd name="connsiteX56" fmla="*/ 593124 w 13744898"/>
              <a:gd name="connsiteY56" fmla="*/ 4978861 h 9970991"/>
              <a:gd name="connsiteX0" fmla="*/ 593124 w 13770183"/>
              <a:gd name="connsiteY0" fmla="*/ 4978861 h 9970991"/>
              <a:gd name="connsiteX1" fmla="*/ 98854 w 13770183"/>
              <a:gd name="connsiteY1" fmla="*/ 4756440 h 9970991"/>
              <a:gd name="connsiteX2" fmla="*/ 0 w 13770183"/>
              <a:gd name="connsiteY2" fmla="*/ 3619618 h 9970991"/>
              <a:gd name="connsiteX3" fmla="*/ 518984 w 13770183"/>
              <a:gd name="connsiteY3" fmla="*/ 1939099 h 9970991"/>
              <a:gd name="connsiteX4" fmla="*/ 889687 w 13770183"/>
              <a:gd name="connsiteY4" fmla="*/ 1247121 h 9970991"/>
              <a:gd name="connsiteX5" fmla="*/ 1210962 w 13770183"/>
              <a:gd name="connsiteY5" fmla="*/ 728137 h 9970991"/>
              <a:gd name="connsiteX6" fmla="*/ 2001795 w 13770183"/>
              <a:gd name="connsiteY6" fmla="*/ 36159 h 9970991"/>
              <a:gd name="connsiteX7" fmla="*/ 2570206 w 13770183"/>
              <a:gd name="connsiteY7" fmla="*/ 135013 h 9970991"/>
              <a:gd name="connsiteX8" fmla="*/ 3188043 w 13770183"/>
              <a:gd name="connsiteY8" fmla="*/ 456289 h 9970991"/>
              <a:gd name="connsiteX9" fmla="*/ 4547287 w 13770183"/>
              <a:gd name="connsiteY9" fmla="*/ 950558 h 9970991"/>
              <a:gd name="connsiteX10" fmla="*/ 5708822 w 13770183"/>
              <a:gd name="connsiteY10" fmla="*/ 456289 h 9970991"/>
              <a:gd name="connsiteX11" fmla="*/ 6351373 w 13770183"/>
              <a:gd name="connsiteY11" fmla="*/ 332721 h 9970991"/>
              <a:gd name="connsiteX12" fmla="*/ 7241060 w 13770183"/>
              <a:gd name="connsiteY12" fmla="*/ 406861 h 9970991"/>
              <a:gd name="connsiteX13" fmla="*/ 8204887 w 13770183"/>
              <a:gd name="connsiteY13" fmla="*/ 653997 h 9970991"/>
              <a:gd name="connsiteX14" fmla="*/ 8921579 w 13770183"/>
              <a:gd name="connsiteY14" fmla="*/ 653997 h 9970991"/>
              <a:gd name="connsiteX15" fmla="*/ 9811265 w 13770183"/>
              <a:gd name="connsiteY15" fmla="*/ 332721 h 9970991"/>
              <a:gd name="connsiteX16" fmla="*/ 10305535 w 13770183"/>
              <a:gd name="connsiteY16" fmla="*/ 382148 h 9970991"/>
              <a:gd name="connsiteX17" fmla="*/ 10972800 w 13770183"/>
              <a:gd name="connsiteY17" fmla="*/ 678710 h 9970991"/>
              <a:gd name="connsiteX18" fmla="*/ 11294076 w 13770183"/>
              <a:gd name="connsiteY18" fmla="*/ 1420116 h 9970991"/>
              <a:gd name="connsiteX19" fmla="*/ 11368216 w 13770183"/>
              <a:gd name="connsiteY19" fmla="*/ 2210948 h 9970991"/>
              <a:gd name="connsiteX20" fmla="*/ 12010768 w 13770183"/>
              <a:gd name="connsiteY20" fmla="*/ 3026494 h 9970991"/>
              <a:gd name="connsiteX21" fmla="*/ 12801600 w 13770183"/>
              <a:gd name="connsiteY21" fmla="*/ 3471337 h 9970991"/>
              <a:gd name="connsiteX22" fmla="*/ 13666573 w 13770183"/>
              <a:gd name="connsiteY22" fmla="*/ 4805867 h 9970991"/>
              <a:gd name="connsiteX23" fmla="*/ 13617146 w 13770183"/>
              <a:gd name="connsiteY23" fmla="*/ 5448418 h 9970991"/>
              <a:gd name="connsiteX24" fmla="*/ 13740714 w 13770183"/>
              <a:gd name="connsiteY24" fmla="*/ 6659380 h 9970991"/>
              <a:gd name="connsiteX25" fmla="*/ 13419438 w 13770183"/>
              <a:gd name="connsiteY25" fmla="*/ 7969197 h 9970991"/>
              <a:gd name="connsiteX26" fmla="*/ 12900454 w 13770183"/>
              <a:gd name="connsiteY26" fmla="*/ 8611748 h 9970991"/>
              <a:gd name="connsiteX27" fmla="*/ 12851027 w 13770183"/>
              <a:gd name="connsiteY27" fmla="*/ 9130732 h 9970991"/>
              <a:gd name="connsiteX28" fmla="*/ 12579179 w 13770183"/>
              <a:gd name="connsiteY28" fmla="*/ 9699143 h 9970991"/>
              <a:gd name="connsiteX29" fmla="*/ 12282616 w 13770183"/>
              <a:gd name="connsiteY29" fmla="*/ 9699143 h 9970991"/>
              <a:gd name="connsiteX30" fmla="*/ 11788346 w 13770183"/>
              <a:gd name="connsiteY30" fmla="*/ 9526148 h 9970991"/>
              <a:gd name="connsiteX31" fmla="*/ 11541211 w 13770183"/>
              <a:gd name="connsiteY31" fmla="*/ 9526148 h 9970991"/>
              <a:gd name="connsiteX32" fmla="*/ 11294076 w 13770183"/>
              <a:gd name="connsiteY32" fmla="*/ 9822710 h 9970991"/>
              <a:gd name="connsiteX33" fmla="*/ 10775092 w 13770183"/>
              <a:gd name="connsiteY33" fmla="*/ 9526148 h 9970991"/>
              <a:gd name="connsiteX34" fmla="*/ 10527957 w 13770183"/>
              <a:gd name="connsiteY34" fmla="*/ 9970991 h 9970991"/>
              <a:gd name="connsiteX35" fmla="*/ 9934833 w 13770183"/>
              <a:gd name="connsiteY35" fmla="*/ 9550861 h 9970991"/>
              <a:gd name="connsiteX36" fmla="*/ 9218141 w 13770183"/>
              <a:gd name="connsiteY36" fmla="*/ 9625002 h 9970991"/>
              <a:gd name="connsiteX37" fmla="*/ 8106033 w 13770183"/>
              <a:gd name="connsiteY37" fmla="*/ 9007164 h 9970991"/>
              <a:gd name="connsiteX38" fmla="*/ 7414054 w 13770183"/>
              <a:gd name="connsiteY38" fmla="*/ 7870343 h 9970991"/>
              <a:gd name="connsiteX39" fmla="*/ 7241060 w 13770183"/>
              <a:gd name="connsiteY39" fmla="*/ 7697348 h 9970991"/>
              <a:gd name="connsiteX40" fmla="*/ 7068065 w 13770183"/>
              <a:gd name="connsiteY40" fmla="*/ 7301932 h 9970991"/>
              <a:gd name="connsiteX41" fmla="*/ 6425514 w 13770183"/>
              <a:gd name="connsiteY41" fmla="*/ 7252505 h 9970991"/>
              <a:gd name="connsiteX42" fmla="*/ 6301946 w 13770183"/>
              <a:gd name="connsiteY42" fmla="*/ 6906516 h 9970991"/>
              <a:gd name="connsiteX43" fmla="*/ 5585254 w 13770183"/>
              <a:gd name="connsiteY43" fmla="*/ 6881802 h 9970991"/>
              <a:gd name="connsiteX44" fmla="*/ 5338119 w 13770183"/>
              <a:gd name="connsiteY44" fmla="*/ 6214537 h 9970991"/>
              <a:gd name="connsiteX45" fmla="*/ 5066270 w 13770183"/>
              <a:gd name="connsiteY45" fmla="*/ 5646126 h 9970991"/>
              <a:gd name="connsiteX46" fmla="*/ 5239265 w 13770183"/>
              <a:gd name="connsiteY46" fmla="*/ 5275424 h 9970991"/>
              <a:gd name="connsiteX47" fmla="*/ 5066270 w 13770183"/>
              <a:gd name="connsiteY47" fmla="*/ 4781153 h 9970991"/>
              <a:gd name="connsiteX48" fmla="*/ 4349579 w 13770183"/>
              <a:gd name="connsiteY48" fmla="*/ 5053002 h 9970991"/>
              <a:gd name="connsiteX49" fmla="*/ 4077730 w 13770183"/>
              <a:gd name="connsiteY49" fmla="*/ 5497845 h 9970991"/>
              <a:gd name="connsiteX50" fmla="*/ 3410465 w 13770183"/>
              <a:gd name="connsiteY50" fmla="*/ 5695553 h 9970991"/>
              <a:gd name="connsiteX51" fmla="*/ 2940908 w 13770183"/>
              <a:gd name="connsiteY51" fmla="*/ 5720267 h 9970991"/>
              <a:gd name="connsiteX52" fmla="*/ 2496065 w 13770183"/>
              <a:gd name="connsiteY52" fmla="*/ 5596699 h 9970991"/>
              <a:gd name="connsiteX53" fmla="*/ 1828800 w 13770183"/>
              <a:gd name="connsiteY53" fmla="*/ 5547272 h 9970991"/>
              <a:gd name="connsiteX54" fmla="*/ 1433384 w 13770183"/>
              <a:gd name="connsiteY54" fmla="*/ 5225997 h 9970991"/>
              <a:gd name="connsiteX55" fmla="*/ 1087395 w 13770183"/>
              <a:gd name="connsiteY55" fmla="*/ 4855294 h 9970991"/>
              <a:gd name="connsiteX56" fmla="*/ 593124 w 1377018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0991"/>
              <a:gd name="connsiteX1" fmla="*/ 98854 w 13742893"/>
              <a:gd name="connsiteY1" fmla="*/ 4756440 h 9970991"/>
              <a:gd name="connsiteX2" fmla="*/ 0 w 13742893"/>
              <a:gd name="connsiteY2" fmla="*/ 3619618 h 9970991"/>
              <a:gd name="connsiteX3" fmla="*/ 518984 w 13742893"/>
              <a:gd name="connsiteY3" fmla="*/ 1939099 h 9970991"/>
              <a:gd name="connsiteX4" fmla="*/ 889687 w 13742893"/>
              <a:gd name="connsiteY4" fmla="*/ 1247121 h 9970991"/>
              <a:gd name="connsiteX5" fmla="*/ 1210962 w 13742893"/>
              <a:gd name="connsiteY5" fmla="*/ 728137 h 9970991"/>
              <a:gd name="connsiteX6" fmla="*/ 2001795 w 13742893"/>
              <a:gd name="connsiteY6" fmla="*/ 36159 h 9970991"/>
              <a:gd name="connsiteX7" fmla="*/ 2570206 w 13742893"/>
              <a:gd name="connsiteY7" fmla="*/ 135013 h 9970991"/>
              <a:gd name="connsiteX8" fmla="*/ 3188043 w 13742893"/>
              <a:gd name="connsiteY8" fmla="*/ 456289 h 9970991"/>
              <a:gd name="connsiteX9" fmla="*/ 4547287 w 13742893"/>
              <a:gd name="connsiteY9" fmla="*/ 950558 h 9970991"/>
              <a:gd name="connsiteX10" fmla="*/ 5708822 w 13742893"/>
              <a:gd name="connsiteY10" fmla="*/ 456289 h 9970991"/>
              <a:gd name="connsiteX11" fmla="*/ 6351373 w 13742893"/>
              <a:gd name="connsiteY11" fmla="*/ 332721 h 9970991"/>
              <a:gd name="connsiteX12" fmla="*/ 7241060 w 13742893"/>
              <a:gd name="connsiteY12" fmla="*/ 406861 h 9970991"/>
              <a:gd name="connsiteX13" fmla="*/ 8204887 w 13742893"/>
              <a:gd name="connsiteY13" fmla="*/ 653997 h 9970991"/>
              <a:gd name="connsiteX14" fmla="*/ 8921579 w 13742893"/>
              <a:gd name="connsiteY14" fmla="*/ 653997 h 9970991"/>
              <a:gd name="connsiteX15" fmla="*/ 9811265 w 13742893"/>
              <a:gd name="connsiteY15" fmla="*/ 332721 h 9970991"/>
              <a:gd name="connsiteX16" fmla="*/ 10305535 w 13742893"/>
              <a:gd name="connsiteY16" fmla="*/ 382148 h 9970991"/>
              <a:gd name="connsiteX17" fmla="*/ 10972800 w 13742893"/>
              <a:gd name="connsiteY17" fmla="*/ 678710 h 9970991"/>
              <a:gd name="connsiteX18" fmla="*/ 11294076 w 13742893"/>
              <a:gd name="connsiteY18" fmla="*/ 1420116 h 9970991"/>
              <a:gd name="connsiteX19" fmla="*/ 11368216 w 13742893"/>
              <a:gd name="connsiteY19" fmla="*/ 2210948 h 9970991"/>
              <a:gd name="connsiteX20" fmla="*/ 12010768 w 13742893"/>
              <a:gd name="connsiteY20" fmla="*/ 3026494 h 9970991"/>
              <a:gd name="connsiteX21" fmla="*/ 12801600 w 13742893"/>
              <a:gd name="connsiteY21" fmla="*/ 3471337 h 9970991"/>
              <a:gd name="connsiteX22" fmla="*/ 13666573 w 13742893"/>
              <a:gd name="connsiteY22" fmla="*/ 4805867 h 9970991"/>
              <a:gd name="connsiteX23" fmla="*/ 13617146 w 13742893"/>
              <a:gd name="connsiteY23" fmla="*/ 5448418 h 9970991"/>
              <a:gd name="connsiteX24" fmla="*/ 13740714 w 13742893"/>
              <a:gd name="connsiteY24" fmla="*/ 6659380 h 9970991"/>
              <a:gd name="connsiteX25" fmla="*/ 13493579 w 13742893"/>
              <a:gd name="connsiteY25" fmla="*/ 7969197 h 9970991"/>
              <a:gd name="connsiteX26" fmla="*/ 12900454 w 13742893"/>
              <a:gd name="connsiteY26" fmla="*/ 8611748 h 9970991"/>
              <a:gd name="connsiteX27" fmla="*/ 12851027 w 13742893"/>
              <a:gd name="connsiteY27" fmla="*/ 9130732 h 9970991"/>
              <a:gd name="connsiteX28" fmla="*/ 12579179 w 13742893"/>
              <a:gd name="connsiteY28" fmla="*/ 9699143 h 9970991"/>
              <a:gd name="connsiteX29" fmla="*/ 12282616 w 13742893"/>
              <a:gd name="connsiteY29" fmla="*/ 9699143 h 9970991"/>
              <a:gd name="connsiteX30" fmla="*/ 11788346 w 13742893"/>
              <a:gd name="connsiteY30" fmla="*/ 9526148 h 9970991"/>
              <a:gd name="connsiteX31" fmla="*/ 11541211 w 13742893"/>
              <a:gd name="connsiteY31" fmla="*/ 9526148 h 9970991"/>
              <a:gd name="connsiteX32" fmla="*/ 11294076 w 13742893"/>
              <a:gd name="connsiteY32" fmla="*/ 9822710 h 9970991"/>
              <a:gd name="connsiteX33" fmla="*/ 10775092 w 13742893"/>
              <a:gd name="connsiteY33" fmla="*/ 9526148 h 9970991"/>
              <a:gd name="connsiteX34" fmla="*/ 10527957 w 13742893"/>
              <a:gd name="connsiteY34" fmla="*/ 9970991 h 9970991"/>
              <a:gd name="connsiteX35" fmla="*/ 9934833 w 13742893"/>
              <a:gd name="connsiteY35" fmla="*/ 9550861 h 9970991"/>
              <a:gd name="connsiteX36" fmla="*/ 9218141 w 13742893"/>
              <a:gd name="connsiteY36" fmla="*/ 9625002 h 9970991"/>
              <a:gd name="connsiteX37" fmla="*/ 8106033 w 13742893"/>
              <a:gd name="connsiteY37" fmla="*/ 9007164 h 9970991"/>
              <a:gd name="connsiteX38" fmla="*/ 7414054 w 13742893"/>
              <a:gd name="connsiteY38" fmla="*/ 7870343 h 9970991"/>
              <a:gd name="connsiteX39" fmla="*/ 7241060 w 13742893"/>
              <a:gd name="connsiteY39" fmla="*/ 7697348 h 9970991"/>
              <a:gd name="connsiteX40" fmla="*/ 7068065 w 13742893"/>
              <a:gd name="connsiteY40" fmla="*/ 7301932 h 9970991"/>
              <a:gd name="connsiteX41" fmla="*/ 6425514 w 13742893"/>
              <a:gd name="connsiteY41" fmla="*/ 7252505 h 9970991"/>
              <a:gd name="connsiteX42" fmla="*/ 6301946 w 13742893"/>
              <a:gd name="connsiteY42" fmla="*/ 6906516 h 9970991"/>
              <a:gd name="connsiteX43" fmla="*/ 5585254 w 13742893"/>
              <a:gd name="connsiteY43" fmla="*/ 6881802 h 9970991"/>
              <a:gd name="connsiteX44" fmla="*/ 5338119 w 13742893"/>
              <a:gd name="connsiteY44" fmla="*/ 6214537 h 9970991"/>
              <a:gd name="connsiteX45" fmla="*/ 5066270 w 13742893"/>
              <a:gd name="connsiteY45" fmla="*/ 5646126 h 9970991"/>
              <a:gd name="connsiteX46" fmla="*/ 5239265 w 13742893"/>
              <a:gd name="connsiteY46" fmla="*/ 5275424 h 9970991"/>
              <a:gd name="connsiteX47" fmla="*/ 5066270 w 13742893"/>
              <a:gd name="connsiteY47" fmla="*/ 4781153 h 9970991"/>
              <a:gd name="connsiteX48" fmla="*/ 4349579 w 13742893"/>
              <a:gd name="connsiteY48" fmla="*/ 5053002 h 9970991"/>
              <a:gd name="connsiteX49" fmla="*/ 4077730 w 13742893"/>
              <a:gd name="connsiteY49" fmla="*/ 5497845 h 9970991"/>
              <a:gd name="connsiteX50" fmla="*/ 3410465 w 13742893"/>
              <a:gd name="connsiteY50" fmla="*/ 5695553 h 9970991"/>
              <a:gd name="connsiteX51" fmla="*/ 2940908 w 13742893"/>
              <a:gd name="connsiteY51" fmla="*/ 5720267 h 9970991"/>
              <a:gd name="connsiteX52" fmla="*/ 2496065 w 13742893"/>
              <a:gd name="connsiteY52" fmla="*/ 5596699 h 9970991"/>
              <a:gd name="connsiteX53" fmla="*/ 1828800 w 13742893"/>
              <a:gd name="connsiteY53" fmla="*/ 5547272 h 9970991"/>
              <a:gd name="connsiteX54" fmla="*/ 1433384 w 13742893"/>
              <a:gd name="connsiteY54" fmla="*/ 5225997 h 9970991"/>
              <a:gd name="connsiteX55" fmla="*/ 1087395 w 13742893"/>
              <a:gd name="connsiteY55" fmla="*/ 4855294 h 9970991"/>
              <a:gd name="connsiteX56" fmla="*/ 593124 w 13742893"/>
              <a:gd name="connsiteY56" fmla="*/ 4978861 h 9970991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305535 w 13742893"/>
              <a:gd name="connsiteY16" fmla="*/ 382148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506627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499213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71025"/>
              <a:gd name="connsiteX1" fmla="*/ 98854 w 13742893"/>
              <a:gd name="connsiteY1" fmla="*/ 4756440 h 9971025"/>
              <a:gd name="connsiteX2" fmla="*/ 0 w 13742893"/>
              <a:gd name="connsiteY2" fmla="*/ 3619618 h 9971025"/>
              <a:gd name="connsiteX3" fmla="*/ 518984 w 13742893"/>
              <a:gd name="connsiteY3" fmla="*/ 1939099 h 9971025"/>
              <a:gd name="connsiteX4" fmla="*/ 889687 w 13742893"/>
              <a:gd name="connsiteY4" fmla="*/ 1247121 h 9971025"/>
              <a:gd name="connsiteX5" fmla="*/ 1210962 w 13742893"/>
              <a:gd name="connsiteY5" fmla="*/ 728137 h 9971025"/>
              <a:gd name="connsiteX6" fmla="*/ 2001795 w 13742893"/>
              <a:gd name="connsiteY6" fmla="*/ 36159 h 9971025"/>
              <a:gd name="connsiteX7" fmla="*/ 2570206 w 13742893"/>
              <a:gd name="connsiteY7" fmla="*/ 135013 h 9971025"/>
              <a:gd name="connsiteX8" fmla="*/ 3188043 w 13742893"/>
              <a:gd name="connsiteY8" fmla="*/ 456289 h 9971025"/>
              <a:gd name="connsiteX9" fmla="*/ 4547287 w 13742893"/>
              <a:gd name="connsiteY9" fmla="*/ 950558 h 9971025"/>
              <a:gd name="connsiteX10" fmla="*/ 5708822 w 13742893"/>
              <a:gd name="connsiteY10" fmla="*/ 456289 h 9971025"/>
              <a:gd name="connsiteX11" fmla="*/ 6351373 w 13742893"/>
              <a:gd name="connsiteY11" fmla="*/ 332721 h 9971025"/>
              <a:gd name="connsiteX12" fmla="*/ 7241060 w 13742893"/>
              <a:gd name="connsiteY12" fmla="*/ 406861 h 9971025"/>
              <a:gd name="connsiteX13" fmla="*/ 8204887 w 13742893"/>
              <a:gd name="connsiteY13" fmla="*/ 653997 h 9971025"/>
              <a:gd name="connsiteX14" fmla="*/ 8921579 w 13742893"/>
              <a:gd name="connsiteY14" fmla="*/ 653997 h 9971025"/>
              <a:gd name="connsiteX15" fmla="*/ 9811265 w 13742893"/>
              <a:gd name="connsiteY15" fmla="*/ 332721 h 9971025"/>
              <a:gd name="connsiteX16" fmla="*/ 10478530 w 13742893"/>
              <a:gd name="connsiteY16" fmla="*/ 406862 h 9971025"/>
              <a:gd name="connsiteX17" fmla="*/ 10972800 w 13742893"/>
              <a:gd name="connsiteY17" fmla="*/ 678710 h 9971025"/>
              <a:gd name="connsiteX18" fmla="*/ 11294076 w 13742893"/>
              <a:gd name="connsiteY18" fmla="*/ 1420116 h 9971025"/>
              <a:gd name="connsiteX19" fmla="*/ 11368216 w 13742893"/>
              <a:gd name="connsiteY19" fmla="*/ 2210948 h 9971025"/>
              <a:gd name="connsiteX20" fmla="*/ 12010768 w 13742893"/>
              <a:gd name="connsiteY20" fmla="*/ 3026494 h 9971025"/>
              <a:gd name="connsiteX21" fmla="*/ 12801600 w 13742893"/>
              <a:gd name="connsiteY21" fmla="*/ 3471337 h 9971025"/>
              <a:gd name="connsiteX22" fmla="*/ 13666573 w 13742893"/>
              <a:gd name="connsiteY22" fmla="*/ 4805867 h 9971025"/>
              <a:gd name="connsiteX23" fmla="*/ 13617146 w 13742893"/>
              <a:gd name="connsiteY23" fmla="*/ 5448418 h 9971025"/>
              <a:gd name="connsiteX24" fmla="*/ 13740714 w 13742893"/>
              <a:gd name="connsiteY24" fmla="*/ 6659380 h 9971025"/>
              <a:gd name="connsiteX25" fmla="*/ 13493579 w 13742893"/>
              <a:gd name="connsiteY25" fmla="*/ 7969197 h 9971025"/>
              <a:gd name="connsiteX26" fmla="*/ 12900454 w 13742893"/>
              <a:gd name="connsiteY26" fmla="*/ 8611748 h 9971025"/>
              <a:gd name="connsiteX27" fmla="*/ 12851027 w 13742893"/>
              <a:gd name="connsiteY27" fmla="*/ 9130732 h 9971025"/>
              <a:gd name="connsiteX28" fmla="*/ 12579179 w 13742893"/>
              <a:gd name="connsiteY28" fmla="*/ 9699143 h 9971025"/>
              <a:gd name="connsiteX29" fmla="*/ 12282616 w 13742893"/>
              <a:gd name="connsiteY29" fmla="*/ 9699143 h 9971025"/>
              <a:gd name="connsiteX30" fmla="*/ 11788346 w 13742893"/>
              <a:gd name="connsiteY30" fmla="*/ 9526148 h 9971025"/>
              <a:gd name="connsiteX31" fmla="*/ 11541211 w 13742893"/>
              <a:gd name="connsiteY31" fmla="*/ 9526148 h 9971025"/>
              <a:gd name="connsiteX32" fmla="*/ 11294076 w 13742893"/>
              <a:gd name="connsiteY32" fmla="*/ 9822710 h 9971025"/>
              <a:gd name="connsiteX33" fmla="*/ 10775092 w 13742893"/>
              <a:gd name="connsiteY33" fmla="*/ 9526148 h 9971025"/>
              <a:gd name="connsiteX34" fmla="*/ 10527957 w 13742893"/>
              <a:gd name="connsiteY34" fmla="*/ 9970991 h 9971025"/>
              <a:gd name="connsiteX35" fmla="*/ 9934833 w 13742893"/>
              <a:gd name="connsiteY35" fmla="*/ 9550861 h 9971025"/>
              <a:gd name="connsiteX36" fmla="*/ 9218141 w 13742893"/>
              <a:gd name="connsiteY36" fmla="*/ 9625002 h 9971025"/>
              <a:gd name="connsiteX37" fmla="*/ 8106033 w 13742893"/>
              <a:gd name="connsiteY37" fmla="*/ 9007164 h 9971025"/>
              <a:gd name="connsiteX38" fmla="*/ 7414054 w 13742893"/>
              <a:gd name="connsiteY38" fmla="*/ 7870343 h 9971025"/>
              <a:gd name="connsiteX39" fmla="*/ 7241060 w 13742893"/>
              <a:gd name="connsiteY39" fmla="*/ 7697348 h 9971025"/>
              <a:gd name="connsiteX40" fmla="*/ 7068065 w 13742893"/>
              <a:gd name="connsiteY40" fmla="*/ 7301932 h 9971025"/>
              <a:gd name="connsiteX41" fmla="*/ 6425514 w 13742893"/>
              <a:gd name="connsiteY41" fmla="*/ 7252505 h 9971025"/>
              <a:gd name="connsiteX42" fmla="*/ 6301946 w 13742893"/>
              <a:gd name="connsiteY42" fmla="*/ 6906516 h 9971025"/>
              <a:gd name="connsiteX43" fmla="*/ 5585254 w 13742893"/>
              <a:gd name="connsiteY43" fmla="*/ 6881802 h 9971025"/>
              <a:gd name="connsiteX44" fmla="*/ 5338119 w 13742893"/>
              <a:gd name="connsiteY44" fmla="*/ 6214537 h 9971025"/>
              <a:gd name="connsiteX45" fmla="*/ 5066270 w 13742893"/>
              <a:gd name="connsiteY45" fmla="*/ 5646126 h 9971025"/>
              <a:gd name="connsiteX46" fmla="*/ 5239265 w 13742893"/>
              <a:gd name="connsiteY46" fmla="*/ 5275424 h 9971025"/>
              <a:gd name="connsiteX47" fmla="*/ 4992130 w 13742893"/>
              <a:gd name="connsiteY47" fmla="*/ 4781153 h 9971025"/>
              <a:gd name="connsiteX48" fmla="*/ 4349579 w 13742893"/>
              <a:gd name="connsiteY48" fmla="*/ 5053002 h 9971025"/>
              <a:gd name="connsiteX49" fmla="*/ 4077730 w 13742893"/>
              <a:gd name="connsiteY49" fmla="*/ 5497845 h 9971025"/>
              <a:gd name="connsiteX50" fmla="*/ 3410465 w 13742893"/>
              <a:gd name="connsiteY50" fmla="*/ 5695553 h 9971025"/>
              <a:gd name="connsiteX51" fmla="*/ 2940908 w 13742893"/>
              <a:gd name="connsiteY51" fmla="*/ 5720267 h 9971025"/>
              <a:gd name="connsiteX52" fmla="*/ 2496065 w 13742893"/>
              <a:gd name="connsiteY52" fmla="*/ 5596699 h 9971025"/>
              <a:gd name="connsiteX53" fmla="*/ 1828800 w 13742893"/>
              <a:gd name="connsiteY53" fmla="*/ 5547272 h 9971025"/>
              <a:gd name="connsiteX54" fmla="*/ 1433384 w 13742893"/>
              <a:gd name="connsiteY54" fmla="*/ 5225997 h 9971025"/>
              <a:gd name="connsiteX55" fmla="*/ 1087395 w 13742893"/>
              <a:gd name="connsiteY55" fmla="*/ 4855294 h 9971025"/>
              <a:gd name="connsiteX56" fmla="*/ 593124 w 13742893"/>
              <a:gd name="connsiteY56" fmla="*/ 4978861 h 9971025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6539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6539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11265 w 13742893"/>
              <a:gd name="connsiteY15" fmla="*/ 332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9997877"/>
              <a:gd name="connsiteX1" fmla="*/ 98854 w 13742893"/>
              <a:gd name="connsiteY1" fmla="*/ 4756440 h 9997877"/>
              <a:gd name="connsiteX2" fmla="*/ 0 w 13742893"/>
              <a:gd name="connsiteY2" fmla="*/ 3619618 h 9997877"/>
              <a:gd name="connsiteX3" fmla="*/ 518984 w 13742893"/>
              <a:gd name="connsiteY3" fmla="*/ 1939099 h 9997877"/>
              <a:gd name="connsiteX4" fmla="*/ 889687 w 13742893"/>
              <a:gd name="connsiteY4" fmla="*/ 1247121 h 9997877"/>
              <a:gd name="connsiteX5" fmla="*/ 1210962 w 13742893"/>
              <a:gd name="connsiteY5" fmla="*/ 728137 h 9997877"/>
              <a:gd name="connsiteX6" fmla="*/ 2001795 w 13742893"/>
              <a:gd name="connsiteY6" fmla="*/ 36159 h 9997877"/>
              <a:gd name="connsiteX7" fmla="*/ 2570206 w 13742893"/>
              <a:gd name="connsiteY7" fmla="*/ 135013 h 9997877"/>
              <a:gd name="connsiteX8" fmla="*/ 3188043 w 13742893"/>
              <a:gd name="connsiteY8" fmla="*/ 456289 h 9997877"/>
              <a:gd name="connsiteX9" fmla="*/ 4547287 w 13742893"/>
              <a:gd name="connsiteY9" fmla="*/ 950558 h 9997877"/>
              <a:gd name="connsiteX10" fmla="*/ 5708822 w 13742893"/>
              <a:gd name="connsiteY10" fmla="*/ 456289 h 9997877"/>
              <a:gd name="connsiteX11" fmla="*/ 6351373 w 13742893"/>
              <a:gd name="connsiteY11" fmla="*/ 332721 h 9997877"/>
              <a:gd name="connsiteX12" fmla="*/ 7241060 w 13742893"/>
              <a:gd name="connsiteY12" fmla="*/ 406861 h 9997877"/>
              <a:gd name="connsiteX13" fmla="*/ 8204887 w 13742893"/>
              <a:gd name="connsiteY13" fmla="*/ 565097 h 9997877"/>
              <a:gd name="connsiteX14" fmla="*/ 8921579 w 13742893"/>
              <a:gd name="connsiteY14" fmla="*/ 539697 h 9997877"/>
              <a:gd name="connsiteX15" fmla="*/ 9849365 w 13742893"/>
              <a:gd name="connsiteY15" fmla="*/ 459721 h 9997877"/>
              <a:gd name="connsiteX16" fmla="*/ 10478530 w 13742893"/>
              <a:gd name="connsiteY16" fmla="*/ 406862 h 9997877"/>
              <a:gd name="connsiteX17" fmla="*/ 10972800 w 13742893"/>
              <a:gd name="connsiteY17" fmla="*/ 678710 h 9997877"/>
              <a:gd name="connsiteX18" fmla="*/ 11294076 w 13742893"/>
              <a:gd name="connsiteY18" fmla="*/ 1420116 h 9997877"/>
              <a:gd name="connsiteX19" fmla="*/ 11368216 w 13742893"/>
              <a:gd name="connsiteY19" fmla="*/ 2210948 h 9997877"/>
              <a:gd name="connsiteX20" fmla="*/ 12010768 w 13742893"/>
              <a:gd name="connsiteY20" fmla="*/ 3026494 h 9997877"/>
              <a:gd name="connsiteX21" fmla="*/ 12801600 w 13742893"/>
              <a:gd name="connsiteY21" fmla="*/ 3471337 h 9997877"/>
              <a:gd name="connsiteX22" fmla="*/ 13666573 w 13742893"/>
              <a:gd name="connsiteY22" fmla="*/ 4805867 h 9997877"/>
              <a:gd name="connsiteX23" fmla="*/ 13617146 w 13742893"/>
              <a:gd name="connsiteY23" fmla="*/ 5448418 h 9997877"/>
              <a:gd name="connsiteX24" fmla="*/ 13740714 w 13742893"/>
              <a:gd name="connsiteY24" fmla="*/ 6659380 h 9997877"/>
              <a:gd name="connsiteX25" fmla="*/ 13493579 w 13742893"/>
              <a:gd name="connsiteY25" fmla="*/ 7969197 h 9997877"/>
              <a:gd name="connsiteX26" fmla="*/ 12900454 w 13742893"/>
              <a:gd name="connsiteY26" fmla="*/ 8611748 h 9997877"/>
              <a:gd name="connsiteX27" fmla="*/ 12851027 w 13742893"/>
              <a:gd name="connsiteY27" fmla="*/ 9130732 h 9997877"/>
              <a:gd name="connsiteX28" fmla="*/ 12579179 w 13742893"/>
              <a:gd name="connsiteY28" fmla="*/ 9699143 h 9997877"/>
              <a:gd name="connsiteX29" fmla="*/ 12282616 w 13742893"/>
              <a:gd name="connsiteY29" fmla="*/ 9699143 h 9997877"/>
              <a:gd name="connsiteX30" fmla="*/ 11788346 w 13742893"/>
              <a:gd name="connsiteY30" fmla="*/ 9526148 h 9997877"/>
              <a:gd name="connsiteX31" fmla="*/ 11541211 w 13742893"/>
              <a:gd name="connsiteY31" fmla="*/ 9526148 h 9997877"/>
              <a:gd name="connsiteX32" fmla="*/ 11294076 w 13742893"/>
              <a:gd name="connsiteY32" fmla="*/ 9822710 h 9997877"/>
              <a:gd name="connsiteX33" fmla="*/ 10775092 w 13742893"/>
              <a:gd name="connsiteY33" fmla="*/ 9526148 h 9997877"/>
              <a:gd name="connsiteX34" fmla="*/ 10527957 w 13742893"/>
              <a:gd name="connsiteY34" fmla="*/ 9970991 h 9997877"/>
              <a:gd name="connsiteX35" fmla="*/ 9934833 w 13742893"/>
              <a:gd name="connsiteY35" fmla="*/ 9550861 h 9997877"/>
              <a:gd name="connsiteX36" fmla="*/ 9218141 w 13742893"/>
              <a:gd name="connsiteY36" fmla="*/ 9625002 h 9997877"/>
              <a:gd name="connsiteX37" fmla="*/ 8106033 w 13742893"/>
              <a:gd name="connsiteY37" fmla="*/ 9007164 h 9997877"/>
              <a:gd name="connsiteX38" fmla="*/ 7414054 w 13742893"/>
              <a:gd name="connsiteY38" fmla="*/ 7870343 h 9997877"/>
              <a:gd name="connsiteX39" fmla="*/ 7241060 w 13742893"/>
              <a:gd name="connsiteY39" fmla="*/ 7697348 h 9997877"/>
              <a:gd name="connsiteX40" fmla="*/ 7068065 w 13742893"/>
              <a:gd name="connsiteY40" fmla="*/ 7301932 h 9997877"/>
              <a:gd name="connsiteX41" fmla="*/ 6425514 w 13742893"/>
              <a:gd name="connsiteY41" fmla="*/ 7252505 h 9997877"/>
              <a:gd name="connsiteX42" fmla="*/ 6301946 w 13742893"/>
              <a:gd name="connsiteY42" fmla="*/ 6906516 h 9997877"/>
              <a:gd name="connsiteX43" fmla="*/ 5585254 w 13742893"/>
              <a:gd name="connsiteY43" fmla="*/ 6881802 h 9997877"/>
              <a:gd name="connsiteX44" fmla="*/ 5338119 w 13742893"/>
              <a:gd name="connsiteY44" fmla="*/ 6214537 h 9997877"/>
              <a:gd name="connsiteX45" fmla="*/ 5066270 w 13742893"/>
              <a:gd name="connsiteY45" fmla="*/ 5646126 h 9997877"/>
              <a:gd name="connsiteX46" fmla="*/ 5239265 w 13742893"/>
              <a:gd name="connsiteY46" fmla="*/ 5275424 h 9997877"/>
              <a:gd name="connsiteX47" fmla="*/ 4992130 w 13742893"/>
              <a:gd name="connsiteY47" fmla="*/ 4781153 h 9997877"/>
              <a:gd name="connsiteX48" fmla="*/ 4349579 w 13742893"/>
              <a:gd name="connsiteY48" fmla="*/ 5053002 h 9997877"/>
              <a:gd name="connsiteX49" fmla="*/ 4077730 w 13742893"/>
              <a:gd name="connsiteY49" fmla="*/ 5497845 h 9997877"/>
              <a:gd name="connsiteX50" fmla="*/ 3410465 w 13742893"/>
              <a:gd name="connsiteY50" fmla="*/ 5695553 h 9997877"/>
              <a:gd name="connsiteX51" fmla="*/ 2940908 w 13742893"/>
              <a:gd name="connsiteY51" fmla="*/ 5720267 h 9997877"/>
              <a:gd name="connsiteX52" fmla="*/ 2496065 w 13742893"/>
              <a:gd name="connsiteY52" fmla="*/ 5596699 h 9997877"/>
              <a:gd name="connsiteX53" fmla="*/ 1828800 w 13742893"/>
              <a:gd name="connsiteY53" fmla="*/ 5547272 h 9997877"/>
              <a:gd name="connsiteX54" fmla="*/ 1433384 w 13742893"/>
              <a:gd name="connsiteY54" fmla="*/ 5225997 h 9997877"/>
              <a:gd name="connsiteX55" fmla="*/ 1087395 w 13742893"/>
              <a:gd name="connsiteY55" fmla="*/ 4855294 h 9997877"/>
              <a:gd name="connsiteX56" fmla="*/ 593124 w 13742893"/>
              <a:gd name="connsiteY56" fmla="*/ 4978861 h 9997877"/>
              <a:gd name="connsiteX0" fmla="*/ 593124 w 13742893"/>
              <a:gd name="connsiteY0" fmla="*/ 4978861 h 10004083"/>
              <a:gd name="connsiteX1" fmla="*/ 98854 w 13742893"/>
              <a:gd name="connsiteY1" fmla="*/ 4756440 h 10004083"/>
              <a:gd name="connsiteX2" fmla="*/ 0 w 13742893"/>
              <a:gd name="connsiteY2" fmla="*/ 3619618 h 10004083"/>
              <a:gd name="connsiteX3" fmla="*/ 518984 w 13742893"/>
              <a:gd name="connsiteY3" fmla="*/ 1939099 h 10004083"/>
              <a:gd name="connsiteX4" fmla="*/ 889687 w 13742893"/>
              <a:gd name="connsiteY4" fmla="*/ 1247121 h 10004083"/>
              <a:gd name="connsiteX5" fmla="*/ 1210962 w 13742893"/>
              <a:gd name="connsiteY5" fmla="*/ 728137 h 10004083"/>
              <a:gd name="connsiteX6" fmla="*/ 2001795 w 13742893"/>
              <a:gd name="connsiteY6" fmla="*/ 36159 h 10004083"/>
              <a:gd name="connsiteX7" fmla="*/ 2570206 w 13742893"/>
              <a:gd name="connsiteY7" fmla="*/ 135013 h 10004083"/>
              <a:gd name="connsiteX8" fmla="*/ 3188043 w 13742893"/>
              <a:gd name="connsiteY8" fmla="*/ 456289 h 10004083"/>
              <a:gd name="connsiteX9" fmla="*/ 4547287 w 13742893"/>
              <a:gd name="connsiteY9" fmla="*/ 950558 h 10004083"/>
              <a:gd name="connsiteX10" fmla="*/ 5708822 w 13742893"/>
              <a:gd name="connsiteY10" fmla="*/ 456289 h 10004083"/>
              <a:gd name="connsiteX11" fmla="*/ 6351373 w 13742893"/>
              <a:gd name="connsiteY11" fmla="*/ 332721 h 10004083"/>
              <a:gd name="connsiteX12" fmla="*/ 7241060 w 13742893"/>
              <a:gd name="connsiteY12" fmla="*/ 406861 h 10004083"/>
              <a:gd name="connsiteX13" fmla="*/ 8204887 w 13742893"/>
              <a:gd name="connsiteY13" fmla="*/ 565097 h 10004083"/>
              <a:gd name="connsiteX14" fmla="*/ 8921579 w 13742893"/>
              <a:gd name="connsiteY14" fmla="*/ 539697 h 10004083"/>
              <a:gd name="connsiteX15" fmla="*/ 9849365 w 13742893"/>
              <a:gd name="connsiteY15" fmla="*/ 459721 h 10004083"/>
              <a:gd name="connsiteX16" fmla="*/ 10478530 w 13742893"/>
              <a:gd name="connsiteY16" fmla="*/ 406862 h 10004083"/>
              <a:gd name="connsiteX17" fmla="*/ 10972800 w 13742893"/>
              <a:gd name="connsiteY17" fmla="*/ 678710 h 10004083"/>
              <a:gd name="connsiteX18" fmla="*/ 11294076 w 13742893"/>
              <a:gd name="connsiteY18" fmla="*/ 1420116 h 10004083"/>
              <a:gd name="connsiteX19" fmla="*/ 11368216 w 13742893"/>
              <a:gd name="connsiteY19" fmla="*/ 2210948 h 10004083"/>
              <a:gd name="connsiteX20" fmla="*/ 12010768 w 13742893"/>
              <a:gd name="connsiteY20" fmla="*/ 3026494 h 10004083"/>
              <a:gd name="connsiteX21" fmla="*/ 12801600 w 13742893"/>
              <a:gd name="connsiteY21" fmla="*/ 3471337 h 10004083"/>
              <a:gd name="connsiteX22" fmla="*/ 13666573 w 13742893"/>
              <a:gd name="connsiteY22" fmla="*/ 4805867 h 10004083"/>
              <a:gd name="connsiteX23" fmla="*/ 13617146 w 13742893"/>
              <a:gd name="connsiteY23" fmla="*/ 5448418 h 10004083"/>
              <a:gd name="connsiteX24" fmla="*/ 13740714 w 13742893"/>
              <a:gd name="connsiteY24" fmla="*/ 6659380 h 10004083"/>
              <a:gd name="connsiteX25" fmla="*/ 13493579 w 13742893"/>
              <a:gd name="connsiteY25" fmla="*/ 7969197 h 10004083"/>
              <a:gd name="connsiteX26" fmla="*/ 12900454 w 13742893"/>
              <a:gd name="connsiteY26" fmla="*/ 8611748 h 10004083"/>
              <a:gd name="connsiteX27" fmla="*/ 12851027 w 13742893"/>
              <a:gd name="connsiteY27" fmla="*/ 9130732 h 10004083"/>
              <a:gd name="connsiteX28" fmla="*/ 12579179 w 13742893"/>
              <a:gd name="connsiteY28" fmla="*/ 9699143 h 10004083"/>
              <a:gd name="connsiteX29" fmla="*/ 12282616 w 13742893"/>
              <a:gd name="connsiteY29" fmla="*/ 9699143 h 10004083"/>
              <a:gd name="connsiteX30" fmla="*/ 11788346 w 13742893"/>
              <a:gd name="connsiteY30" fmla="*/ 9526148 h 10004083"/>
              <a:gd name="connsiteX31" fmla="*/ 11541211 w 13742893"/>
              <a:gd name="connsiteY31" fmla="*/ 9526148 h 10004083"/>
              <a:gd name="connsiteX32" fmla="*/ 11294076 w 13742893"/>
              <a:gd name="connsiteY32" fmla="*/ 9822710 h 10004083"/>
              <a:gd name="connsiteX33" fmla="*/ 10775092 w 13742893"/>
              <a:gd name="connsiteY33" fmla="*/ 9526148 h 10004083"/>
              <a:gd name="connsiteX34" fmla="*/ 10515078 w 13742893"/>
              <a:gd name="connsiteY34" fmla="*/ 9977431 h 10004083"/>
              <a:gd name="connsiteX35" fmla="*/ 9934833 w 13742893"/>
              <a:gd name="connsiteY35" fmla="*/ 9550861 h 10004083"/>
              <a:gd name="connsiteX36" fmla="*/ 9218141 w 13742893"/>
              <a:gd name="connsiteY36" fmla="*/ 9625002 h 10004083"/>
              <a:gd name="connsiteX37" fmla="*/ 8106033 w 13742893"/>
              <a:gd name="connsiteY37" fmla="*/ 9007164 h 10004083"/>
              <a:gd name="connsiteX38" fmla="*/ 7414054 w 13742893"/>
              <a:gd name="connsiteY38" fmla="*/ 7870343 h 10004083"/>
              <a:gd name="connsiteX39" fmla="*/ 7241060 w 13742893"/>
              <a:gd name="connsiteY39" fmla="*/ 7697348 h 10004083"/>
              <a:gd name="connsiteX40" fmla="*/ 7068065 w 13742893"/>
              <a:gd name="connsiteY40" fmla="*/ 7301932 h 10004083"/>
              <a:gd name="connsiteX41" fmla="*/ 6425514 w 13742893"/>
              <a:gd name="connsiteY41" fmla="*/ 7252505 h 10004083"/>
              <a:gd name="connsiteX42" fmla="*/ 6301946 w 13742893"/>
              <a:gd name="connsiteY42" fmla="*/ 6906516 h 10004083"/>
              <a:gd name="connsiteX43" fmla="*/ 5585254 w 13742893"/>
              <a:gd name="connsiteY43" fmla="*/ 6881802 h 10004083"/>
              <a:gd name="connsiteX44" fmla="*/ 5338119 w 13742893"/>
              <a:gd name="connsiteY44" fmla="*/ 6214537 h 10004083"/>
              <a:gd name="connsiteX45" fmla="*/ 5066270 w 13742893"/>
              <a:gd name="connsiteY45" fmla="*/ 5646126 h 10004083"/>
              <a:gd name="connsiteX46" fmla="*/ 5239265 w 13742893"/>
              <a:gd name="connsiteY46" fmla="*/ 5275424 h 10004083"/>
              <a:gd name="connsiteX47" fmla="*/ 4992130 w 13742893"/>
              <a:gd name="connsiteY47" fmla="*/ 4781153 h 10004083"/>
              <a:gd name="connsiteX48" fmla="*/ 4349579 w 13742893"/>
              <a:gd name="connsiteY48" fmla="*/ 5053002 h 10004083"/>
              <a:gd name="connsiteX49" fmla="*/ 4077730 w 13742893"/>
              <a:gd name="connsiteY49" fmla="*/ 5497845 h 10004083"/>
              <a:gd name="connsiteX50" fmla="*/ 3410465 w 13742893"/>
              <a:gd name="connsiteY50" fmla="*/ 5695553 h 10004083"/>
              <a:gd name="connsiteX51" fmla="*/ 2940908 w 13742893"/>
              <a:gd name="connsiteY51" fmla="*/ 5720267 h 10004083"/>
              <a:gd name="connsiteX52" fmla="*/ 2496065 w 13742893"/>
              <a:gd name="connsiteY52" fmla="*/ 5596699 h 10004083"/>
              <a:gd name="connsiteX53" fmla="*/ 1828800 w 13742893"/>
              <a:gd name="connsiteY53" fmla="*/ 5547272 h 10004083"/>
              <a:gd name="connsiteX54" fmla="*/ 1433384 w 13742893"/>
              <a:gd name="connsiteY54" fmla="*/ 5225997 h 10004083"/>
              <a:gd name="connsiteX55" fmla="*/ 1087395 w 13742893"/>
              <a:gd name="connsiteY55" fmla="*/ 4855294 h 10004083"/>
              <a:gd name="connsiteX56" fmla="*/ 593124 w 13742893"/>
              <a:gd name="connsiteY56" fmla="*/ 4978861 h 10004083"/>
              <a:gd name="connsiteX0" fmla="*/ 593124 w 13742893"/>
              <a:gd name="connsiteY0" fmla="*/ 4978861 h 9979290"/>
              <a:gd name="connsiteX1" fmla="*/ 98854 w 13742893"/>
              <a:gd name="connsiteY1" fmla="*/ 4756440 h 9979290"/>
              <a:gd name="connsiteX2" fmla="*/ 0 w 13742893"/>
              <a:gd name="connsiteY2" fmla="*/ 3619618 h 9979290"/>
              <a:gd name="connsiteX3" fmla="*/ 518984 w 13742893"/>
              <a:gd name="connsiteY3" fmla="*/ 1939099 h 9979290"/>
              <a:gd name="connsiteX4" fmla="*/ 889687 w 13742893"/>
              <a:gd name="connsiteY4" fmla="*/ 1247121 h 9979290"/>
              <a:gd name="connsiteX5" fmla="*/ 1210962 w 13742893"/>
              <a:gd name="connsiteY5" fmla="*/ 728137 h 9979290"/>
              <a:gd name="connsiteX6" fmla="*/ 2001795 w 13742893"/>
              <a:gd name="connsiteY6" fmla="*/ 36159 h 9979290"/>
              <a:gd name="connsiteX7" fmla="*/ 2570206 w 13742893"/>
              <a:gd name="connsiteY7" fmla="*/ 135013 h 9979290"/>
              <a:gd name="connsiteX8" fmla="*/ 3188043 w 13742893"/>
              <a:gd name="connsiteY8" fmla="*/ 456289 h 9979290"/>
              <a:gd name="connsiteX9" fmla="*/ 4547287 w 13742893"/>
              <a:gd name="connsiteY9" fmla="*/ 950558 h 9979290"/>
              <a:gd name="connsiteX10" fmla="*/ 5708822 w 13742893"/>
              <a:gd name="connsiteY10" fmla="*/ 456289 h 9979290"/>
              <a:gd name="connsiteX11" fmla="*/ 6351373 w 13742893"/>
              <a:gd name="connsiteY11" fmla="*/ 332721 h 9979290"/>
              <a:gd name="connsiteX12" fmla="*/ 7241060 w 13742893"/>
              <a:gd name="connsiteY12" fmla="*/ 406861 h 9979290"/>
              <a:gd name="connsiteX13" fmla="*/ 8204887 w 13742893"/>
              <a:gd name="connsiteY13" fmla="*/ 565097 h 9979290"/>
              <a:gd name="connsiteX14" fmla="*/ 8921579 w 13742893"/>
              <a:gd name="connsiteY14" fmla="*/ 539697 h 9979290"/>
              <a:gd name="connsiteX15" fmla="*/ 9849365 w 13742893"/>
              <a:gd name="connsiteY15" fmla="*/ 459721 h 9979290"/>
              <a:gd name="connsiteX16" fmla="*/ 10478530 w 13742893"/>
              <a:gd name="connsiteY16" fmla="*/ 406862 h 9979290"/>
              <a:gd name="connsiteX17" fmla="*/ 10972800 w 13742893"/>
              <a:gd name="connsiteY17" fmla="*/ 678710 h 9979290"/>
              <a:gd name="connsiteX18" fmla="*/ 11294076 w 13742893"/>
              <a:gd name="connsiteY18" fmla="*/ 1420116 h 9979290"/>
              <a:gd name="connsiteX19" fmla="*/ 11368216 w 13742893"/>
              <a:gd name="connsiteY19" fmla="*/ 2210948 h 9979290"/>
              <a:gd name="connsiteX20" fmla="*/ 12010768 w 13742893"/>
              <a:gd name="connsiteY20" fmla="*/ 3026494 h 9979290"/>
              <a:gd name="connsiteX21" fmla="*/ 12801600 w 13742893"/>
              <a:gd name="connsiteY21" fmla="*/ 3471337 h 9979290"/>
              <a:gd name="connsiteX22" fmla="*/ 13666573 w 13742893"/>
              <a:gd name="connsiteY22" fmla="*/ 4805867 h 9979290"/>
              <a:gd name="connsiteX23" fmla="*/ 13617146 w 13742893"/>
              <a:gd name="connsiteY23" fmla="*/ 5448418 h 9979290"/>
              <a:gd name="connsiteX24" fmla="*/ 13740714 w 13742893"/>
              <a:gd name="connsiteY24" fmla="*/ 6659380 h 9979290"/>
              <a:gd name="connsiteX25" fmla="*/ 13493579 w 13742893"/>
              <a:gd name="connsiteY25" fmla="*/ 7969197 h 9979290"/>
              <a:gd name="connsiteX26" fmla="*/ 12900454 w 13742893"/>
              <a:gd name="connsiteY26" fmla="*/ 8611748 h 9979290"/>
              <a:gd name="connsiteX27" fmla="*/ 12851027 w 13742893"/>
              <a:gd name="connsiteY27" fmla="*/ 9130732 h 9979290"/>
              <a:gd name="connsiteX28" fmla="*/ 12579179 w 13742893"/>
              <a:gd name="connsiteY28" fmla="*/ 9699143 h 9979290"/>
              <a:gd name="connsiteX29" fmla="*/ 12282616 w 13742893"/>
              <a:gd name="connsiteY29" fmla="*/ 9699143 h 9979290"/>
              <a:gd name="connsiteX30" fmla="*/ 11788346 w 13742893"/>
              <a:gd name="connsiteY30" fmla="*/ 9526148 h 9979290"/>
              <a:gd name="connsiteX31" fmla="*/ 11541211 w 13742893"/>
              <a:gd name="connsiteY31" fmla="*/ 9526148 h 9979290"/>
              <a:gd name="connsiteX32" fmla="*/ 11294076 w 13742893"/>
              <a:gd name="connsiteY32" fmla="*/ 9822710 h 9979290"/>
              <a:gd name="connsiteX33" fmla="*/ 10775092 w 13742893"/>
              <a:gd name="connsiteY33" fmla="*/ 9526148 h 9979290"/>
              <a:gd name="connsiteX34" fmla="*/ 10515078 w 13742893"/>
              <a:gd name="connsiteY34" fmla="*/ 9977431 h 9979290"/>
              <a:gd name="connsiteX35" fmla="*/ 9934833 w 13742893"/>
              <a:gd name="connsiteY35" fmla="*/ 9550861 h 9979290"/>
              <a:gd name="connsiteX36" fmla="*/ 9218141 w 13742893"/>
              <a:gd name="connsiteY36" fmla="*/ 9625002 h 9979290"/>
              <a:gd name="connsiteX37" fmla="*/ 8106033 w 13742893"/>
              <a:gd name="connsiteY37" fmla="*/ 9007164 h 9979290"/>
              <a:gd name="connsiteX38" fmla="*/ 7414054 w 13742893"/>
              <a:gd name="connsiteY38" fmla="*/ 7870343 h 9979290"/>
              <a:gd name="connsiteX39" fmla="*/ 7241060 w 13742893"/>
              <a:gd name="connsiteY39" fmla="*/ 7697348 h 9979290"/>
              <a:gd name="connsiteX40" fmla="*/ 7068065 w 13742893"/>
              <a:gd name="connsiteY40" fmla="*/ 7301932 h 9979290"/>
              <a:gd name="connsiteX41" fmla="*/ 6425514 w 13742893"/>
              <a:gd name="connsiteY41" fmla="*/ 7252505 h 9979290"/>
              <a:gd name="connsiteX42" fmla="*/ 6301946 w 13742893"/>
              <a:gd name="connsiteY42" fmla="*/ 6906516 h 9979290"/>
              <a:gd name="connsiteX43" fmla="*/ 5585254 w 13742893"/>
              <a:gd name="connsiteY43" fmla="*/ 6881802 h 9979290"/>
              <a:gd name="connsiteX44" fmla="*/ 5338119 w 13742893"/>
              <a:gd name="connsiteY44" fmla="*/ 6214537 h 9979290"/>
              <a:gd name="connsiteX45" fmla="*/ 5066270 w 13742893"/>
              <a:gd name="connsiteY45" fmla="*/ 5646126 h 9979290"/>
              <a:gd name="connsiteX46" fmla="*/ 5239265 w 13742893"/>
              <a:gd name="connsiteY46" fmla="*/ 5275424 h 9979290"/>
              <a:gd name="connsiteX47" fmla="*/ 4992130 w 13742893"/>
              <a:gd name="connsiteY47" fmla="*/ 4781153 h 9979290"/>
              <a:gd name="connsiteX48" fmla="*/ 4349579 w 13742893"/>
              <a:gd name="connsiteY48" fmla="*/ 5053002 h 9979290"/>
              <a:gd name="connsiteX49" fmla="*/ 4077730 w 13742893"/>
              <a:gd name="connsiteY49" fmla="*/ 5497845 h 9979290"/>
              <a:gd name="connsiteX50" fmla="*/ 3410465 w 13742893"/>
              <a:gd name="connsiteY50" fmla="*/ 5695553 h 9979290"/>
              <a:gd name="connsiteX51" fmla="*/ 2940908 w 13742893"/>
              <a:gd name="connsiteY51" fmla="*/ 5720267 h 9979290"/>
              <a:gd name="connsiteX52" fmla="*/ 2496065 w 13742893"/>
              <a:gd name="connsiteY52" fmla="*/ 5596699 h 9979290"/>
              <a:gd name="connsiteX53" fmla="*/ 1828800 w 13742893"/>
              <a:gd name="connsiteY53" fmla="*/ 5547272 h 9979290"/>
              <a:gd name="connsiteX54" fmla="*/ 1433384 w 13742893"/>
              <a:gd name="connsiteY54" fmla="*/ 5225997 h 9979290"/>
              <a:gd name="connsiteX55" fmla="*/ 1087395 w 13742893"/>
              <a:gd name="connsiteY55" fmla="*/ 4855294 h 9979290"/>
              <a:gd name="connsiteX56" fmla="*/ 593124 w 13742893"/>
              <a:gd name="connsiteY56" fmla="*/ 4978861 h 9979290"/>
              <a:gd name="connsiteX0" fmla="*/ 593124 w 13742893"/>
              <a:gd name="connsiteY0" fmla="*/ 4978861 h 9979290"/>
              <a:gd name="connsiteX1" fmla="*/ 98854 w 13742893"/>
              <a:gd name="connsiteY1" fmla="*/ 4756440 h 9979290"/>
              <a:gd name="connsiteX2" fmla="*/ 0 w 13742893"/>
              <a:gd name="connsiteY2" fmla="*/ 3619618 h 9979290"/>
              <a:gd name="connsiteX3" fmla="*/ 518984 w 13742893"/>
              <a:gd name="connsiteY3" fmla="*/ 1939099 h 9979290"/>
              <a:gd name="connsiteX4" fmla="*/ 889687 w 13742893"/>
              <a:gd name="connsiteY4" fmla="*/ 1247121 h 9979290"/>
              <a:gd name="connsiteX5" fmla="*/ 1210962 w 13742893"/>
              <a:gd name="connsiteY5" fmla="*/ 728137 h 9979290"/>
              <a:gd name="connsiteX6" fmla="*/ 2001795 w 13742893"/>
              <a:gd name="connsiteY6" fmla="*/ 36159 h 9979290"/>
              <a:gd name="connsiteX7" fmla="*/ 2570206 w 13742893"/>
              <a:gd name="connsiteY7" fmla="*/ 135013 h 9979290"/>
              <a:gd name="connsiteX8" fmla="*/ 3188043 w 13742893"/>
              <a:gd name="connsiteY8" fmla="*/ 456289 h 9979290"/>
              <a:gd name="connsiteX9" fmla="*/ 4547287 w 13742893"/>
              <a:gd name="connsiteY9" fmla="*/ 950558 h 9979290"/>
              <a:gd name="connsiteX10" fmla="*/ 5708822 w 13742893"/>
              <a:gd name="connsiteY10" fmla="*/ 456289 h 9979290"/>
              <a:gd name="connsiteX11" fmla="*/ 6351373 w 13742893"/>
              <a:gd name="connsiteY11" fmla="*/ 332721 h 9979290"/>
              <a:gd name="connsiteX12" fmla="*/ 7241060 w 13742893"/>
              <a:gd name="connsiteY12" fmla="*/ 406861 h 9979290"/>
              <a:gd name="connsiteX13" fmla="*/ 8204887 w 13742893"/>
              <a:gd name="connsiteY13" fmla="*/ 565097 h 9979290"/>
              <a:gd name="connsiteX14" fmla="*/ 8921579 w 13742893"/>
              <a:gd name="connsiteY14" fmla="*/ 539697 h 9979290"/>
              <a:gd name="connsiteX15" fmla="*/ 9849365 w 13742893"/>
              <a:gd name="connsiteY15" fmla="*/ 459721 h 9979290"/>
              <a:gd name="connsiteX16" fmla="*/ 10478530 w 13742893"/>
              <a:gd name="connsiteY16" fmla="*/ 406862 h 9979290"/>
              <a:gd name="connsiteX17" fmla="*/ 10972800 w 13742893"/>
              <a:gd name="connsiteY17" fmla="*/ 678710 h 9979290"/>
              <a:gd name="connsiteX18" fmla="*/ 11294076 w 13742893"/>
              <a:gd name="connsiteY18" fmla="*/ 1420116 h 9979290"/>
              <a:gd name="connsiteX19" fmla="*/ 11368216 w 13742893"/>
              <a:gd name="connsiteY19" fmla="*/ 2210948 h 9979290"/>
              <a:gd name="connsiteX20" fmla="*/ 12010768 w 13742893"/>
              <a:gd name="connsiteY20" fmla="*/ 3026494 h 9979290"/>
              <a:gd name="connsiteX21" fmla="*/ 12801600 w 13742893"/>
              <a:gd name="connsiteY21" fmla="*/ 3471337 h 9979290"/>
              <a:gd name="connsiteX22" fmla="*/ 13666573 w 13742893"/>
              <a:gd name="connsiteY22" fmla="*/ 4805867 h 9979290"/>
              <a:gd name="connsiteX23" fmla="*/ 13617146 w 13742893"/>
              <a:gd name="connsiteY23" fmla="*/ 5448418 h 9979290"/>
              <a:gd name="connsiteX24" fmla="*/ 13740714 w 13742893"/>
              <a:gd name="connsiteY24" fmla="*/ 6659380 h 9979290"/>
              <a:gd name="connsiteX25" fmla="*/ 13493579 w 13742893"/>
              <a:gd name="connsiteY25" fmla="*/ 7969197 h 9979290"/>
              <a:gd name="connsiteX26" fmla="*/ 12900454 w 13742893"/>
              <a:gd name="connsiteY26" fmla="*/ 8611748 h 9979290"/>
              <a:gd name="connsiteX27" fmla="*/ 12851027 w 13742893"/>
              <a:gd name="connsiteY27" fmla="*/ 9130732 h 9979290"/>
              <a:gd name="connsiteX28" fmla="*/ 12579179 w 13742893"/>
              <a:gd name="connsiteY28" fmla="*/ 9699143 h 9979290"/>
              <a:gd name="connsiteX29" fmla="*/ 12282616 w 13742893"/>
              <a:gd name="connsiteY29" fmla="*/ 9699143 h 9979290"/>
              <a:gd name="connsiteX30" fmla="*/ 11788346 w 13742893"/>
              <a:gd name="connsiteY30" fmla="*/ 9526148 h 9979290"/>
              <a:gd name="connsiteX31" fmla="*/ 11541211 w 13742893"/>
              <a:gd name="connsiteY31" fmla="*/ 9526148 h 9979290"/>
              <a:gd name="connsiteX32" fmla="*/ 11294076 w 13742893"/>
              <a:gd name="connsiteY32" fmla="*/ 9822710 h 9979290"/>
              <a:gd name="connsiteX33" fmla="*/ 10775092 w 13742893"/>
              <a:gd name="connsiteY33" fmla="*/ 9526148 h 9979290"/>
              <a:gd name="connsiteX34" fmla="*/ 10515078 w 13742893"/>
              <a:gd name="connsiteY34" fmla="*/ 9977431 h 9979290"/>
              <a:gd name="connsiteX35" fmla="*/ 9934833 w 13742893"/>
              <a:gd name="connsiteY35" fmla="*/ 9550861 h 9979290"/>
              <a:gd name="connsiteX36" fmla="*/ 9218141 w 13742893"/>
              <a:gd name="connsiteY36" fmla="*/ 9625002 h 9979290"/>
              <a:gd name="connsiteX37" fmla="*/ 8106033 w 13742893"/>
              <a:gd name="connsiteY37" fmla="*/ 9007164 h 9979290"/>
              <a:gd name="connsiteX38" fmla="*/ 7414054 w 13742893"/>
              <a:gd name="connsiteY38" fmla="*/ 7870343 h 9979290"/>
              <a:gd name="connsiteX39" fmla="*/ 7241060 w 13742893"/>
              <a:gd name="connsiteY39" fmla="*/ 7697348 h 9979290"/>
              <a:gd name="connsiteX40" fmla="*/ 7068065 w 13742893"/>
              <a:gd name="connsiteY40" fmla="*/ 7301932 h 9979290"/>
              <a:gd name="connsiteX41" fmla="*/ 6425514 w 13742893"/>
              <a:gd name="connsiteY41" fmla="*/ 7252505 h 9979290"/>
              <a:gd name="connsiteX42" fmla="*/ 6301946 w 13742893"/>
              <a:gd name="connsiteY42" fmla="*/ 6906516 h 9979290"/>
              <a:gd name="connsiteX43" fmla="*/ 5585254 w 13742893"/>
              <a:gd name="connsiteY43" fmla="*/ 6881802 h 9979290"/>
              <a:gd name="connsiteX44" fmla="*/ 5338119 w 13742893"/>
              <a:gd name="connsiteY44" fmla="*/ 6214537 h 9979290"/>
              <a:gd name="connsiteX45" fmla="*/ 5066270 w 13742893"/>
              <a:gd name="connsiteY45" fmla="*/ 5646126 h 9979290"/>
              <a:gd name="connsiteX46" fmla="*/ 5239265 w 13742893"/>
              <a:gd name="connsiteY46" fmla="*/ 5275424 h 9979290"/>
              <a:gd name="connsiteX47" fmla="*/ 4992130 w 13742893"/>
              <a:gd name="connsiteY47" fmla="*/ 4781153 h 9979290"/>
              <a:gd name="connsiteX48" fmla="*/ 4349579 w 13742893"/>
              <a:gd name="connsiteY48" fmla="*/ 5053002 h 9979290"/>
              <a:gd name="connsiteX49" fmla="*/ 4077730 w 13742893"/>
              <a:gd name="connsiteY49" fmla="*/ 5497845 h 9979290"/>
              <a:gd name="connsiteX50" fmla="*/ 3410465 w 13742893"/>
              <a:gd name="connsiteY50" fmla="*/ 5695553 h 9979290"/>
              <a:gd name="connsiteX51" fmla="*/ 2940908 w 13742893"/>
              <a:gd name="connsiteY51" fmla="*/ 5720267 h 9979290"/>
              <a:gd name="connsiteX52" fmla="*/ 2496065 w 13742893"/>
              <a:gd name="connsiteY52" fmla="*/ 5596699 h 9979290"/>
              <a:gd name="connsiteX53" fmla="*/ 1828800 w 13742893"/>
              <a:gd name="connsiteY53" fmla="*/ 5547272 h 9979290"/>
              <a:gd name="connsiteX54" fmla="*/ 1433384 w 13742893"/>
              <a:gd name="connsiteY54" fmla="*/ 5225997 h 9979290"/>
              <a:gd name="connsiteX55" fmla="*/ 1087395 w 13742893"/>
              <a:gd name="connsiteY55" fmla="*/ 4855294 h 9979290"/>
              <a:gd name="connsiteX56" fmla="*/ 593124 w 13742893"/>
              <a:gd name="connsiteY56" fmla="*/ 4978861 h 9979290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788346 w 13742893"/>
              <a:gd name="connsiteY30" fmla="*/ 9526148 h 9977431"/>
              <a:gd name="connsiteX31" fmla="*/ 11541211 w 13742893"/>
              <a:gd name="connsiteY31" fmla="*/ 9526148 h 9977431"/>
              <a:gd name="connsiteX32" fmla="*/ 11294076 w 13742893"/>
              <a:gd name="connsiteY32" fmla="*/ 9822710 h 9977431"/>
              <a:gd name="connsiteX33" fmla="*/ 10775092 w 13742893"/>
              <a:gd name="connsiteY33" fmla="*/ 9526148 h 9977431"/>
              <a:gd name="connsiteX34" fmla="*/ 10515078 w 13742893"/>
              <a:gd name="connsiteY34" fmla="*/ 9977431 h 9977431"/>
              <a:gd name="connsiteX35" fmla="*/ 9934833 w 13742893"/>
              <a:gd name="connsiteY35" fmla="*/ 9550861 h 9977431"/>
              <a:gd name="connsiteX36" fmla="*/ 9218141 w 13742893"/>
              <a:gd name="connsiteY36" fmla="*/ 9625002 h 9977431"/>
              <a:gd name="connsiteX37" fmla="*/ 8106033 w 13742893"/>
              <a:gd name="connsiteY37" fmla="*/ 9007164 h 9977431"/>
              <a:gd name="connsiteX38" fmla="*/ 7414054 w 13742893"/>
              <a:gd name="connsiteY38" fmla="*/ 7870343 h 9977431"/>
              <a:gd name="connsiteX39" fmla="*/ 7241060 w 13742893"/>
              <a:gd name="connsiteY39" fmla="*/ 7697348 h 9977431"/>
              <a:gd name="connsiteX40" fmla="*/ 7068065 w 13742893"/>
              <a:gd name="connsiteY40" fmla="*/ 7301932 h 9977431"/>
              <a:gd name="connsiteX41" fmla="*/ 6425514 w 13742893"/>
              <a:gd name="connsiteY41" fmla="*/ 7252505 h 9977431"/>
              <a:gd name="connsiteX42" fmla="*/ 6301946 w 13742893"/>
              <a:gd name="connsiteY42" fmla="*/ 6906516 h 9977431"/>
              <a:gd name="connsiteX43" fmla="*/ 5585254 w 13742893"/>
              <a:gd name="connsiteY43" fmla="*/ 6881802 h 9977431"/>
              <a:gd name="connsiteX44" fmla="*/ 5338119 w 13742893"/>
              <a:gd name="connsiteY44" fmla="*/ 6214537 h 9977431"/>
              <a:gd name="connsiteX45" fmla="*/ 5066270 w 13742893"/>
              <a:gd name="connsiteY45" fmla="*/ 5646126 h 9977431"/>
              <a:gd name="connsiteX46" fmla="*/ 5239265 w 13742893"/>
              <a:gd name="connsiteY46" fmla="*/ 5275424 h 9977431"/>
              <a:gd name="connsiteX47" fmla="*/ 4992130 w 13742893"/>
              <a:gd name="connsiteY47" fmla="*/ 4781153 h 9977431"/>
              <a:gd name="connsiteX48" fmla="*/ 4349579 w 13742893"/>
              <a:gd name="connsiteY48" fmla="*/ 5053002 h 9977431"/>
              <a:gd name="connsiteX49" fmla="*/ 4077730 w 13742893"/>
              <a:gd name="connsiteY49" fmla="*/ 5497845 h 9977431"/>
              <a:gd name="connsiteX50" fmla="*/ 3410465 w 13742893"/>
              <a:gd name="connsiteY50" fmla="*/ 5695553 h 9977431"/>
              <a:gd name="connsiteX51" fmla="*/ 2940908 w 13742893"/>
              <a:gd name="connsiteY51" fmla="*/ 5720267 h 9977431"/>
              <a:gd name="connsiteX52" fmla="*/ 2496065 w 13742893"/>
              <a:gd name="connsiteY52" fmla="*/ 5596699 h 9977431"/>
              <a:gd name="connsiteX53" fmla="*/ 1828800 w 13742893"/>
              <a:gd name="connsiteY53" fmla="*/ 5547272 h 9977431"/>
              <a:gd name="connsiteX54" fmla="*/ 1433384 w 13742893"/>
              <a:gd name="connsiteY54" fmla="*/ 5225997 h 9977431"/>
              <a:gd name="connsiteX55" fmla="*/ 1087395 w 13742893"/>
              <a:gd name="connsiteY55" fmla="*/ 4855294 h 9977431"/>
              <a:gd name="connsiteX56" fmla="*/ 593124 w 13742893"/>
              <a:gd name="connsiteY56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41211 w 13742893"/>
              <a:gd name="connsiteY30" fmla="*/ 9526148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21893 w 13742893"/>
              <a:gd name="connsiteY30" fmla="*/ 9481072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2282616 w 13742893"/>
              <a:gd name="connsiteY29" fmla="*/ 9699143 h 9977431"/>
              <a:gd name="connsiteX30" fmla="*/ 11521893 w 13742893"/>
              <a:gd name="connsiteY30" fmla="*/ 9481072 h 9977431"/>
              <a:gd name="connsiteX31" fmla="*/ 11294076 w 13742893"/>
              <a:gd name="connsiteY31" fmla="*/ 9822710 h 9977431"/>
              <a:gd name="connsiteX32" fmla="*/ 10775092 w 13742893"/>
              <a:gd name="connsiteY32" fmla="*/ 9526148 h 9977431"/>
              <a:gd name="connsiteX33" fmla="*/ 10515078 w 13742893"/>
              <a:gd name="connsiteY33" fmla="*/ 9977431 h 9977431"/>
              <a:gd name="connsiteX34" fmla="*/ 9934833 w 13742893"/>
              <a:gd name="connsiteY34" fmla="*/ 9550861 h 9977431"/>
              <a:gd name="connsiteX35" fmla="*/ 9218141 w 13742893"/>
              <a:gd name="connsiteY35" fmla="*/ 9625002 h 9977431"/>
              <a:gd name="connsiteX36" fmla="*/ 8106033 w 13742893"/>
              <a:gd name="connsiteY36" fmla="*/ 9007164 h 9977431"/>
              <a:gd name="connsiteX37" fmla="*/ 7414054 w 13742893"/>
              <a:gd name="connsiteY37" fmla="*/ 7870343 h 9977431"/>
              <a:gd name="connsiteX38" fmla="*/ 7241060 w 13742893"/>
              <a:gd name="connsiteY38" fmla="*/ 7697348 h 9977431"/>
              <a:gd name="connsiteX39" fmla="*/ 7068065 w 13742893"/>
              <a:gd name="connsiteY39" fmla="*/ 7301932 h 9977431"/>
              <a:gd name="connsiteX40" fmla="*/ 6425514 w 13742893"/>
              <a:gd name="connsiteY40" fmla="*/ 7252505 h 9977431"/>
              <a:gd name="connsiteX41" fmla="*/ 6301946 w 13742893"/>
              <a:gd name="connsiteY41" fmla="*/ 6906516 h 9977431"/>
              <a:gd name="connsiteX42" fmla="*/ 5585254 w 13742893"/>
              <a:gd name="connsiteY42" fmla="*/ 6881802 h 9977431"/>
              <a:gd name="connsiteX43" fmla="*/ 5338119 w 13742893"/>
              <a:gd name="connsiteY43" fmla="*/ 6214537 h 9977431"/>
              <a:gd name="connsiteX44" fmla="*/ 5066270 w 13742893"/>
              <a:gd name="connsiteY44" fmla="*/ 5646126 h 9977431"/>
              <a:gd name="connsiteX45" fmla="*/ 5239265 w 13742893"/>
              <a:gd name="connsiteY45" fmla="*/ 5275424 h 9977431"/>
              <a:gd name="connsiteX46" fmla="*/ 4992130 w 13742893"/>
              <a:gd name="connsiteY46" fmla="*/ 4781153 h 9977431"/>
              <a:gd name="connsiteX47" fmla="*/ 4349579 w 13742893"/>
              <a:gd name="connsiteY47" fmla="*/ 5053002 h 9977431"/>
              <a:gd name="connsiteX48" fmla="*/ 4077730 w 13742893"/>
              <a:gd name="connsiteY48" fmla="*/ 5497845 h 9977431"/>
              <a:gd name="connsiteX49" fmla="*/ 3410465 w 13742893"/>
              <a:gd name="connsiteY49" fmla="*/ 5695553 h 9977431"/>
              <a:gd name="connsiteX50" fmla="*/ 2940908 w 13742893"/>
              <a:gd name="connsiteY50" fmla="*/ 5720267 h 9977431"/>
              <a:gd name="connsiteX51" fmla="*/ 2496065 w 13742893"/>
              <a:gd name="connsiteY51" fmla="*/ 5596699 h 9977431"/>
              <a:gd name="connsiteX52" fmla="*/ 1828800 w 13742893"/>
              <a:gd name="connsiteY52" fmla="*/ 5547272 h 9977431"/>
              <a:gd name="connsiteX53" fmla="*/ 1433384 w 13742893"/>
              <a:gd name="connsiteY53" fmla="*/ 5225997 h 9977431"/>
              <a:gd name="connsiteX54" fmla="*/ 1087395 w 13742893"/>
              <a:gd name="connsiteY54" fmla="*/ 4855294 h 9977431"/>
              <a:gd name="connsiteX55" fmla="*/ 593124 w 13742893"/>
              <a:gd name="connsiteY55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579179 w 13742893"/>
              <a:gd name="connsiteY28" fmla="*/ 9699143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294076 w 13742893"/>
              <a:gd name="connsiteY30" fmla="*/ 9822710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21893 w 13742893"/>
              <a:gd name="connsiteY29" fmla="*/ 9481072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34772 w 13742893"/>
              <a:gd name="connsiteY29" fmla="*/ 9429556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39152 w 13742893"/>
              <a:gd name="connsiteY30" fmla="*/ 980983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1211 w 13742893"/>
              <a:gd name="connsiteY29" fmla="*/ 9461753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547651 w 13742893"/>
              <a:gd name="connsiteY29" fmla="*/ 9493950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  <a:gd name="connsiteX0" fmla="*/ 593124 w 13742893"/>
              <a:gd name="connsiteY0" fmla="*/ 4978861 h 9977431"/>
              <a:gd name="connsiteX1" fmla="*/ 98854 w 13742893"/>
              <a:gd name="connsiteY1" fmla="*/ 4756440 h 9977431"/>
              <a:gd name="connsiteX2" fmla="*/ 0 w 13742893"/>
              <a:gd name="connsiteY2" fmla="*/ 3619618 h 9977431"/>
              <a:gd name="connsiteX3" fmla="*/ 518984 w 13742893"/>
              <a:gd name="connsiteY3" fmla="*/ 1939099 h 9977431"/>
              <a:gd name="connsiteX4" fmla="*/ 889687 w 13742893"/>
              <a:gd name="connsiteY4" fmla="*/ 1247121 h 9977431"/>
              <a:gd name="connsiteX5" fmla="*/ 1210962 w 13742893"/>
              <a:gd name="connsiteY5" fmla="*/ 728137 h 9977431"/>
              <a:gd name="connsiteX6" fmla="*/ 2001795 w 13742893"/>
              <a:gd name="connsiteY6" fmla="*/ 36159 h 9977431"/>
              <a:gd name="connsiteX7" fmla="*/ 2570206 w 13742893"/>
              <a:gd name="connsiteY7" fmla="*/ 135013 h 9977431"/>
              <a:gd name="connsiteX8" fmla="*/ 3188043 w 13742893"/>
              <a:gd name="connsiteY8" fmla="*/ 456289 h 9977431"/>
              <a:gd name="connsiteX9" fmla="*/ 4547287 w 13742893"/>
              <a:gd name="connsiteY9" fmla="*/ 950558 h 9977431"/>
              <a:gd name="connsiteX10" fmla="*/ 5708822 w 13742893"/>
              <a:gd name="connsiteY10" fmla="*/ 456289 h 9977431"/>
              <a:gd name="connsiteX11" fmla="*/ 6351373 w 13742893"/>
              <a:gd name="connsiteY11" fmla="*/ 332721 h 9977431"/>
              <a:gd name="connsiteX12" fmla="*/ 7241060 w 13742893"/>
              <a:gd name="connsiteY12" fmla="*/ 406861 h 9977431"/>
              <a:gd name="connsiteX13" fmla="*/ 8204887 w 13742893"/>
              <a:gd name="connsiteY13" fmla="*/ 565097 h 9977431"/>
              <a:gd name="connsiteX14" fmla="*/ 8921579 w 13742893"/>
              <a:gd name="connsiteY14" fmla="*/ 539697 h 9977431"/>
              <a:gd name="connsiteX15" fmla="*/ 9849365 w 13742893"/>
              <a:gd name="connsiteY15" fmla="*/ 459721 h 9977431"/>
              <a:gd name="connsiteX16" fmla="*/ 10478530 w 13742893"/>
              <a:gd name="connsiteY16" fmla="*/ 406862 h 9977431"/>
              <a:gd name="connsiteX17" fmla="*/ 10972800 w 13742893"/>
              <a:gd name="connsiteY17" fmla="*/ 678710 h 9977431"/>
              <a:gd name="connsiteX18" fmla="*/ 11294076 w 13742893"/>
              <a:gd name="connsiteY18" fmla="*/ 1420116 h 9977431"/>
              <a:gd name="connsiteX19" fmla="*/ 11368216 w 13742893"/>
              <a:gd name="connsiteY19" fmla="*/ 2210948 h 9977431"/>
              <a:gd name="connsiteX20" fmla="*/ 12010768 w 13742893"/>
              <a:gd name="connsiteY20" fmla="*/ 3026494 h 9977431"/>
              <a:gd name="connsiteX21" fmla="*/ 12801600 w 13742893"/>
              <a:gd name="connsiteY21" fmla="*/ 3471337 h 9977431"/>
              <a:gd name="connsiteX22" fmla="*/ 13666573 w 13742893"/>
              <a:gd name="connsiteY22" fmla="*/ 4805867 h 9977431"/>
              <a:gd name="connsiteX23" fmla="*/ 13617146 w 13742893"/>
              <a:gd name="connsiteY23" fmla="*/ 5448418 h 9977431"/>
              <a:gd name="connsiteX24" fmla="*/ 13740714 w 13742893"/>
              <a:gd name="connsiteY24" fmla="*/ 6659380 h 9977431"/>
              <a:gd name="connsiteX25" fmla="*/ 13493579 w 13742893"/>
              <a:gd name="connsiteY25" fmla="*/ 7969197 h 9977431"/>
              <a:gd name="connsiteX26" fmla="*/ 12900454 w 13742893"/>
              <a:gd name="connsiteY26" fmla="*/ 8611748 h 9977431"/>
              <a:gd name="connsiteX27" fmla="*/ 12851027 w 13742893"/>
              <a:gd name="connsiteY27" fmla="*/ 9130732 h 9977431"/>
              <a:gd name="connsiteX28" fmla="*/ 12489027 w 13742893"/>
              <a:gd name="connsiteY28" fmla="*/ 9757098 h 9977431"/>
              <a:gd name="connsiteX29" fmla="*/ 11843865 w 13742893"/>
              <a:gd name="connsiteY29" fmla="*/ 9423116 h 9977431"/>
              <a:gd name="connsiteX30" fmla="*/ 11364910 w 13742893"/>
              <a:gd name="connsiteY30" fmla="*/ 9816272 h 9977431"/>
              <a:gd name="connsiteX31" fmla="*/ 10775092 w 13742893"/>
              <a:gd name="connsiteY31" fmla="*/ 9526148 h 9977431"/>
              <a:gd name="connsiteX32" fmla="*/ 10515078 w 13742893"/>
              <a:gd name="connsiteY32" fmla="*/ 9977431 h 9977431"/>
              <a:gd name="connsiteX33" fmla="*/ 9934833 w 13742893"/>
              <a:gd name="connsiteY33" fmla="*/ 9550861 h 9977431"/>
              <a:gd name="connsiteX34" fmla="*/ 9218141 w 13742893"/>
              <a:gd name="connsiteY34" fmla="*/ 9625002 h 9977431"/>
              <a:gd name="connsiteX35" fmla="*/ 8106033 w 13742893"/>
              <a:gd name="connsiteY35" fmla="*/ 9007164 h 9977431"/>
              <a:gd name="connsiteX36" fmla="*/ 7414054 w 13742893"/>
              <a:gd name="connsiteY36" fmla="*/ 7870343 h 9977431"/>
              <a:gd name="connsiteX37" fmla="*/ 7241060 w 13742893"/>
              <a:gd name="connsiteY37" fmla="*/ 7697348 h 9977431"/>
              <a:gd name="connsiteX38" fmla="*/ 7068065 w 13742893"/>
              <a:gd name="connsiteY38" fmla="*/ 7301932 h 9977431"/>
              <a:gd name="connsiteX39" fmla="*/ 6425514 w 13742893"/>
              <a:gd name="connsiteY39" fmla="*/ 7252505 h 9977431"/>
              <a:gd name="connsiteX40" fmla="*/ 6301946 w 13742893"/>
              <a:gd name="connsiteY40" fmla="*/ 6906516 h 9977431"/>
              <a:gd name="connsiteX41" fmla="*/ 5585254 w 13742893"/>
              <a:gd name="connsiteY41" fmla="*/ 6881802 h 9977431"/>
              <a:gd name="connsiteX42" fmla="*/ 5338119 w 13742893"/>
              <a:gd name="connsiteY42" fmla="*/ 6214537 h 9977431"/>
              <a:gd name="connsiteX43" fmla="*/ 5066270 w 13742893"/>
              <a:gd name="connsiteY43" fmla="*/ 5646126 h 9977431"/>
              <a:gd name="connsiteX44" fmla="*/ 5239265 w 13742893"/>
              <a:gd name="connsiteY44" fmla="*/ 5275424 h 9977431"/>
              <a:gd name="connsiteX45" fmla="*/ 4992130 w 13742893"/>
              <a:gd name="connsiteY45" fmla="*/ 4781153 h 9977431"/>
              <a:gd name="connsiteX46" fmla="*/ 4349579 w 13742893"/>
              <a:gd name="connsiteY46" fmla="*/ 5053002 h 9977431"/>
              <a:gd name="connsiteX47" fmla="*/ 4077730 w 13742893"/>
              <a:gd name="connsiteY47" fmla="*/ 5497845 h 9977431"/>
              <a:gd name="connsiteX48" fmla="*/ 3410465 w 13742893"/>
              <a:gd name="connsiteY48" fmla="*/ 5695553 h 9977431"/>
              <a:gd name="connsiteX49" fmla="*/ 2940908 w 13742893"/>
              <a:gd name="connsiteY49" fmla="*/ 5720267 h 9977431"/>
              <a:gd name="connsiteX50" fmla="*/ 2496065 w 13742893"/>
              <a:gd name="connsiteY50" fmla="*/ 5596699 h 9977431"/>
              <a:gd name="connsiteX51" fmla="*/ 1828800 w 13742893"/>
              <a:gd name="connsiteY51" fmla="*/ 5547272 h 9977431"/>
              <a:gd name="connsiteX52" fmla="*/ 1433384 w 13742893"/>
              <a:gd name="connsiteY52" fmla="*/ 5225997 h 9977431"/>
              <a:gd name="connsiteX53" fmla="*/ 1087395 w 13742893"/>
              <a:gd name="connsiteY53" fmla="*/ 4855294 h 9977431"/>
              <a:gd name="connsiteX54" fmla="*/ 593124 w 13742893"/>
              <a:gd name="connsiteY54" fmla="*/ 4978861 h 997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742893" h="9977431">
                <a:moveTo>
                  <a:pt x="593124" y="4978861"/>
                </a:moveTo>
                <a:cubicBezTo>
                  <a:pt x="428367" y="4962385"/>
                  <a:pt x="131805" y="5135381"/>
                  <a:pt x="98854" y="4756440"/>
                </a:cubicBezTo>
                <a:lnTo>
                  <a:pt x="0" y="3619618"/>
                </a:lnTo>
                <a:cubicBezTo>
                  <a:pt x="70022" y="3150061"/>
                  <a:pt x="370703" y="2334515"/>
                  <a:pt x="518984" y="1939099"/>
                </a:cubicBezTo>
                <a:cubicBezTo>
                  <a:pt x="667265" y="1543683"/>
                  <a:pt x="782595" y="1420116"/>
                  <a:pt x="889687" y="1247121"/>
                </a:cubicBezTo>
                <a:lnTo>
                  <a:pt x="1210962" y="728137"/>
                </a:lnTo>
                <a:cubicBezTo>
                  <a:pt x="1318054" y="555142"/>
                  <a:pt x="1775254" y="135013"/>
                  <a:pt x="2001795" y="36159"/>
                </a:cubicBezTo>
                <a:cubicBezTo>
                  <a:pt x="2228336" y="-62695"/>
                  <a:pt x="2372498" y="64991"/>
                  <a:pt x="2570206" y="135013"/>
                </a:cubicBezTo>
                <a:lnTo>
                  <a:pt x="3188043" y="456289"/>
                </a:lnTo>
                <a:lnTo>
                  <a:pt x="4547287" y="950558"/>
                </a:lnTo>
                <a:cubicBezTo>
                  <a:pt x="4967417" y="950558"/>
                  <a:pt x="5494638" y="497478"/>
                  <a:pt x="5708822" y="456289"/>
                </a:cubicBezTo>
                <a:lnTo>
                  <a:pt x="6351373" y="332721"/>
                </a:lnTo>
                <a:cubicBezTo>
                  <a:pt x="6606746" y="324483"/>
                  <a:pt x="6932141" y="368132"/>
                  <a:pt x="7241060" y="406861"/>
                </a:cubicBezTo>
                <a:cubicBezTo>
                  <a:pt x="7549979" y="445590"/>
                  <a:pt x="7924801" y="542958"/>
                  <a:pt x="8204887" y="565097"/>
                </a:cubicBezTo>
                <a:cubicBezTo>
                  <a:pt x="8484973" y="587236"/>
                  <a:pt x="8647499" y="557260"/>
                  <a:pt x="8921579" y="539697"/>
                </a:cubicBezTo>
                <a:cubicBezTo>
                  <a:pt x="9195659" y="522134"/>
                  <a:pt x="9589873" y="519960"/>
                  <a:pt x="9849365" y="459721"/>
                </a:cubicBezTo>
                <a:cubicBezTo>
                  <a:pt x="10108857" y="399482"/>
                  <a:pt x="10291291" y="370364"/>
                  <a:pt x="10478530" y="406862"/>
                </a:cubicBezTo>
                <a:cubicBezTo>
                  <a:pt x="10665769" y="443360"/>
                  <a:pt x="10836876" y="509834"/>
                  <a:pt x="10972800" y="678710"/>
                </a:cubicBezTo>
                <a:cubicBezTo>
                  <a:pt x="11108724" y="847586"/>
                  <a:pt x="11269363" y="1156505"/>
                  <a:pt x="11294076" y="1420116"/>
                </a:cubicBezTo>
                <a:lnTo>
                  <a:pt x="11368216" y="2210948"/>
                </a:lnTo>
                <a:cubicBezTo>
                  <a:pt x="11487665" y="2478678"/>
                  <a:pt x="11747157" y="2878213"/>
                  <a:pt x="12010768" y="3026494"/>
                </a:cubicBezTo>
                <a:lnTo>
                  <a:pt x="12801600" y="3471337"/>
                </a:lnTo>
                <a:cubicBezTo>
                  <a:pt x="13077567" y="3767899"/>
                  <a:pt x="13683049" y="4591683"/>
                  <a:pt x="13666573" y="4805867"/>
                </a:cubicBezTo>
                <a:lnTo>
                  <a:pt x="13617146" y="5448418"/>
                </a:lnTo>
                <a:cubicBezTo>
                  <a:pt x="13629503" y="5757337"/>
                  <a:pt x="13761309" y="6239250"/>
                  <a:pt x="13740714" y="6659380"/>
                </a:cubicBezTo>
                <a:cubicBezTo>
                  <a:pt x="13720119" y="7079510"/>
                  <a:pt x="13691287" y="7755013"/>
                  <a:pt x="13493579" y="7969197"/>
                </a:cubicBezTo>
                <a:lnTo>
                  <a:pt x="12900454" y="8611748"/>
                </a:lnTo>
                <a:cubicBezTo>
                  <a:pt x="12702746" y="8825932"/>
                  <a:pt x="12904573" y="8949500"/>
                  <a:pt x="12851027" y="9130732"/>
                </a:cubicBezTo>
                <a:cubicBezTo>
                  <a:pt x="12730360" y="9339521"/>
                  <a:pt x="12674088" y="9651340"/>
                  <a:pt x="12489027" y="9757098"/>
                </a:cubicBezTo>
                <a:cubicBezTo>
                  <a:pt x="12267505" y="9815488"/>
                  <a:pt x="12082734" y="9355299"/>
                  <a:pt x="11843865" y="9423116"/>
                </a:cubicBezTo>
                <a:cubicBezTo>
                  <a:pt x="11604996" y="9490933"/>
                  <a:pt x="11679340" y="9809833"/>
                  <a:pt x="11364910" y="9816272"/>
                </a:cubicBezTo>
                <a:cubicBezTo>
                  <a:pt x="11095788" y="9812095"/>
                  <a:pt x="10928537" y="9443479"/>
                  <a:pt x="10775092" y="9526148"/>
                </a:cubicBezTo>
                <a:cubicBezTo>
                  <a:pt x="10641198" y="9558519"/>
                  <a:pt x="10687608" y="9957939"/>
                  <a:pt x="10515078" y="9977431"/>
                </a:cubicBezTo>
                <a:cubicBezTo>
                  <a:pt x="10271714" y="9971165"/>
                  <a:pt x="10150989" y="9609599"/>
                  <a:pt x="9934833" y="9550861"/>
                </a:cubicBezTo>
                <a:cubicBezTo>
                  <a:pt x="9718677" y="9492123"/>
                  <a:pt x="9613557" y="9781521"/>
                  <a:pt x="9218141" y="9625002"/>
                </a:cubicBezTo>
                <a:cubicBezTo>
                  <a:pt x="8822725" y="9468483"/>
                  <a:pt x="8427309" y="9237824"/>
                  <a:pt x="8106033" y="9007164"/>
                </a:cubicBezTo>
                <a:cubicBezTo>
                  <a:pt x="7784757" y="8776504"/>
                  <a:pt x="7471719" y="7928008"/>
                  <a:pt x="7414054" y="7870343"/>
                </a:cubicBezTo>
                <a:lnTo>
                  <a:pt x="7241060" y="7697348"/>
                </a:lnTo>
                <a:cubicBezTo>
                  <a:pt x="7183395" y="7602613"/>
                  <a:pt x="7282249" y="7318408"/>
                  <a:pt x="7068065" y="7301932"/>
                </a:cubicBezTo>
                <a:lnTo>
                  <a:pt x="6425514" y="7252505"/>
                </a:lnTo>
                <a:cubicBezTo>
                  <a:pt x="6297828" y="7186602"/>
                  <a:pt x="6540843" y="6914754"/>
                  <a:pt x="6301946" y="6906516"/>
                </a:cubicBezTo>
                <a:lnTo>
                  <a:pt x="5585254" y="6881802"/>
                </a:lnTo>
                <a:cubicBezTo>
                  <a:pt x="5424616" y="6766472"/>
                  <a:pt x="5428735" y="6404007"/>
                  <a:pt x="5338119" y="6214537"/>
                </a:cubicBezTo>
                <a:lnTo>
                  <a:pt x="5066270" y="5646126"/>
                </a:lnTo>
                <a:cubicBezTo>
                  <a:pt x="5049794" y="5489607"/>
                  <a:pt x="5251622" y="5419586"/>
                  <a:pt x="5239265" y="5275424"/>
                </a:cubicBezTo>
                <a:cubicBezTo>
                  <a:pt x="5226908" y="5131262"/>
                  <a:pt x="5074508" y="4945910"/>
                  <a:pt x="4992130" y="4781153"/>
                </a:cubicBezTo>
                <a:cubicBezTo>
                  <a:pt x="4843849" y="4744083"/>
                  <a:pt x="4501979" y="4933553"/>
                  <a:pt x="4349579" y="5053002"/>
                </a:cubicBezTo>
                <a:cubicBezTo>
                  <a:pt x="4197179" y="5172451"/>
                  <a:pt x="4168346" y="5349564"/>
                  <a:pt x="4077730" y="5497845"/>
                </a:cubicBezTo>
                <a:cubicBezTo>
                  <a:pt x="3921211" y="5604937"/>
                  <a:pt x="3566984" y="5687315"/>
                  <a:pt x="3410465" y="5695553"/>
                </a:cubicBezTo>
                <a:lnTo>
                  <a:pt x="2940908" y="5720267"/>
                </a:lnTo>
                <a:cubicBezTo>
                  <a:pt x="2788508" y="5703791"/>
                  <a:pt x="2718487" y="5613175"/>
                  <a:pt x="2496065" y="5596699"/>
                </a:cubicBezTo>
                <a:lnTo>
                  <a:pt x="1828800" y="5547272"/>
                </a:lnTo>
                <a:cubicBezTo>
                  <a:pt x="1651687" y="5485488"/>
                  <a:pt x="1548714" y="5349565"/>
                  <a:pt x="1433384" y="5225997"/>
                </a:cubicBezTo>
                <a:lnTo>
                  <a:pt x="1087395" y="4855294"/>
                </a:lnTo>
                <a:cubicBezTo>
                  <a:pt x="947352" y="4814105"/>
                  <a:pt x="757881" y="4995337"/>
                  <a:pt x="593124" y="4978861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5384134" y="9462600"/>
            <a:ext cx="1291508" cy="519550"/>
          </a:xfrm>
          <a:custGeom>
            <a:avLst/>
            <a:gdLst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0 w 1433384"/>
              <a:gd name="connsiteY0" fmla="*/ 2471351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47708 w 1433384"/>
              <a:gd name="connsiteY0" fmla="*/ 1588756 h 2669059"/>
              <a:gd name="connsiteX1" fmla="*/ 0 w 1433384"/>
              <a:gd name="connsiteY1" fmla="*/ 2669059 h 2669059"/>
              <a:gd name="connsiteX2" fmla="*/ 148281 w 1433384"/>
              <a:gd name="connsiteY2" fmla="*/ 617837 h 2669059"/>
              <a:gd name="connsiteX3" fmla="*/ 469557 w 1433384"/>
              <a:gd name="connsiteY3" fmla="*/ 123567 h 2669059"/>
              <a:gd name="connsiteX4" fmla="*/ 1433384 w 1433384"/>
              <a:gd name="connsiteY4" fmla="*/ 0 h 2669059"/>
              <a:gd name="connsiteX0" fmla="*/ 103368 w 1489044"/>
              <a:gd name="connsiteY0" fmla="*/ 1588756 h 2629303"/>
              <a:gd name="connsiteX1" fmla="*/ 0 w 1489044"/>
              <a:gd name="connsiteY1" fmla="*/ 2629303 h 2629303"/>
              <a:gd name="connsiteX2" fmla="*/ 203941 w 1489044"/>
              <a:gd name="connsiteY2" fmla="*/ 617837 h 2629303"/>
              <a:gd name="connsiteX3" fmla="*/ 525217 w 1489044"/>
              <a:gd name="connsiteY3" fmla="*/ 123567 h 2629303"/>
              <a:gd name="connsiteX4" fmla="*/ 1489044 w 1489044"/>
              <a:gd name="connsiteY4" fmla="*/ 0 h 2629303"/>
              <a:gd name="connsiteX0" fmla="*/ 103368 w 1520849"/>
              <a:gd name="connsiteY0" fmla="*/ 1668269 h 2708816"/>
              <a:gd name="connsiteX1" fmla="*/ 0 w 1520849"/>
              <a:gd name="connsiteY1" fmla="*/ 2708816 h 2708816"/>
              <a:gd name="connsiteX2" fmla="*/ 203941 w 1520849"/>
              <a:gd name="connsiteY2" fmla="*/ 697350 h 2708816"/>
              <a:gd name="connsiteX3" fmla="*/ 525217 w 1520849"/>
              <a:gd name="connsiteY3" fmla="*/ 203080 h 2708816"/>
              <a:gd name="connsiteX4" fmla="*/ 1520849 w 1520849"/>
              <a:gd name="connsiteY4" fmla="*/ 0 h 2708816"/>
              <a:gd name="connsiteX0" fmla="*/ 0 w 1417481"/>
              <a:gd name="connsiteY0" fmla="*/ 1668269 h 1668269"/>
              <a:gd name="connsiteX1" fmla="*/ 100573 w 1417481"/>
              <a:gd name="connsiteY1" fmla="*/ 697350 h 1668269"/>
              <a:gd name="connsiteX2" fmla="*/ 421849 w 1417481"/>
              <a:gd name="connsiteY2" fmla="*/ 203080 h 1668269"/>
              <a:gd name="connsiteX3" fmla="*/ 1417481 w 1417481"/>
              <a:gd name="connsiteY3" fmla="*/ 0 h 1668269"/>
              <a:gd name="connsiteX0" fmla="*/ 0 w 1316908"/>
              <a:gd name="connsiteY0" fmla="*/ 697350 h 697350"/>
              <a:gd name="connsiteX1" fmla="*/ 321276 w 1316908"/>
              <a:gd name="connsiteY1" fmla="*/ 203080 h 697350"/>
              <a:gd name="connsiteX2" fmla="*/ 1316908 w 1316908"/>
              <a:gd name="connsiteY2" fmla="*/ 0 h 697350"/>
              <a:gd name="connsiteX0" fmla="*/ 0 w 1291508"/>
              <a:gd name="connsiteY0" fmla="*/ 519550 h 519550"/>
              <a:gd name="connsiteX1" fmla="*/ 2958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2030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649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64980 h 519550"/>
              <a:gd name="connsiteX2" fmla="*/ 1291508 w 1291508"/>
              <a:gd name="connsiteY2" fmla="*/ 0 h 519550"/>
              <a:gd name="connsiteX0" fmla="*/ 0 w 1291508"/>
              <a:gd name="connsiteY0" fmla="*/ 519550 h 519550"/>
              <a:gd name="connsiteX1" fmla="*/ 460976 w 1291508"/>
              <a:gd name="connsiteY1" fmla="*/ 139580 h 519550"/>
              <a:gd name="connsiteX2" fmla="*/ 1291508 w 1291508"/>
              <a:gd name="connsiteY2" fmla="*/ 0 h 51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1508" h="519550">
                <a:moveTo>
                  <a:pt x="0" y="519550"/>
                </a:moveTo>
                <a:cubicBezTo>
                  <a:pt x="87536" y="101927"/>
                  <a:pt x="283825" y="226172"/>
                  <a:pt x="460976" y="139580"/>
                </a:cubicBezTo>
                <a:cubicBezTo>
                  <a:pt x="638127" y="52988"/>
                  <a:pt x="970232" y="41189"/>
                  <a:pt x="1291508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7126862" y="8675571"/>
            <a:ext cx="2118698" cy="742316"/>
          </a:xfrm>
          <a:custGeom>
            <a:avLst/>
            <a:gdLst>
              <a:gd name="connsiteX0" fmla="*/ 0 w 2125363"/>
              <a:gd name="connsiteY0" fmla="*/ 568411 h 568411"/>
              <a:gd name="connsiteX1" fmla="*/ 1433384 w 2125363"/>
              <a:gd name="connsiteY1" fmla="*/ 296562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100649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25363"/>
              <a:gd name="connsiteY0" fmla="*/ 568411 h 568411"/>
              <a:gd name="connsiteX1" fmla="*/ 1438994 w 2125363"/>
              <a:gd name="connsiteY1" fmla="*/ 352660 h 568411"/>
              <a:gd name="connsiteX2" fmla="*/ 2066990 w 2125363"/>
              <a:gd name="connsiteY2" fmla="*/ 271848 h 568411"/>
              <a:gd name="connsiteX3" fmla="*/ 2125363 w 2125363"/>
              <a:gd name="connsiteY3" fmla="*/ 0 h 568411"/>
              <a:gd name="connsiteX4" fmla="*/ 2125363 w 2125363"/>
              <a:gd name="connsiteY4" fmla="*/ 0 h 568411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4" fmla="*/ 2119753 w 2119753"/>
              <a:gd name="connsiteY4" fmla="*/ 0 h 635729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4" fmla="*/ 2119753 w 2119753"/>
              <a:gd name="connsiteY4" fmla="*/ 0 h 635729"/>
              <a:gd name="connsiteX0" fmla="*/ 0 w 2119753"/>
              <a:gd name="connsiteY0" fmla="*/ 635729 h 635729"/>
              <a:gd name="connsiteX1" fmla="*/ 1433384 w 2119753"/>
              <a:gd name="connsiteY1" fmla="*/ 352660 h 635729"/>
              <a:gd name="connsiteX2" fmla="*/ 2061380 w 2119753"/>
              <a:gd name="connsiteY2" fmla="*/ 271848 h 635729"/>
              <a:gd name="connsiteX3" fmla="*/ 2119753 w 2119753"/>
              <a:gd name="connsiteY3" fmla="*/ 0 h 635729"/>
              <a:gd name="connsiteX0" fmla="*/ 0 w 2076101"/>
              <a:gd name="connsiteY0" fmla="*/ 747925 h 747925"/>
              <a:gd name="connsiteX1" fmla="*/ 1433384 w 2076101"/>
              <a:gd name="connsiteY1" fmla="*/ 464856 h 747925"/>
              <a:gd name="connsiteX2" fmla="*/ 2061380 w 2076101"/>
              <a:gd name="connsiteY2" fmla="*/ 384044 h 747925"/>
              <a:gd name="connsiteX3" fmla="*/ 1900970 w 2076101"/>
              <a:gd name="connsiteY3" fmla="*/ 0 h 747925"/>
              <a:gd name="connsiteX0" fmla="*/ 0 w 2114065"/>
              <a:gd name="connsiteY0" fmla="*/ 742316 h 742316"/>
              <a:gd name="connsiteX1" fmla="*/ 1433384 w 2114065"/>
              <a:gd name="connsiteY1" fmla="*/ 459247 h 742316"/>
              <a:gd name="connsiteX2" fmla="*/ 2061380 w 2114065"/>
              <a:gd name="connsiteY2" fmla="*/ 378435 h 742316"/>
              <a:gd name="connsiteX3" fmla="*/ 2091704 w 2114065"/>
              <a:gd name="connsiteY3" fmla="*/ 0 h 742316"/>
              <a:gd name="connsiteX0" fmla="*/ 0 w 2118698"/>
              <a:gd name="connsiteY0" fmla="*/ 742316 h 742316"/>
              <a:gd name="connsiteX1" fmla="*/ 1433384 w 2118698"/>
              <a:gd name="connsiteY1" fmla="*/ 459247 h 742316"/>
              <a:gd name="connsiteX2" fmla="*/ 2061380 w 2118698"/>
              <a:gd name="connsiteY2" fmla="*/ 378435 h 742316"/>
              <a:gd name="connsiteX3" fmla="*/ 2091704 w 2118698"/>
              <a:gd name="connsiteY3" fmla="*/ 0 h 74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8698" h="742316">
                <a:moveTo>
                  <a:pt x="0" y="742316"/>
                </a:moveTo>
                <a:lnTo>
                  <a:pt x="1433384" y="459247"/>
                </a:lnTo>
                <a:cubicBezTo>
                  <a:pt x="1776947" y="398600"/>
                  <a:pt x="1951660" y="454976"/>
                  <a:pt x="2061380" y="378435"/>
                </a:cubicBezTo>
                <a:cubicBezTo>
                  <a:pt x="2171100" y="301894"/>
                  <a:pt x="2089075" y="85006"/>
                  <a:pt x="2091704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8772316" y="5616146"/>
            <a:ext cx="396559" cy="2516533"/>
          </a:xfrm>
          <a:custGeom>
            <a:avLst/>
            <a:gdLst>
              <a:gd name="connsiteX0" fmla="*/ 0 w 469557"/>
              <a:gd name="connsiteY0" fmla="*/ 0 h 2570205"/>
              <a:gd name="connsiteX1" fmla="*/ 222422 w 469557"/>
              <a:gd name="connsiteY1" fmla="*/ 1210962 h 2570205"/>
              <a:gd name="connsiteX2" fmla="*/ 469557 w 469557"/>
              <a:gd name="connsiteY2" fmla="*/ 2570205 h 2570205"/>
              <a:gd name="connsiteX0" fmla="*/ 0 w 485459"/>
              <a:gd name="connsiteY0" fmla="*/ 0 h 2745133"/>
              <a:gd name="connsiteX1" fmla="*/ 222422 w 485459"/>
              <a:gd name="connsiteY1" fmla="*/ 1210962 h 2745133"/>
              <a:gd name="connsiteX2" fmla="*/ 485459 w 485459"/>
              <a:gd name="connsiteY2" fmla="*/ 2745133 h 2745133"/>
              <a:gd name="connsiteX0" fmla="*/ 0 w 396559"/>
              <a:gd name="connsiteY0" fmla="*/ 0 h 2516533"/>
              <a:gd name="connsiteX1" fmla="*/ 133522 w 396559"/>
              <a:gd name="connsiteY1" fmla="*/ 982362 h 2516533"/>
              <a:gd name="connsiteX2" fmla="*/ 396559 w 396559"/>
              <a:gd name="connsiteY2" fmla="*/ 2516533 h 2516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559" h="2516533">
                <a:moveTo>
                  <a:pt x="0" y="0"/>
                </a:moveTo>
                <a:lnTo>
                  <a:pt x="133522" y="982362"/>
                </a:lnTo>
                <a:lnTo>
                  <a:pt x="396559" y="2516533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10431850" y="7902623"/>
            <a:ext cx="2572610" cy="186559"/>
          </a:xfrm>
          <a:custGeom>
            <a:avLst/>
            <a:gdLst>
              <a:gd name="connsiteX0" fmla="*/ 0 w 2545492"/>
              <a:gd name="connsiteY0" fmla="*/ 247135 h 345989"/>
              <a:gd name="connsiteX1" fmla="*/ 1062681 w 2545492"/>
              <a:gd name="connsiteY1" fmla="*/ 345989 h 345989"/>
              <a:gd name="connsiteX2" fmla="*/ 2224216 w 2545492"/>
              <a:gd name="connsiteY2" fmla="*/ 74140 h 345989"/>
              <a:gd name="connsiteX3" fmla="*/ 2545492 w 2545492"/>
              <a:gd name="connsiteY3" fmla="*/ 0 h 345989"/>
              <a:gd name="connsiteX0" fmla="*/ 0 w 2553444"/>
              <a:gd name="connsiteY0" fmla="*/ 185515 h 284369"/>
              <a:gd name="connsiteX1" fmla="*/ 1062681 w 2553444"/>
              <a:gd name="connsiteY1" fmla="*/ 284369 h 284369"/>
              <a:gd name="connsiteX2" fmla="*/ 2224216 w 2553444"/>
              <a:gd name="connsiteY2" fmla="*/ 12520 h 284369"/>
              <a:gd name="connsiteX3" fmla="*/ 2553444 w 2553444"/>
              <a:gd name="connsiteY3" fmla="*/ 49698 h 284369"/>
              <a:gd name="connsiteX0" fmla="*/ 0 w 2553444"/>
              <a:gd name="connsiteY0" fmla="*/ 141262 h 240116"/>
              <a:gd name="connsiteX1" fmla="*/ 1062681 w 2553444"/>
              <a:gd name="connsiteY1" fmla="*/ 240116 h 240116"/>
              <a:gd name="connsiteX2" fmla="*/ 2224216 w 2553444"/>
              <a:gd name="connsiteY2" fmla="*/ 39828 h 240116"/>
              <a:gd name="connsiteX3" fmla="*/ 2553444 w 2553444"/>
              <a:gd name="connsiteY3" fmla="*/ 5445 h 240116"/>
              <a:gd name="connsiteX0" fmla="*/ 0 w 2553444"/>
              <a:gd name="connsiteY0" fmla="*/ 141262 h 240116"/>
              <a:gd name="connsiteX1" fmla="*/ 1062681 w 2553444"/>
              <a:gd name="connsiteY1" fmla="*/ 240116 h 240116"/>
              <a:gd name="connsiteX2" fmla="*/ 2224216 w 2553444"/>
              <a:gd name="connsiteY2" fmla="*/ 39828 h 240116"/>
              <a:gd name="connsiteX3" fmla="*/ 2553444 w 2553444"/>
              <a:gd name="connsiteY3" fmla="*/ 5445 h 240116"/>
              <a:gd name="connsiteX0" fmla="*/ 0 w 2553444"/>
              <a:gd name="connsiteY0" fmla="*/ 135817 h 234671"/>
              <a:gd name="connsiteX1" fmla="*/ 1062681 w 2553444"/>
              <a:gd name="connsiteY1" fmla="*/ 234671 h 234671"/>
              <a:gd name="connsiteX2" fmla="*/ 2224216 w 2553444"/>
              <a:gd name="connsiteY2" fmla="*/ 34383 h 234671"/>
              <a:gd name="connsiteX3" fmla="*/ 2553444 w 2553444"/>
              <a:gd name="connsiteY3" fmla="*/ 0 h 234671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24216 w 2653197"/>
              <a:gd name="connsiteY2" fmla="*/ 42696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53197"/>
              <a:gd name="connsiteY0" fmla="*/ 144130 h 242984"/>
              <a:gd name="connsiteX1" fmla="*/ 1062681 w 2653197"/>
              <a:gd name="connsiteY1" fmla="*/ 242984 h 242984"/>
              <a:gd name="connsiteX2" fmla="*/ 2240842 w 2653197"/>
              <a:gd name="connsiteY2" fmla="*/ 67634 h 242984"/>
              <a:gd name="connsiteX3" fmla="*/ 2653197 w 2653197"/>
              <a:gd name="connsiteY3" fmla="*/ 0 h 242984"/>
              <a:gd name="connsiteX0" fmla="*/ 0 w 2661510"/>
              <a:gd name="connsiteY0" fmla="*/ 81825 h 180679"/>
              <a:gd name="connsiteX1" fmla="*/ 1062681 w 2661510"/>
              <a:gd name="connsiteY1" fmla="*/ 180679 h 180679"/>
              <a:gd name="connsiteX2" fmla="*/ 2240842 w 2661510"/>
              <a:gd name="connsiteY2" fmla="*/ 5329 h 180679"/>
              <a:gd name="connsiteX3" fmla="*/ 2661510 w 2661510"/>
              <a:gd name="connsiteY3" fmla="*/ 4197 h 180679"/>
              <a:gd name="connsiteX0" fmla="*/ 0 w 2661510"/>
              <a:gd name="connsiteY0" fmla="*/ 87705 h 186559"/>
              <a:gd name="connsiteX1" fmla="*/ 1062681 w 2661510"/>
              <a:gd name="connsiteY1" fmla="*/ 186559 h 186559"/>
              <a:gd name="connsiteX2" fmla="*/ 2240842 w 2661510"/>
              <a:gd name="connsiteY2" fmla="*/ 11209 h 186559"/>
              <a:gd name="connsiteX3" fmla="*/ 2661510 w 2661510"/>
              <a:gd name="connsiteY3" fmla="*/ 10077 h 186559"/>
              <a:gd name="connsiteX0" fmla="*/ 0 w 2572610"/>
              <a:gd name="connsiteY0" fmla="*/ 125805 h 186559"/>
              <a:gd name="connsiteX1" fmla="*/ 973781 w 2572610"/>
              <a:gd name="connsiteY1" fmla="*/ 186559 h 186559"/>
              <a:gd name="connsiteX2" fmla="*/ 2151942 w 2572610"/>
              <a:gd name="connsiteY2" fmla="*/ 11209 h 186559"/>
              <a:gd name="connsiteX3" fmla="*/ 2572610 w 2572610"/>
              <a:gd name="connsiteY3" fmla="*/ 10077 h 18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2610" h="186559">
                <a:moveTo>
                  <a:pt x="0" y="125805"/>
                </a:moveTo>
                <a:lnTo>
                  <a:pt x="973781" y="186559"/>
                </a:lnTo>
                <a:cubicBezTo>
                  <a:pt x="1360959" y="95943"/>
                  <a:pt x="1885471" y="40623"/>
                  <a:pt x="2151942" y="11209"/>
                </a:cubicBezTo>
                <a:cubicBezTo>
                  <a:pt x="2418413" y="-18205"/>
                  <a:pt x="2246737" y="20814"/>
                  <a:pt x="2572610" y="10077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 116"/>
          <p:cNvSpPr/>
          <p:nvPr/>
        </p:nvSpPr>
        <p:spPr>
          <a:xfrm rot="21189167">
            <a:off x="13402820" y="7868512"/>
            <a:ext cx="741405" cy="123568"/>
          </a:xfrm>
          <a:custGeom>
            <a:avLst/>
            <a:gdLst>
              <a:gd name="connsiteX0" fmla="*/ 0 w 741405"/>
              <a:gd name="connsiteY0" fmla="*/ 0 h 123568"/>
              <a:gd name="connsiteX1" fmla="*/ 741405 w 741405"/>
              <a:gd name="connsiteY1" fmla="*/ 123568 h 12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41405" h="123568">
                <a:moveTo>
                  <a:pt x="0" y="0"/>
                </a:moveTo>
                <a:lnTo>
                  <a:pt x="741405" y="123568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14158047" y="7941123"/>
            <a:ext cx="273546" cy="983382"/>
          </a:xfrm>
          <a:custGeom>
            <a:avLst/>
            <a:gdLst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296562"/>
              <a:gd name="connsiteY0" fmla="*/ 0 h 840259"/>
              <a:gd name="connsiteX1" fmla="*/ 49427 w 296562"/>
              <a:gd name="connsiteY1" fmla="*/ 568411 h 840259"/>
              <a:gd name="connsiteX2" fmla="*/ 296562 w 296562"/>
              <a:gd name="connsiteY2" fmla="*/ 716692 h 840259"/>
              <a:gd name="connsiteX3" fmla="*/ 296562 w 296562"/>
              <a:gd name="connsiteY3" fmla="*/ 840259 h 840259"/>
              <a:gd name="connsiteX0" fmla="*/ 0 w 309656"/>
              <a:gd name="connsiteY0" fmla="*/ 0 h 983382"/>
              <a:gd name="connsiteX1" fmla="*/ 49427 w 309656"/>
              <a:gd name="connsiteY1" fmla="*/ 568411 h 983382"/>
              <a:gd name="connsiteX2" fmla="*/ 296562 w 309656"/>
              <a:gd name="connsiteY2" fmla="*/ 716692 h 983382"/>
              <a:gd name="connsiteX3" fmla="*/ 272708 w 309656"/>
              <a:gd name="connsiteY3" fmla="*/ 983382 h 983382"/>
              <a:gd name="connsiteX0" fmla="*/ 0 w 273546"/>
              <a:gd name="connsiteY0" fmla="*/ 0 h 983382"/>
              <a:gd name="connsiteX1" fmla="*/ 49427 w 273546"/>
              <a:gd name="connsiteY1" fmla="*/ 568411 h 983382"/>
              <a:gd name="connsiteX2" fmla="*/ 193195 w 273546"/>
              <a:gd name="connsiteY2" fmla="*/ 732594 h 983382"/>
              <a:gd name="connsiteX3" fmla="*/ 272708 w 273546"/>
              <a:gd name="connsiteY3" fmla="*/ 983382 h 9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546" h="983382">
                <a:moveTo>
                  <a:pt x="0" y="0"/>
                </a:moveTo>
                <a:cubicBezTo>
                  <a:pt x="16476" y="189470"/>
                  <a:pt x="17228" y="446312"/>
                  <a:pt x="49427" y="568411"/>
                </a:cubicBezTo>
                <a:cubicBezTo>
                  <a:pt x="81626" y="690510"/>
                  <a:pt x="155982" y="663432"/>
                  <a:pt x="193195" y="732594"/>
                </a:cubicBezTo>
                <a:cubicBezTo>
                  <a:pt x="230409" y="801756"/>
                  <a:pt x="280659" y="894485"/>
                  <a:pt x="272708" y="983382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14397497" y="9318118"/>
            <a:ext cx="381184" cy="666141"/>
          </a:xfrm>
          <a:custGeom>
            <a:avLst/>
            <a:gdLst>
              <a:gd name="connsiteX0" fmla="*/ 49427 w 345989"/>
              <a:gd name="connsiteY0" fmla="*/ 0 h 790832"/>
              <a:gd name="connsiteX1" fmla="*/ 0 w 345989"/>
              <a:gd name="connsiteY1" fmla="*/ 444843 h 790832"/>
              <a:gd name="connsiteX2" fmla="*/ 345989 w 345989"/>
              <a:gd name="connsiteY2" fmla="*/ 790832 h 790832"/>
              <a:gd name="connsiteX0" fmla="*/ 1719 w 345989"/>
              <a:gd name="connsiteY0" fmla="*/ 0 h 790832"/>
              <a:gd name="connsiteX1" fmla="*/ 0 w 345989"/>
              <a:gd name="connsiteY1" fmla="*/ 444843 h 790832"/>
              <a:gd name="connsiteX2" fmla="*/ 345989 w 345989"/>
              <a:gd name="connsiteY2" fmla="*/ 790832 h 790832"/>
              <a:gd name="connsiteX0" fmla="*/ 26906 w 371176"/>
              <a:gd name="connsiteY0" fmla="*/ 0 h 790832"/>
              <a:gd name="connsiteX1" fmla="*/ 25187 w 371176"/>
              <a:gd name="connsiteY1" fmla="*/ 444843 h 790832"/>
              <a:gd name="connsiteX2" fmla="*/ 371176 w 371176"/>
              <a:gd name="connsiteY2" fmla="*/ 790832 h 790832"/>
              <a:gd name="connsiteX0" fmla="*/ 11976 w 381184"/>
              <a:gd name="connsiteY0" fmla="*/ 0 h 666141"/>
              <a:gd name="connsiteX1" fmla="*/ 35195 w 381184"/>
              <a:gd name="connsiteY1" fmla="*/ 320152 h 666141"/>
              <a:gd name="connsiteX2" fmla="*/ 381184 w 381184"/>
              <a:gd name="connsiteY2" fmla="*/ 666141 h 66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184" h="666141">
                <a:moveTo>
                  <a:pt x="11976" y="0"/>
                </a:moveTo>
                <a:cubicBezTo>
                  <a:pt x="11403" y="148281"/>
                  <a:pt x="-26340" y="209128"/>
                  <a:pt x="35195" y="320152"/>
                </a:cubicBezTo>
                <a:cubicBezTo>
                  <a:pt x="96730" y="431176"/>
                  <a:pt x="265854" y="550811"/>
                  <a:pt x="381184" y="666141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8946204" y="6235709"/>
            <a:ext cx="1861871" cy="853425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9561593" y="6224229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A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Freeform 121"/>
          <p:cNvSpPr/>
          <p:nvPr/>
        </p:nvSpPr>
        <p:spPr>
          <a:xfrm>
            <a:off x="19273962" y="8649729"/>
            <a:ext cx="1485390" cy="298031"/>
          </a:xfrm>
          <a:custGeom>
            <a:avLst/>
            <a:gdLst>
              <a:gd name="connsiteX0" fmla="*/ 0 w 1556951"/>
              <a:gd name="connsiteY0" fmla="*/ 197708 h 395416"/>
              <a:gd name="connsiteX1" fmla="*/ 0 w 1556951"/>
              <a:gd name="connsiteY1" fmla="*/ 395416 h 395416"/>
              <a:gd name="connsiteX2" fmla="*/ 914400 w 1556951"/>
              <a:gd name="connsiteY2" fmla="*/ 247135 h 395416"/>
              <a:gd name="connsiteX3" fmla="*/ 1556951 w 1556951"/>
              <a:gd name="connsiteY3" fmla="*/ 0 h 395416"/>
              <a:gd name="connsiteX0" fmla="*/ 0 w 1556951"/>
              <a:gd name="connsiteY0" fmla="*/ 197708 h 247135"/>
              <a:gd name="connsiteX1" fmla="*/ 914400 w 1556951"/>
              <a:gd name="connsiteY1" fmla="*/ 247135 h 247135"/>
              <a:gd name="connsiteX2" fmla="*/ 1556951 w 1556951"/>
              <a:gd name="connsiteY2" fmla="*/ 0 h 247135"/>
              <a:gd name="connsiteX0" fmla="*/ 0 w 1556951"/>
              <a:gd name="connsiteY0" fmla="*/ 197708 h 297927"/>
              <a:gd name="connsiteX1" fmla="*/ 308540 w 1556951"/>
              <a:gd name="connsiteY1" fmla="*/ 297927 h 297927"/>
              <a:gd name="connsiteX2" fmla="*/ 914400 w 1556951"/>
              <a:gd name="connsiteY2" fmla="*/ 247135 h 297927"/>
              <a:gd name="connsiteX3" fmla="*/ 1556951 w 1556951"/>
              <a:gd name="connsiteY3" fmla="*/ 0 h 297927"/>
              <a:gd name="connsiteX0" fmla="*/ 0 w 1556951"/>
              <a:gd name="connsiteY0" fmla="*/ 220147 h 297927"/>
              <a:gd name="connsiteX1" fmla="*/ 308540 w 1556951"/>
              <a:gd name="connsiteY1" fmla="*/ 297927 h 297927"/>
              <a:gd name="connsiteX2" fmla="*/ 914400 w 1556951"/>
              <a:gd name="connsiteY2" fmla="*/ 247135 h 297927"/>
              <a:gd name="connsiteX3" fmla="*/ 1556951 w 1556951"/>
              <a:gd name="connsiteY3" fmla="*/ 0 h 297927"/>
              <a:gd name="connsiteX0" fmla="*/ 0 w 1556951"/>
              <a:gd name="connsiteY0" fmla="*/ 220147 h 300137"/>
              <a:gd name="connsiteX1" fmla="*/ 308540 w 1556951"/>
              <a:gd name="connsiteY1" fmla="*/ 297927 h 300137"/>
              <a:gd name="connsiteX2" fmla="*/ 914400 w 1556951"/>
              <a:gd name="connsiteY2" fmla="*/ 247135 h 300137"/>
              <a:gd name="connsiteX3" fmla="*/ 1556951 w 1556951"/>
              <a:gd name="connsiteY3" fmla="*/ 0 h 300137"/>
              <a:gd name="connsiteX0" fmla="*/ 0 w 1556951"/>
              <a:gd name="connsiteY0" fmla="*/ 220147 h 298239"/>
              <a:gd name="connsiteX1" fmla="*/ 308540 w 1556951"/>
              <a:gd name="connsiteY1" fmla="*/ 297927 h 298239"/>
              <a:gd name="connsiteX2" fmla="*/ 914400 w 1556951"/>
              <a:gd name="connsiteY2" fmla="*/ 247135 h 298239"/>
              <a:gd name="connsiteX3" fmla="*/ 1556951 w 1556951"/>
              <a:gd name="connsiteY3" fmla="*/ 0 h 298239"/>
              <a:gd name="connsiteX0" fmla="*/ 0 w 1556951"/>
              <a:gd name="connsiteY0" fmla="*/ 220147 h 301520"/>
              <a:gd name="connsiteX1" fmla="*/ 308540 w 1556951"/>
              <a:gd name="connsiteY1" fmla="*/ 297927 h 301520"/>
              <a:gd name="connsiteX2" fmla="*/ 914400 w 1556951"/>
              <a:gd name="connsiteY2" fmla="*/ 247135 h 301520"/>
              <a:gd name="connsiteX3" fmla="*/ 1556951 w 1556951"/>
              <a:gd name="connsiteY3" fmla="*/ 0 h 301520"/>
              <a:gd name="connsiteX0" fmla="*/ 0 w 1556951"/>
              <a:gd name="connsiteY0" fmla="*/ 220147 h 298239"/>
              <a:gd name="connsiteX1" fmla="*/ 308540 w 1556951"/>
              <a:gd name="connsiteY1" fmla="*/ 297927 h 298239"/>
              <a:gd name="connsiteX2" fmla="*/ 914400 w 1556951"/>
              <a:gd name="connsiteY2" fmla="*/ 247135 h 298239"/>
              <a:gd name="connsiteX3" fmla="*/ 1556951 w 1556951"/>
              <a:gd name="connsiteY3" fmla="*/ 0 h 298239"/>
              <a:gd name="connsiteX0" fmla="*/ 0 w 1485390"/>
              <a:gd name="connsiteY0" fmla="*/ 259903 h 298031"/>
              <a:gd name="connsiteX1" fmla="*/ 236979 w 1485390"/>
              <a:gd name="connsiteY1" fmla="*/ 297927 h 298031"/>
              <a:gd name="connsiteX2" fmla="*/ 842839 w 1485390"/>
              <a:gd name="connsiteY2" fmla="*/ 247135 h 298031"/>
              <a:gd name="connsiteX3" fmla="*/ 1485390 w 1485390"/>
              <a:gd name="connsiteY3" fmla="*/ 0 h 298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5390" h="298031">
                <a:moveTo>
                  <a:pt x="0" y="259903"/>
                </a:moveTo>
                <a:cubicBezTo>
                  <a:pt x="108456" y="269000"/>
                  <a:pt x="96506" y="300055"/>
                  <a:pt x="236979" y="297927"/>
                </a:cubicBezTo>
                <a:cubicBezTo>
                  <a:pt x="377452" y="295799"/>
                  <a:pt x="628655" y="307074"/>
                  <a:pt x="842839" y="247135"/>
                </a:cubicBezTo>
                <a:cubicBezTo>
                  <a:pt x="1057023" y="187196"/>
                  <a:pt x="1271206" y="82378"/>
                  <a:pt x="1485390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21053639" y="7757830"/>
            <a:ext cx="879183" cy="668114"/>
          </a:xfrm>
          <a:custGeom>
            <a:avLst/>
            <a:gdLst>
              <a:gd name="connsiteX0" fmla="*/ 0 w 1133183"/>
              <a:gd name="connsiteY0" fmla="*/ 807814 h 807814"/>
              <a:gd name="connsiteX1" fmla="*/ 544152 w 1133183"/>
              <a:gd name="connsiteY1" fmla="*/ 465615 h 807814"/>
              <a:gd name="connsiteX2" fmla="*/ 1133183 w 1133183"/>
              <a:gd name="connsiteY2" fmla="*/ 0 h 807814"/>
              <a:gd name="connsiteX0" fmla="*/ 0 w 1133183"/>
              <a:gd name="connsiteY0" fmla="*/ 807814 h 807814"/>
              <a:gd name="connsiteX1" fmla="*/ 544152 w 1133183"/>
              <a:gd name="connsiteY1" fmla="*/ 465615 h 807814"/>
              <a:gd name="connsiteX2" fmla="*/ 1133183 w 1133183"/>
              <a:gd name="connsiteY2" fmla="*/ 0 h 807814"/>
              <a:gd name="connsiteX0" fmla="*/ 0 w 879183"/>
              <a:gd name="connsiteY0" fmla="*/ 668114 h 668114"/>
              <a:gd name="connsiteX1" fmla="*/ 544152 w 879183"/>
              <a:gd name="connsiteY1" fmla="*/ 325915 h 668114"/>
              <a:gd name="connsiteX2" fmla="*/ 879183 w 879183"/>
              <a:gd name="connsiteY2" fmla="*/ 0 h 66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183" h="668114">
                <a:moveTo>
                  <a:pt x="0" y="668114"/>
                </a:moveTo>
                <a:cubicBezTo>
                  <a:pt x="181384" y="554048"/>
                  <a:pt x="397622" y="437267"/>
                  <a:pt x="544152" y="325915"/>
                </a:cubicBezTo>
                <a:cubicBezTo>
                  <a:pt x="690682" y="214563"/>
                  <a:pt x="682839" y="155205"/>
                  <a:pt x="879183" y="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 rot="3713315">
            <a:off x="16977664" y="8953981"/>
            <a:ext cx="1850071" cy="880106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 rot="20061294">
            <a:off x="17534787" y="8827411"/>
            <a:ext cx="6220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W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Freeform 123"/>
          <p:cNvSpPr/>
          <p:nvPr/>
        </p:nvSpPr>
        <p:spPr>
          <a:xfrm>
            <a:off x="18882875" y="8904872"/>
            <a:ext cx="615857" cy="2939994"/>
          </a:xfrm>
          <a:custGeom>
            <a:avLst/>
            <a:gdLst>
              <a:gd name="connsiteX0" fmla="*/ 296333 w 541866"/>
              <a:gd name="connsiteY0" fmla="*/ 0 h 2980266"/>
              <a:gd name="connsiteX1" fmla="*/ 321733 w 541866"/>
              <a:gd name="connsiteY1" fmla="*/ 609600 h 2980266"/>
              <a:gd name="connsiteX2" fmla="*/ 118533 w 541866"/>
              <a:gd name="connsiteY2" fmla="*/ 1363133 h 2980266"/>
              <a:gd name="connsiteX3" fmla="*/ 0 w 541866"/>
              <a:gd name="connsiteY3" fmla="*/ 2192866 h 2980266"/>
              <a:gd name="connsiteX4" fmla="*/ 541866 w 541866"/>
              <a:gd name="connsiteY4" fmla="*/ 2980266 h 2980266"/>
              <a:gd name="connsiteX0" fmla="*/ 316247 w 561780"/>
              <a:gd name="connsiteY0" fmla="*/ 0 h 2980266"/>
              <a:gd name="connsiteX1" fmla="*/ 341647 w 561780"/>
              <a:gd name="connsiteY1" fmla="*/ 609600 h 2980266"/>
              <a:gd name="connsiteX2" fmla="*/ 138447 w 561780"/>
              <a:gd name="connsiteY2" fmla="*/ 1363133 h 2980266"/>
              <a:gd name="connsiteX3" fmla="*/ 19914 w 561780"/>
              <a:gd name="connsiteY3" fmla="*/ 2192866 h 2980266"/>
              <a:gd name="connsiteX4" fmla="*/ 561780 w 561780"/>
              <a:gd name="connsiteY4" fmla="*/ 2980266 h 2980266"/>
              <a:gd name="connsiteX0" fmla="*/ 316247 w 561780"/>
              <a:gd name="connsiteY0" fmla="*/ 0 h 2980266"/>
              <a:gd name="connsiteX1" fmla="*/ 341647 w 561780"/>
              <a:gd name="connsiteY1" fmla="*/ 609600 h 2980266"/>
              <a:gd name="connsiteX2" fmla="*/ 138447 w 561780"/>
              <a:gd name="connsiteY2" fmla="*/ 1363133 h 2980266"/>
              <a:gd name="connsiteX3" fmla="*/ 19914 w 561780"/>
              <a:gd name="connsiteY3" fmla="*/ 2192866 h 2980266"/>
              <a:gd name="connsiteX4" fmla="*/ 561780 w 561780"/>
              <a:gd name="connsiteY4" fmla="*/ 2980266 h 2980266"/>
              <a:gd name="connsiteX0" fmla="*/ 319524 w 615857"/>
              <a:gd name="connsiteY0" fmla="*/ 0 h 2971799"/>
              <a:gd name="connsiteX1" fmla="*/ 344924 w 615857"/>
              <a:gd name="connsiteY1" fmla="*/ 609600 h 2971799"/>
              <a:gd name="connsiteX2" fmla="*/ 141724 w 615857"/>
              <a:gd name="connsiteY2" fmla="*/ 1363133 h 2971799"/>
              <a:gd name="connsiteX3" fmla="*/ 23191 w 615857"/>
              <a:gd name="connsiteY3" fmla="*/ 2192866 h 2971799"/>
              <a:gd name="connsiteX4" fmla="*/ 615857 w 615857"/>
              <a:gd name="connsiteY4" fmla="*/ 2971799 h 2971799"/>
              <a:gd name="connsiteX0" fmla="*/ 319524 w 615857"/>
              <a:gd name="connsiteY0" fmla="*/ 0 h 2971799"/>
              <a:gd name="connsiteX1" fmla="*/ 344924 w 615857"/>
              <a:gd name="connsiteY1" fmla="*/ 609600 h 2971799"/>
              <a:gd name="connsiteX2" fmla="*/ 141724 w 615857"/>
              <a:gd name="connsiteY2" fmla="*/ 1363133 h 2971799"/>
              <a:gd name="connsiteX3" fmla="*/ 23191 w 615857"/>
              <a:gd name="connsiteY3" fmla="*/ 2192866 h 2971799"/>
              <a:gd name="connsiteX4" fmla="*/ 615857 w 615857"/>
              <a:gd name="connsiteY4" fmla="*/ 2971799 h 2971799"/>
              <a:gd name="connsiteX0" fmla="*/ 383134 w 615857"/>
              <a:gd name="connsiteY0" fmla="*/ 0 h 2995653"/>
              <a:gd name="connsiteX1" fmla="*/ 344924 w 615857"/>
              <a:gd name="connsiteY1" fmla="*/ 633454 h 2995653"/>
              <a:gd name="connsiteX2" fmla="*/ 141724 w 615857"/>
              <a:gd name="connsiteY2" fmla="*/ 1386987 h 2995653"/>
              <a:gd name="connsiteX3" fmla="*/ 23191 w 615857"/>
              <a:gd name="connsiteY3" fmla="*/ 2216720 h 2995653"/>
              <a:gd name="connsiteX4" fmla="*/ 615857 w 615857"/>
              <a:gd name="connsiteY4" fmla="*/ 2995653 h 2995653"/>
              <a:gd name="connsiteX0" fmla="*/ 359280 w 615857"/>
              <a:gd name="connsiteY0" fmla="*/ 0 h 2939994"/>
              <a:gd name="connsiteX1" fmla="*/ 344924 w 615857"/>
              <a:gd name="connsiteY1" fmla="*/ 577795 h 2939994"/>
              <a:gd name="connsiteX2" fmla="*/ 141724 w 615857"/>
              <a:gd name="connsiteY2" fmla="*/ 1331328 h 2939994"/>
              <a:gd name="connsiteX3" fmla="*/ 23191 w 615857"/>
              <a:gd name="connsiteY3" fmla="*/ 2161061 h 2939994"/>
              <a:gd name="connsiteX4" fmla="*/ 615857 w 615857"/>
              <a:gd name="connsiteY4" fmla="*/ 2939994 h 293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5857" h="2939994">
                <a:moveTo>
                  <a:pt x="359280" y="0"/>
                </a:moveTo>
                <a:cubicBezTo>
                  <a:pt x="367747" y="203200"/>
                  <a:pt x="381183" y="355907"/>
                  <a:pt x="344924" y="577795"/>
                </a:cubicBezTo>
                <a:cubicBezTo>
                  <a:pt x="308665" y="799683"/>
                  <a:pt x="195346" y="1067450"/>
                  <a:pt x="141724" y="1331328"/>
                </a:cubicBezTo>
                <a:cubicBezTo>
                  <a:pt x="88102" y="1595206"/>
                  <a:pt x="-55831" y="1892950"/>
                  <a:pt x="23191" y="2161061"/>
                </a:cubicBezTo>
                <a:cubicBezTo>
                  <a:pt x="102213" y="2429172"/>
                  <a:pt x="392901" y="2711394"/>
                  <a:pt x="615857" y="2939994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19752733" y="12081933"/>
            <a:ext cx="2384278" cy="2421527"/>
          </a:xfrm>
          <a:custGeom>
            <a:avLst/>
            <a:gdLst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582334 w 2582334"/>
              <a:gd name="connsiteY3" fmla="*/ 2912534 h 2921000"/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582334 w 2582334"/>
              <a:gd name="connsiteY3" fmla="*/ 2912534 h 2921000"/>
              <a:gd name="connsiteX0" fmla="*/ 0 w 2582334"/>
              <a:gd name="connsiteY0" fmla="*/ 0 h 2921000"/>
              <a:gd name="connsiteX1" fmla="*/ 2235200 w 2582334"/>
              <a:gd name="connsiteY1" fmla="*/ 2023534 h 2921000"/>
              <a:gd name="connsiteX2" fmla="*/ 2582334 w 2582334"/>
              <a:gd name="connsiteY2" fmla="*/ 2921000 h 2921000"/>
              <a:gd name="connsiteX3" fmla="*/ 2429934 w 2582334"/>
              <a:gd name="connsiteY3" fmla="*/ 2328334 h 2921000"/>
              <a:gd name="connsiteX0" fmla="*/ 0 w 2469986"/>
              <a:gd name="connsiteY0" fmla="*/ 0 h 2328334"/>
              <a:gd name="connsiteX1" fmla="*/ 2235200 w 2469986"/>
              <a:gd name="connsiteY1" fmla="*/ 2023534 h 2328334"/>
              <a:gd name="connsiteX2" fmla="*/ 2429934 w 2469986"/>
              <a:gd name="connsiteY2" fmla="*/ 2328334 h 2328334"/>
              <a:gd name="connsiteX0" fmla="*/ 0 w 2531534"/>
              <a:gd name="connsiteY0" fmla="*/ 0 h 2556934"/>
              <a:gd name="connsiteX1" fmla="*/ 2235200 w 2531534"/>
              <a:gd name="connsiteY1" fmla="*/ 2023534 h 2556934"/>
              <a:gd name="connsiteX2" fmla="*/ 2531534 w 2531534"/>
              <a:gd name="connsiteY2" fmla="*/ 2556934 h 2556934"/>
              <a:gd name="connsiteX0" fmla="*/ 0 w 2531534"/>
              <a:gd name="connsiteY0" fmla="*/ 0 h 2556934"/>
              <a:gd name="connsiteX1" fmla="*/ 2171700 w 2531534"/>
              <a:gd name="connsiteY1" fmla="*/ 2112434 h 2556934"/>
              <a:gd name="connsiteX2" fmla="*/ 2531534 w 2531534"/>
              <a:gd name="connsiteY2" fmla="*/ 2556934 h 2556934"/>
              <a:gd name="connsiteX0" fmla="*/ 0 w 2409026"/>
              <a:gd name="connsiteY0" fmla="*/ 0 h 2417234"/>
              <a:gd name="connsiteX1" fmla="*/ 2171700 w 2409026"/>
              <a:gd name="connsiteY1" fmla="*/ 2112434 h 2417234"/>
              <a:gd name="connsiteX2" fmla="*/ 2379134 w 2409026"/>
              <a:gd name="connsiteY2" fmla="*/ 2417234 h 2417234"/>
              <a:gd name="connsiteX0" fmla="*/ 0 w 2531534"/>
              <a:gd name="connsiteY0" fmla="*/ 0 h 2569634"/>
              <a:gd name="connsiteX1" fmla="*/ 2171700 w 2531534"/>
              <a:gd name="connsiteY1" fmla="*/ 2112434 h 2569634"/>
              <a:gd name="connsiteX2" fmla="*/ 2531534 w 2531534"/>
              <a:gd name="connsiteY2" fmla="*/ 2569634 h 2569634"/>
              <a:gd name="connsiteX0" fmla="*/ 0 w 2531534"/>
              <a:gd name="connsiteY0" fmla="*/ 0 h 2569634"/>
              <a:gd name="connsiteX1" fmla="*/ 2145942 w 2531534"/>
              <a:gd name="connsiteY1" fmla="*/ 2138191 h 2569634"/>
              <a:gd name="connsiteX2" fmla="*/ 2531534 w 2531534"/>
              <a:gd name="connsiteY2" fmla="*/ 2569634 h 2569634"/>
              <a:gd name="connsiteX0" fmla="*/ 0 w 2531534"/>
              <a:gd name="connsiteY0" fmla="*/ 0 h 2569634"/>
              <a:gd name="connsiteX1" fmla="*/ 2145942 w 2531534"/>
              <a:gd name="connsiteY1" fmla="*/ 2138191 h 2569634"/>
              <a:gd name="connsiteX2" fmla="*/ 2531534 w 2531534"/>
              <a:gd name="connsiteY2" fmla="*/ 2569634 h 2569634"/>
              <a:gd name="connsiteX0" fmla="*/ 0 w 2576610"/>
              <a:gd name="connsiteY0" fmla="*/ 0 h 2608271"/>
              <a:gd name="connsiteX1" fmla="*/ 2145942 w 2576610"/>
              <a:gd name="connsiteY1" fmla="*/ 2138191 h 2608271"/>
              <a:gd name="connsiteX2" fmla="*/ 2576610 w 2576610"/>
              <a:gd name="connsiteY2" fmla="*/ 2608271 h 2608271"/>
              <a:gd name="connsiteX0" fmla="*/ 0 w 2576610"/>
              <a:gd name="connsiteY0" fmla="*/ 0 h 2608271"/>
              <a:gd name="connsiteX1" fmla="*/ 2145942 w 2576610"/>
              <a:gd name="connsiteY1" fmla="*/ 2138191 h 2608271"/>
              <a:gd name="connsiteX2" fmla="*/ 2576610 w 2576610"/>
              <a:gd name="connsiteY2" fmla="*/ 2608271 h 2608271"/>
              <a:gd name="connsiteX0" fmla="*/ 0 w 2364109"/>
              <a:gd name="connsiteY0" fmla="*/ 0 h 2389330"/>
              <a:gd name="connsiteX1" fmla="*/ 2145942 w 2364109"/>
              <a:gd name="connsiteY1" fmla="*/ 2138191 h 2389330"/>
              <a:gd name="connsiteX2" fmla="*/ 2364109 w 2364109"/>
              <a:gd name="connsiteY2" fmla="*/ 2389330 h 2389330"/>
              <a:gd name="connsiteX0" fmla="*/ 0 w 2376001"/>
              <a:gd name="connsiteY0" fmla="*/ 0 h 2389330"/>
              <a:gd name="connsiteX1" fmla="*/ 2145942 w 2376001"/>
              <a:gd name="connsiteY1" fmla="*/ 2138191 h 2389330"/>
              <a:gd name="connsiteX2" fmla="*/ 2364109 w 2376001"/>
              <a:gd name="connsiteY2" fmla="*/ 2389330 h 2389330"/>
              <a:gd name="connsiteX0" fmla="*/ 0 w 2384278"/>
              <a:gd name="connsiteY0" fmla="*/ 0 h 2421527"/>
              <a:gd name="connsiteX1" fmla="*/ 2145942 w 2384278"/>
              <a:gd name="connsiteY1" fmla="*/ 2138191 h 2421527"/>
              <a:gd name="connsiteX2" fmla="*/ 2383428 w 2384278"/>
              <a:gd name="connsiteY2" fmla="*/ 2421527 h 242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4278" h="2421527">
                <a:moveTo>
                  <a:pt x="0" y="0"/>
                </a:moveTo>
                <a:cubicBezTo>
                  <a:pt x="745067" y="674511"/>
                  <a:pt x="1724020" y="1709919"/>
                  <a:pt x="2145942" y="2138191"/>
                </a:cubicBezTo>
                <a:cubicBezTo>
                  <a:pt x="2567864" y="2566463"/>
                  <a:pt x="2278465" y="2293632"/>
                  <a:pt x="2383428" y="2421527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9696240" y="12415670"/>
            <a:ext cx="2262556" cy="1330572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8845936" y="10047942"/>
            <a:ext cx="1184175" cy="1569703"/>
          </a:xfrm>
          <a:custGeom>
            <a:avLst/>
            <a:gdLst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40658"/>
              <a:gd name="connsiteY0" fmla="*/ 58994 h 1437968"/>
              <a:gd name="connsiteX1" fmla="*/ 36871 w 840658"/>
              <a:gd name="connsiteY1" fmla="*/ 449826 h 1437968"/>
              <a:gd name="connsiteX2" fmla="*/ 0 w 840658"/>
              <a:gd name="connsiteY2" fmla="*/ 1268361 h 1437968"/>
              <a:gd name="connsiteX3" fmla="*/ 88490 w 840658"/>
              <a:gd name="connsiteY3" fmla="*/ 1437968 h 1437968"/>
              <a:gd name="connsiteX4" fmla="*/ 199103 w 840658"/>
              <a:gd name="connsiteY4" fmla="*/ 1386348 h 1437968"/>
              <a:gd name="connsiteX5" fmla="*/ 228600 w 840658"/>
              <a:gd name="connsiteY5" fmla="*/ 1194619 h 1437968"/>
              <a:gd name="connsiteX6" fmla="*/ 405581 w 840658"/>
              <a:gd name="connsiteY6" fmla="*/ 1032387 h 1437968"/>
              <a:gd name="connsiteX7" fmla="*/ 317090 w 840658"/>
              <a:gd name="connsiteY7" fmla="*/ 663677 h 1437968"/>
              <a:gd name="connsiteX8" fmla="*/ 582561 w 840658"/>
              <a:gd name="connsiteY8" fmla="*/ 427703 h 1437968"/>
              <a:gd name="connsiteX9" fmla="*/ 818536 w 840658"/>
              <a:gd name="connsiteY9" fmla="*/ 353961 h 1437968"/>
              <a:gd name="connsiteX10" fmla="*/ 840658 w 840658"/>
              <a:gd name="connsiteY10" fmla="*/ 176981 h 1437968"/>
              <a:gd name="connsiteX11" fmla="*/ 737419 w 840658"/>
              <a:gd name="connsiteY11" fmla="*/ 29497 h 1437968"/>
              <a:gd name="connsiteX12" fmla="*/ 479323 w 840658"/>
              <a:gd name="connsiteY12" fmla="*/ 0 h 1437968"/>
              <a:gd name="connsiteX13" fmla="*/ 125361 w 840658"/>
              <a:gd name="connsiteY13" fmla="*/ 58994 h 1437968"/>
              <a:gd name="connsiteX0" fmla="*/ 125361 w 864583"/>
              <a:gd name="connsiteY0" fmla="*/ 58994 h 1437968"/>
              <a:gd name="connsiteX1" fmla="*/ 36871 w 864583"/>
              <a:gd name="connsiteY1" fmla="*/ 449826 h 1437968"/>
              <a:gd name="connsiteX2" fmla="*/ 0 w 864583"/>
              <a:gd name="connsiteY2" fmla="*/ 1268361 h 1437968"/>
              <a:gd name="connsiteX3" fmla="*/ 88490 w 864583"/>
              <a:gd name="connsiteY3" fmla="*/ 1437968 h 1437968"/>
              <a:gd name="connsiteX4" fmla="*/ 199103 w 864583"/>
              <a:gd name="connsiteY4" fmla="*/ 1386348 h 1437968"/>
              <a:gd name="connsiteX5" fmla="*/ 228600 w 864583"/>
              <a:gd name="connsiteY5" fmla="*/ 1194619 h 1437968"/>
              <a:gd name="connsiteX6" fmla="*/ 405581 w 864583"/>
              <a:gd name="connsiteY6" fmla="*/ 1032387 h 1437968"/>
              <a:gd name="connsiteX7" fmla="*/ 317090 w 864583"/>
              <a:gd name="connsiteY7" fmla="*/ 663677 h 1437968"/>
              <a:gd name="connsiteX8" fmla="*/ 582561 w 864583"/>
              <a:gd name="connsiteY8" fmla="*/ 427703 h 1437968"/>
              <a:gd name="connsiteX9" fmla="*/ 818536 w 864583"/>
              <a:gd name="connsiteY9" fmla="*/ 353961 h 1437968"/>
              <a:gd name="connsiteX10" fmla="*/ 840658 w 864583"/>
              <a:gd name="connsiteY10" fmla="*/ 176981 h 1437968"/>
              <a:gd name="connsiteX11" fmla="*/ 737419 w 864583"/>
              <a:gd name="connsiteY11" fmla="*/ 29497 h 1437968"/>
              <a:gd name="connsiteX12" fmla="*/ 479323 w 864583"/>
              <a:gd name="connsiteY12" fmla="*/ 0 h 1437968"/>
              <a:gd name="connsiteX13" fmla="*/ 125361 w 864583"/>
              <a:gd name="connsiteY13" fmla="*/ 58994 h 1437968"/>
              <a:gd name="connsiteX0" fmla="*/ 125361 w 864583"/>
              <a:gd name="connsiteY0" fmla="*/ 64928 h 1443902"/>
              <a:gd name="connsiteX1" fmla="*/ 36871 w 864583"/>
              <a:gd name="connsiteY1" fmla="*/ 455760 h 1443902"/>
              <a:gd name="connsiteX2" fmla="*/ 0 w 864583"/>
              <a:gd name="connsiteY2" fmla="*/ 1274295 h 1443902"/>
              <a:gd name="connsiteX3" fmla="*/ 88490 w 864583"/>
              <a:gd name="connsiteY3" fmla="*/ 1443902 h 1443902"/>
              <a:gd name="connsiteX4" fmla="*/ 199103 w 864583"/>
              <a:gd name="connsiteY4" fmla="*/ 1392282 h 1443902"/>
              <a:gd name="connsiteX5" fmla="*/ 228600 w 864583"/>
              <a:gd name="connsiteY5" fmla="*/ 1200553 h 1443902"/>
              <a:gd name="connsiteX6" fmla="*/ 405581 w 864583"/>
              <a:gd name="connsiteY6" fmla="*/ 1038321 h 1443902"/>
              <a:gd name="connsiteX7" fmla="*/ 317090 w 864583"/>
              <a:gd name="connsiteY7" fmla="*/ 669611 h 1443902"/>
              <a:gd name="connsiteX8" fmla="*/ 582561 w 864583"/>
              <a:gd name="connsiteY8" fmla="*/ 433637 h 1443902"/>
              <a:gd name="connsiteX9" fmla="*/ 818536 w 864583"/>
              <a:gd name="connsiteY9" fmla="*/ 359895 h 1443902"/>
              <a:gd name="connsiteX10" fmla="*/ 840658 w 864583"/>
              <a:gd name="connsiteY10" fmla="*/ 182915 h 1443902"/>
              <a:gd name="connsiteX11" fmla="*/ 737419 w 864583"/>
              <a:gd name="connsiteY11" fmla="*/ 35431 h 1443902"/>
              <a:gd name="connsiteX12" fmla="*/ 479323 w 864583"/>
              <a:gd name="connsiteY12" fmla="*/ 5934 h 1443902"/>
              <a:gd name="connsiteX13" fmla="*/ 125361 w 864583"/>
              <a:gd name="connsiteY13" fmla="*/ 64928 h 1443902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5361 w 864583"/>
              <a:gd name="connsiteY0" fmla="*/ 66909 h 1445883"/>
              <a:gd name="connsiteX1" fmla="*/ 36871 w 864583"/>
              <a:gd name="connsiteY1" fmla="*/ 457741 h 1445883"/>
              <a:gd name="connsiteX2" fmla="*/ 0 w 864583"/>
              <a:gd name="connsiteY2" fmla="*/ 1276276 h 1445883"/>
              <a:gd name="connsiteX3" fmla="*/ 88490 w 864583"/>
              <a:gd name="connsiteY3" fmla="*/ 1445883 h 1445883"/>
              <a:gd name="connsiteX4" fmla="*/ 199103 w 864583"/>
              <a:gd name="connsiteY4" fmla="*/ 1394263 h 1445883"/>
              <a:gd name="connsiteX5" fmla="*/ 228600 w 864583"/>
              <a:gd name="connsiteY5" fmla="*/ 1202534 h 1445883"/>
              <a:gd name="connsiteX6" fmla="*/ 405581 w 864583"/>
              <a:gd name="connsiteY6" fmla="*/ 1040302 h 1445883"/>
              <a:gd name="connsiteX7" fmla="*/ 317090 w 864583"/>
              <a:gd name="connsiteY7" fmla="*/ 671592 h 1445883"/>
              <a:gd name="connsiteX8" fmla="*/ 582561 w 864583"/>
              <a:gd name="connsiteY8" fmla="*/ 435618 h 1445883"/>
              <a:gd name="connsiteX9" fmla="*/ 818536 w 864583"/>
              <a:gd name="connsiteY9" fmla="*/ 361876 h 1445883"/>
              <a:gd name="connsiteX10" fmla="*/ 840658 w 864583"/>
              <a:gd name="connsiteY10" fmla="*/ 184896 h 1445883"/>
              <a:gd name="connsiteX11" fmla="*/ 737419 w 864583"/>
              <a:gd name="connsiteY11" fmla="*/ 37412 h 1445883"/>
              <a:gd name="connsiteX12" fmla="*/ 479323 w 864583"/>
              <a:gd name="connsiteY12" fmla="*/ 7915 h 1445883"/>
              <a:gd name="connsiteX13" fmla="*/ 125361 w 864583"/>
              <a:gd name="connsiteY13" fmla="*/ 66909 h 1445883"/>
              <a:gd name="connsiteX0" fmla="*/ 126835 w 866057"/>
              <a:gd name="connsiteY0" fmla="*/ 66909 h 1456892"/>
              <a:gd name="connsiteX1" fmla="*/ 38345 w 866057"/>
              <a:gd name="connsiteY1" fmla="*/ 457741 h 1456892"/>
              <a:gd name="connsiteX2" fmla="*/ 1474 w 866057"/>
              <a:gd name="connsiteY2" fmla="*/ 1276276 h 1456892"/>
              <a:gd name="connsiteX3" fmla="*/ 89964 w 866057"/>
              <a:gd name="connsiteY3" fmla="*/ 1445883 h 1456892"/>
              <a:gd name="connsiteX4" fmla="*/ 200577 w 866057"/>
              <a:gd name="connsiteY4" fmla="*/ 1394263 h 1456892"/>
              <a:gd name="connsiteX5" fmla="*/ 230074 w 866057"/>
              <a:gd name="connsiteY5" fmla="*/ 1202534 h 1456892"/>
              <a:gd name="connsiteX6" fmla="*/ 407055 w 866057"/>
              <a:gd name="connsiteY6" fmla="*/ 1040302 h 1456892"/>
              <a:gd name="connsiteX7" fmla="*/ 318564 w 866057"/>
              <a:gd name="connsiteY7" fmla="*/ 671592 h 1456892"/>
              <a:gd name="connsiteX8" fmla="*/ 584035 w 866057"/>
              <a:gd name="connsiteY8" fmla="*/ 435618 h 1456892"/>
              <a:gd name="connsiteX9" fmla="*/ 820010 w 866057"/>
              <a:gd name="connsiteY9" fmla="*/ 361876 h 1456892"/>
              <a:gd name="connsiteX10" fmla="*/ 842132 w 866057"/>
              <a:gd name="connsiteY10" fmla="*/ 184896 h 1456892"/>
              <a:gd name="connsiteX11" fmla="*/ 738893 w 866057"/>
              <a:gd name="connsiteY11" fmla="*/ 37412 h 1456892"/>
              <a:gd name="connsiteX12" fmla="*/ 480797 w 866057"/>
              <a:gd name="connsiteY12" fmla="*/ 7915 h 1456892"/>
              <a:gd name="connsiteX13" fmla="*/ 126835 w 866057"/>
              <a:gd name="connsiteY13" fmla="*/ 66909 h 1456892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5361 w 864583"/>
              <a:gd name="connsiteY0" fmla="*/ 66909 h 1450750"/>
              <a:gd name="connsiteX1" fmla="*/ 36871 w 864583"/>
              <a:gd name="connsiteY1" fmla="*/ 457741 h 1450750"/>
              <a:gd name="connsiteX2" fmla="*/ 0 w 864583"/>
              <a:gd name="connsiteY2" fmla="*/ 1276276 h 1450750"/>
              <a:gd name="connsiteX3" fmla="*/ 88490 w 864583"/>
              <a:gd name="connsiteY3" fmla="*/ 1445883 h 1450750"/>
              <a:gd name="connsiteX4" fmla="*/ 199103 w 864583"/>
              <a:gd name="connsiteY4" fmla="*/ 1394263 h 1450750"/>
              <a:gd name="connsiteX5" fmla="*/ 228600 w 864583"/>
              <a:gd name="connsiteY5" fmla="*/ 1202534 h 1450750"/>
              <a:gd name="connsiteX6" fmla="*/ 405581 w 864583"/>
              <a:gd name="connsiteY6" fmla="*/ 1040302 h 1450750"/>
              <a:gd name="connsiteX7" fmla="*/ 317090 w 864583"/>
              <a:gd name="connsiteY7" fmla="*/ 671592 h 1450750"/>
              <a:gd name="connsiteX8" fmla="*/ 582561 w 864583"/>
              <a:gd name="connsiteY8" fmla="*/ 435618 h 1450750"/>
              <a:gd name="connsiteX9" fmla="*/ 818536 w 864583"/>
              <a:gd name="connsiteY9" fmla="*/ 361876 h 1450750"/>
              <a:gd name="connsiteX10" fmla="*/ 840658 w 864583"/>
              <a:gd name="connsiteY10" fmla="*/ 184896 h 1450750"/>
              <a:gd name="connsiteX11" fmla="*/ 737419 w 864583"/>
              <a:gd name="connsiteY11" fmla="*/ 37412 h 1450750"/>
              <a:gd name="connsiteX12" fmla="*/ 479323 w 864583"/>
              <a:gd name="connsiteY12" fmla="*/ 7915 h 1450750"/>
              <a:gd name="connsiteX13" fmla="*/ 125361 w 864583"/>
              <a:gd name="connsiteY13" fmla="*/ 66909 h 1450750"/>
              <a:gd name="connsiteX0" fmla="*/ 126630 w 865852"/>
              <a:gd name="connsiteY0" fmla="*/ 66909 h 1477552"/>
              <a:gd name="connsiteX1" fmla="*/ 38140 w 865852"/>
              <a:gd name="connsiteY1" fmla="*/ 457741 h 1477552"/>
              <a:gd name="connsiteX2" fmla="*/ 1269 w 865852"/>
              <a:gd name="connsiteY2" fmla="*/ 1276276 h 1477552"/>
              <a:gd name="connsiteX3" fmla="*/ 86617 w 865852"/>
              <a:gd name="connsiteY3" fmla="*/ 1474164 h 1477552"/>
              <a:gd name="connsiteX4" fmla="*/ 200372 w 865852"/>
              <a:gd name="connsiteY4" fmla="*/ 1394263 h 1477552"/>
              <a:gd name="connsiteX5" fmla="*/ 229869 w 865852"/>
              <a:gd name="connsiteY5" fmla="*/ 1202534 h 1477552"/>
              <a:gd name="connsiteX6" fmla="*/ 406850 w 865852"/>
              <a:gd name="connsiteY6" fmla="*/ 1040302 h 1477552"/>
              <a:gd name="connsiteX7" fmla="*/ 318359 w 865852"/>
              <a:gd name="connsiteY7" fmla="*/ 671592 h 1477552"/>
              <a:gd name="connsiteX8" fmla="*/ 583830 w 865852"/>
              <a:gd name="connsiteY8" fmla="*/ 435618 h 1477552"/>
              <a:gd name="connsiteX9" fmla="*/ 819805 w 865852"/>
              <a:gd name="connsiteY9" fmla="*/ 361876 h 1477552"/>
              <a:gd name="connsiteX10" fmla="*/ 841927 w 865852"/>
              <a:gd name="connsiteY10" fmla="*/ 184896 h 1477552"/>
              <a:gd name="connsiteX11" fmla="*/ 738688 w 865852"/>
              <a:gd name="connsiteY11" fmla="*/ 37412 h 1477552"/>
              <a:gd name="connsiteX12" fmla="*/ 480592 w 865852"/>
              <a:gd name="connsiteY12" fmla="*/ 7915 h 1477552"/>
              <a:gd name="connsiteX13" fmla="*/ 126630 w 865852"/>
              <a:gd name="connsiteY13" fmla="*/ 66909 h 1477552"/>
              <a:gd name="connsiteX0" fmla="*/ 126630 w 865852"/>
              <a:gd name="connsiteY0" fmla="*/ 66909 h 1477974"/>
              <a:gd name="connsiteX1" fmla="*/ 38140 w 865852"/>
              <a:gd name="connsiteY1" fmla="*/ 457741 h 1477974"/>
              <a:gd name="connsiteX2" fmla="*/ 1269 w 865852"/>
              <a:gd name="connsiteY2" fmla="*/ 1276276 h 1477974"/>
              <a:gd name="connsiteX3" fmla="*/ 86617 w 865852"/>
              <a:gd name="connsiteY3" fmla="*/ 1474164 h 1477974"/>
              <a:gd name="connsiteX4" fmla="*/ 197230 w 865852"/>
              <a:gd name="connsiteY4" fmla="*/ 1391120 h 1477974"/>
              <a:gd name="connsiteX5" fmla="*/ 229869 w 865852"/>
              <a:gd name="connsiteY5" fmla="*/ 1202534 h 1477974"/>
              <a:gd name="connsiteX6" fmla="*/ 406850 w 865852"/>
              <a:gd name="connsiteY6" fmla="*/ 1040302 h 1477974"/>
              <a:gd name="connsiteX7" fmla="*/ 318359 w 865852"/>
              <a:gd name="connsiteY7" fmla="*/ 671592 h 1477974"/>
              <a:gd name="connsiteX8" fmla="*/ 583830 w 865852"/>
              <a:gd name="connsiteY8" fmla="*/ 435618 h 1477974"/>
              <a:gd name="connsiteX9" fmla="*/ 819805 w 865852"/>
              <a:gd name="connsiteY9" fmla="*/ 361876 h 1477974"/>
              <a:gd name="connsiteX10" fmla="*/ 841927 w 865852"/>
              <a:gd name="connsiteY10" fmla="*/ 184896 h 1477974"/>
              <a:gd name="connsiteX11" fmla="*/ 738688 w 865852"/>
              <a:gd name="connsiteY11" fmla="*/ 37412 h 1477974"/>
              <a:gd name="connsiteX12" fmla="*/ 480592 w 865852"/>
              <a:gd name="connsiteY12" fmla="*/ 7915 h 1477974"/>
              <a:gd name="connsiteX13" fmla="*/ 126630 w 865852"/>
              <a:gd name="connsiteY13" fmla="*/ 66909 h 1477974"/>
              <a:gd name="connsiteX0" fmla="*/ 142201 w 881423"/>
              <a:gd name="connsiteY0" fmla="*/ 66909 h 1477974"/>
              <a:gd name="connsiteX1" fmla="*/ 53711 w 881423"/>
              <a:gd name="connsiteY1" fmla="*/ 457741 h 1477974"/>
              <a:gd name="connsiteX2" fmla="*/ 1128 w 881423"/>
              <a:gd name="connsiteY2" fmla="*/ 1276276 h 1477974"/>
              <a:gd name="connsiteX3" fmla="*/ 102188 w 881423"/>
              <a:gd name="connsiteY3" fmla="*/ 1474164 h 1477974"/>
              <a:gd name="connsiteX4" fmla="*/ 212801 w 881423"/>
              <a:gd name="connsiteY4" fmla="*/ 1391120 h 1477974"/>
              <a:gd name="connsiteX5" fmla="*/ 245440 w 881423"/>
              <a:gd name="connsiteY5" fmla="*/ 1202534 h 1477974"/>
              <a:gd name="connsiteX6" fmla="*/ 422421 w 881423"/>
              <a:gd name="connsiteY6" fmla="*/ 1040302 h 1477974"/>
              <a:gd name="connsiteX7" fmla="*/ 333930 w 881423"/>
              <a:gd name="connsiteY7" fmla="*/ 671592 h 1477974"/>
              <a:gd name="connsiteX8" fmla="*/ 599401 w 881423"/>
              <a:gd name="connsiteY8" fmla="*/ 435618 h 1477974"/>
              <a:gd name="connsiteX9" fmla="*/ 835376 w 881423"/>
              <a:gd name="connsiteY9" fmla="*/ 361876 h 1477974"/>
              <a:gd name="connsiteX10" fmla="*/ 857498 w 881423"/>
              <a:gd name="connsiteY10" fmla="*/ 184896 h 1477974"/>
              <a:gd name="connsiteX11" fmla="*/ 754259 w 881423"/>
              <a:gd name="connsiteY11" fmla="*/ 37412 h 1477974"/>
              <a:gd name="connsiteX12" fmla="*/ 496163 w 881423"/>
              <a:gd name="connsiteY12" fmla="*/ 7915 h 1477974"/>
              <a:gd name="connsiteX13" fmla="*/ 142201 w 881423"/>
              <a:gd name="connsiteY13" fmla="*/ 66909 h 1477974"/>
              <a:gd name="connsiteX0" fmla="*/ 145280 w 884502"/>
              <a:gd name="connsiteY0" fmla="*/ 66909 h 1477974"/>
              <a:gd name="connsiteX1" fmla="*/ 31652 w 884502"/>
              <a:gd name="connsiteY1" fmla="*/ 526871 h 1477974"/>
              <a:gd name="connsiteX2" fmla="*/ 4207 w 884502"/>
              <a:gd name="connsiteY2" fmla="*/ 1276276 h 1477974"/>
              <a:gd name="connsiteX3" fmla="*/ 105267 w 884502"/>
              <a:gd name="connsiteY3" fmla="*/ 1474164 h 1477974"/>
              <a:gd name="connsiteX4" fmla="*/ 215880 w 884502"/>
              <a:gd name="connsiteY4" fmla="*/ 1391120 h 1477974"/>
              <a:gd name="connsiteX5" fmla="*/ 248519 w 884502"/>
              <a:gd name="connsiteY5" fmla="*/ 1202534 h 1477974"/>
              <a:gd name="connsiteX6" fmla="*/ 425500 w 884502"/>
              <a:gd name="connsiteY6" fmla="*/ 1040302 h 1477974"/>
              <a:gd name="connsiteX7" fmla="*/ 337009 w 884502"/>
              <a:gd name="connsiteY7" fmla="*/ 671592 h 1477974"/>
              <a:gd name="connsiteX8" fmla="*/ 602480 w 884502"/>
              <a:gd name="connsiteY8" fmla="*/ 435618 h 1477974"/>
              <a:gd name="connsiteX9" fmla="*/ 838455 w 884502"/>
              <a:gd name="connsiteY9" fmla="*/ 361876 h 1477974"/>
              <a:gd name="connsiteX10" fmla="*/ 860577 w 884502"/>
              <a:gd name="connsiteY10" fmla="*/ 184896 h 1477974"/>
              <a:gd name="connsiteX11" fmla="*/ 757338 w 884502"/>
              <a:gd name="connsiteY11" fmla="*/ 37412 h 1477974"/>
              <a:gd name="connsiteX12" fmla="*/ 499242 w 884502"/>
              <a:gd name="connsiteY12" fmla="*/ 7915 h 1477974"/>
              <a:gd name="connsiteX13" fmla="*/ 145280 w 884502"/>
              <a:gd name="connsiteY13" fmla="*/ 66909 h 1477974"/>
              <a:gd name="connsiteX0" fmla="*/ 145280 w 884502"/>
              <a:gd name="connsiteY0" fmla="*/ 77825 h 1488890"/>
              <a:gd name="connsiteX1" fmla="*/ 31652 w 884502"/>
              <a:gd name="connsiteY1" fmla="*/ 537787 h 1488890"/>
              <a:gd name="connsiteX2" fmla="*/ 4207 w 884502"/>
              <a:gd name="connsiteY2" fmla="*/ 1287192 h 1488890"/>
              <a:gd name="connsiteX3" fmla="*/ 105267 w 884502"/>
              <a:gd name="connsiteY3" fmla="*/ 1485080 h 1488890"/>
              <a:gd name="connsiteX4" fmla="*/ 215880 w 884502"/>
              <a:gd name="connsiteY4" fmla="*/ 1402036 h 1488890"/>
              <a:gd name="connsiteX5" fmla="*/ 248519 w 884502"/>
              <a:gd name="connsiteY5" fmla="*/ 1213450 h 1488890"/>
              <a:gd name="connsiteX6" fmla="*/ 425500 w 884502"/>
              <a:gd name="connsiteY6" fmla="*/ 1051218 h 1488890"/>
              <a:gd name="connsiteX7" fmla="*/ 337009 w 884502"/>
              <a:gd name="connsiteY7" fmla="*/ 682508 h 1488890"/>
              <a:gd name="connsiteX8" fmla="*/ 602480 w 884502"/>
              <a:gd name="connsiteY8" fmla="*/ 446534 h 1488890"/>
              <a:gd name="connsiteX9" fmla="*/ 838455 w 884502"/>
              <a:gd name="connsiteY9" fmla="*/ 372792 h 1488890"/>
              <a:gd name="connsiteX10" fmla="*/ 860577 w 884502"/>
              <a:gd name="connsiteY10" fmla="*/ 195812 h 1488890"/>
              <a:gd name="connsiteX11" fmla="*/ 757338 w 884502"/>
              <a:gd name="connsiteY11" fmla="*/ 48328 h 1488890"/>
              <a:gd name="connsiteX12" fmla="*/ 499242 w 884502"/>
              <a:gd name="connsiteY12" fmla="*/ 6262 h 1488890"/>
              <a:gd name="connsiteX13" fmla="*/ 145280 w 884502"/>
              <a:gd name="connsiteY13" fmla="*/ 77825 h 1488890"/>
              <a:gd name="connsiteX0" fmla="*/ 145280 w 884502"/>
              <a:gd name="connsiteY0" fmla="*/ 72203 h 1483268"/>
              <a:gd name="connsiteX1" fmla="*/ 31652 w 884502"/>
              <a:gd name="connsiteY1" fmla="*/ 532165 h 1483268"/>
              <a:gd name="connsiteX2" fmla="*/ 4207 w 884502"/>
              <a:gd name="connsiteY2" fmla="*/ 1281570 h 1483268"/>
              <a:gd name="connsiteX3" fmla="*/ 105267 w 884502"/>
              <a:gd name="connsiteY3" fmla="*/ 1479458 h 1483268"/>
              <a:gd name="connsiteX4" fmla="*/ 215880 w 884502"/>
              <a:gd name="connsiteY4" fmla="*/ 1396414 h 1483268"/>
              <a:gd name="connsiteX5" fmla="*/ 248519 w 884502"/>
              <a:gd name="connsiteY5" fmla="*/ 1207828 h 1483268"/>
              <a:gd name="connsiteX6" fmla="*/ 425500 w 884502"/>
              <a:gd name="connsiteY6" fmla="*/ 1045596 h 1483268"/>
              <a:gd name="connsiteX7" fmla="*/ 337009 w 884502"/>
              <a:gd name="connsiteY7" fmla="*/ 676886 h 1483268"/>
              <a:gd name="connsiteX8" fmla="*/ 602480 w 884502"/>
              <a:gd name="connsiteY8" fmla="*/ 440912 h 1483268"/>
              <a:gd name="connsiteX9" fmla="*/ 838455 w 884502"/>
              <a:gd name="connsiteY9" fmla="*/ 367170 h 1483268"/>
              <a:gd name="connsiteX10" fmla="*/ 860577 w 884502"/>
              <a:gd name="connsiteY10" fmla="*/ 190190 h 1483268"/>
              <a:gd name="connsiteX11" fmla="*/ 757338 w 884502"/>
              <a:gd name="connsiteY11" fmla="*/ 42706 h 1483268"/>
              <a:gd name="connsiteX12" fmla="*/ 499242 w 884502"/>
              <a:gd name="connsiteY12" fmla="*/ 640 h 1483268"/>
              <a:gd name="connsiteX13" fmla="*/ 145280 w 884502"/>
              <a:gd name="connsiteY13" fmla="*/ 72203 h 1483268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45280 w 884502"/>
              <a:gd name="connsiteY0" fmla="*/ 76149 h 1487214"/>
              <a:gd name="connsiteX1" fmla="*/ 31652 w 884502"/>
              <a:gd name="connsiteY1" fmla="*/ 536111 h 1487214"/>
              <a:gd name="connsiteX2" fmla="*/ 4207 w 884502"/>
              <a:gd name="connsiteY2" fmla="*/ 1285516 h 1487214"/>
              <a:gd name="connsiteX3" fmla="*/ 105267 w 884502"/>
              <a:gd name="connsiteY3" fmla="*/ 1483404 h 1487214"/>
              <a:gd name="connsiteX4" fmla="*/ 215880 w 884502"/>
              <a:gd name="connsiteY4" fmla="*/ 1400360 h 1487214"/>
              <a:gd name="connsiteX5" fmla="*/ 248519 w 884502"/>
              <a:gd name="connsiteY5" fmla="*/ 1211774 h 1487214"/>
              <a:gd name="connsiteX6" fmla="*/ 425500 w 884502"/>
              <a:gd name="connsiteY6" fmla="*/ 1049542 h 1487214"/>
              <a:gd name="connsiteX7" fmla="*/ 337009 w 884502"/>
              <a:gd name="connsiteY7" fmla="*/ 680832 h 1487214"/>
              <a:gd name="connsiteX8" fmla="*/ 602480 w 884502"/>
              <a:gd name="connsiteY8" fmla="*/ 444858 h 1487214"/>
              <a:gd name="connsiteX9" fmla="*/ 838455 w 884502"/>
              <a:gd name="connsiteY9" fmla="*/ 371116 h 1487214"/>
              <a:gd name="connsiteX10" fmla="*/ 860577 w 884502"/>
              <a:gd name="connsiteY10" fmla="*/ 194136 h 1487214"/>
              <a:gd name="connsiteX11" fmla="*/ 795046 w 884502"/>
              <a:gd name="connsiteY11" fmla="*/ 27798 h 1487214"/>
              <a:gd name="connsiteX12" fmla="*/ 499242 w 884502"/>
              <a:gd name="connsiteY12" fmla="*/ 4586 h 1487214"/>
              <a:gd name="connsiteX13" fmla="*/ 145280 w 884502"/>
              <a:gd name="connsiteY13" fmla="*/ 76149 h 1487214"/>
              <a:gd name="connsiteX0" fmla="*/ 165064 w 904286"/>
              <a:gd name="connsiteY0" fmla="*/ 76149 h 1487214"/>
              <a:gd name="connsiteX1" fmla="*/ 11411 w 904286"/>
              <a:gd name="connsiteY1" fmla="*/ 542269 h 1487214"/>
              <a:gd name="connsiteX2" fmla="*/ 23991 w 904286"/>
              <a:gd name="connsiteY2" fmla="*/ 1285516 h 1487214"/>
              <a:gd name="connsiteX3" fmla="*/ 125051 w 904286"/>
              <a:gd name="connsiteY3" fmla="*/ 1483404 h 1487214"/>
              <a:gd name="connsiteX4" fmla="*/ 235664 w 904286"/>
              <a:gd name="connsiteY4" fmla="*/ 1400360 h 1487214"/>
              <a:gd name="connsiteX5" fmla="*/ 268303 w 904286"/>
              <a:gd name="connsiteY5" fmla="*/ 1211774 h 1487214"/>
              <a:gd name="connsiteX6" fmla="*/ 445284 w 904286"/>
              <a:gd name="connsiteY6" fmla="*/ 1049542 h 1487214"/>
              <a:gd name="connsiteX7" fmla="*/ 356793 w 904286"/>
              <a:gd name="connsiteY7" fmla="*/ 680832 h 1487214"/>
              <a:gd name="connsiteX8" fmla="*/ 622264 w 904286"/>
              <a:gd name="connsiteY8" fmla="*/ 444858 h 1487214"/>
              <a:gd name="connsiteX9" fmla="*/ 858239 w 904286"/>
              <a:gd name="connsiteY9" fmla="*/ 371116 h 1487214"/>
              <a:gd name="connsiteX10" fmla="*/ 880361 w 904286"/>
              <a:gd name="connsiteY10" fmla="*/ 194136 h 1487214"/>
              <a:gd name="connsiteX11" fmla="*/ 814830 w 904286"/>
              <a:gd name="connsiteY11" fmla="*/ 27798 h 1487214"/>
              <a:gd name="connsiteX12" fmla="*/ 519026 w 904286"/>
              <a:gd name="connsiteY12" fmla="*/ 4586 h 1487214"/>
              <a:gd name="connsiteX13" fmla="*/ 165064 w 904286"/>
              <a:gd name="connsiteY13" fmla="*/ 76149 h 1487214"/>
              <a:gd name="connsiteX0" fmla="*/ 184320 w 923542"/>
              <a:gd name="connsiteY0" fmla="*/ 76149 h 1487214"/>
              <a:gd name="connsiteX1" fmla="*/ 30667 w 923542"/>
              <a:gd name="connsiteY1" fmla="*/ 542269 h 1487214"/>
              <a:gd name="connsiteX2" fmla="*/ 9380 w 923542"/>
              <a:gd name="connsiteY2" fmla="*/ 1285516 h 1487214"/>
              <a:gd name="connsiteX3" fmla="*/ 144307 w 923542"/>
              <a:gd name="connsiteY3" fmla="*/ 1483404 h 1487214"/>
              <a:gd name="connsiteX4" fmla="*/ 254920 w 923542"/>
              <a:gd name="connsiteY4" fmla="*/ 1400360 h 1487214"/>
              <a:gd name="connsiteX5" fmla="*/ 287559 w 923542"/>
              <a:gd name="connsiteY5" fmla="*/ 1211774 h 1487214"/>
              <a:gd name="connsiteX6" fmla="*/ 464540 w 923542"/>
              <a:gd name="connsiteY6" fmla="*/ 1049542 h 1487214"/>
              <a:gd name="connsiteX7" fmla="*/ 376049 w 923542"/>
              <a:gd name="connsiteY7" fmla="*/ 680832 h 1487214"/>
              <a:gd name="connsiteX8" fmla="*/ 641520 w 923542"/>
              <a:gd name="connsiteY8" fmla="*/ 444858 h 1487214"/>
              <a:gd name="connsiteX9" fmla="*/ 877495 w 923542"/>
              <a:gd name="connsiteY9" fmla="*/ 371116 h 1487214"/>
              <a:gd name="connsiteX10" fmla="*/ 899617 w 923542"/>
              <a:gd name="connsiteY10" fmla="*/ 194136 h 1487214"/>
              <a:gd name="connsiteX11" fmla="*/ 834086 w 923542"/>
              <a:gd name="connsiteY11" fmla="*/ 27798 h 1487214"/>
              <a:gd name="connsiteX12" fmla="*/ 538282 w 923542"/>
              <a:gd name="connsiteY12" fmla="*/ 4586 h 1487214"/>
              <a:gd name="connsiteX13" fmla="*/ 184320 w 923542"/>
              <a:gd name="connsiteY13" fmla="*/ 76149 h 1487214"/>
              <a:gd name="connsiteX0" fmla="*/ 136577 w 921981"/>
              <a:gd name="connsiteY0" fmla="*/ 69536 h 1486759"/>
              <a:gd name="connsiteX1" fmla="*/ 29106 w 921981"/>
              <a:gd name="connsiteY1" fmla="*/ 541814 h 1486759"/>
              <a:gd name="connsiteX2" fmla="*/ 7819 w 921981"/>
              <a:gd name="connsiteY2" fmla="*/ 1285061 h 1486759"/>
              <a:gd name="connsiteX3" fmla="*/ 142746 w 921981"/>
              <a:gd name="connsiteY3" fmla="*/ 1482949 h 1486759"/>
              <a:gd name="connsiteX4" fmla="*/ 253359 w 921981"/>
              <a:gd name="connsiteY4" fmla="*/ 1399905 h 1486759"/>
              <a:gd name="connsiteX5" fmla="*/ 285998 w 921981"/>
              <a:gd name="connsiteY5" fmla="*/ 1211319 h 1486759"/>
              <a:gd name="connsiteX6" fmla="*/ 462979 w 921981"/>
              <a:gd name="connsiteY6" fmla="*/ 1049087 h 1486759"/>
              <a:gd name="connsiteX7" fmla="*/ 374488 w 921981"/>
              <a:gd name="connsiteY7" fmla="*/ 680377 h 1486759"/>
              <a:gd name="connsiteX8" fmla="*/ 639959 w 921981"/>
              <a:gd name="connsiteY8" fmla="*/ 444403 h 1486759"/>
              <a:gd name="connsiteX9" fmla="*/ 875934 w 921981"/>
              <a:gd name="connsiteY9" fmla="*/ 370661 h 1486759"/>
              <a:gd name="connsiteX10" fmla="*/ 898056 w 921981"/>
              <a:gd name="connsiteY10" fmla="*/ 193681 h 1486759"/>
              <a:gd name="connsiteX11" fmla="*/ 832525 w 921981"/>
              <a:gd name="connsiteY11" fmla="*/ 27343 h 1486759"/>
              <a:gd name="connsiteX12" fmla="*/ 536721 w 921981"/>
              <a:gd name="connsiteY12" fmla="*/ 4131 h 1486759"/>
              <a:gd name="connsiteX13" fmla="*/ 136577 w 921981"/>
              <a:gd name="connsiteY13" fmla="*/ 69536 h 1486759"/>
              <a:gd name="connsiteX0" fmla="*/ 153277 w 938681"/>
              <a:gd name="connsiteY0" fmla="*/ 69536 h 1486759"/>
              <a:gd name="connsiteX1" fmla="*/ 11939 w 938681"/>
              <a:gd name="connsiteY1" fmla="*/ 541814 h 1486759"/>
              <a:gd name="connsiteX2" fmla="*/ 24519 w 938681"/>
              <a:gd name="connsiteY2" fmla="*/ 1285061 h 1486759"/>
              <a:gd name="connsiteX3" fmla="*/ 159446 w 938681"/>
              <a:gd name="connsiteY3" fmla="*/ 1482949 h 1486759"/>
              <a:gd name="connsiteX4" fmla="*/ 270059 w 938681"/>
              <a:gd name="connsiteY4" fmla="*/ 1399905 h 1486759"/>
              <a:gd name="connsiteX5" fmla="*/ 302698 w 938681"/>
              <a:gd name="connsiteY5" fmla="*/ 1211319 h 1486759"/>
              <a:gd name="connsiteX6" fmla="*/ 479679 w 938681"/>
              <a:gd name="connsiteY6" fmla="*/ 1049087 h 1486759"/>
              <a:gd name="connsiteX7" fmla="*/ 391188 w 938681"/>
              <a:gd name="connsiteY7" fmla="*/ 680377 h 1486759"/>
              <a:gd name="connsiteX8" fmla="*/ 656659 w 938681"/>
              <a:gd name="connsiteY8" fmla="*/ 444403 h 1486759"/>
              <a:gd name="connsiteX9" fmla="*/ 892634 w 938681"/>
              <a:gd name="connsiteY9" fmla="*/ 370661 h 1486759"/>
              <a:gd name="connsiteX10" fmla="*/ 914756 w 938681"/>
              <a:gd name="connsiteY10" fmla="*/ 193681 h 1486759"/>
              <a:gd name="connsiteX11" fmla="*/ 849225 w 938681"/>
              <a:gd name="connsiteY11" fmla="*/ 27343 h 1486759"/>
              <a:gd name="connsiteX12" fmla="*/ 553421 w 938681"/>
              <a:gd name="connsiteY12" fmla="*/ 4131 h 1486759"/>
              <a:gd name="connsiteX13" fmla="*/ 153277 w 938681"/>
              <a:gd name="connsiteY13" fmla="*/ 69536 h 1486759"/>
              <a:gd name="connsiteX0" fmla="*/ 169365 w 954769"/>
              <a:gd name="connsiteY0" fmla="*/ 69536 h 1486603"/>
              <a:gd name="connsiteX1" fmla="*/ 28027 w 954769"/>
              <a:gd name="connsiteY1" fmla="*/ 541814 h 1486603"/>
              <a:gd name="connsiteX2" fmla="*/ 12898 w 954769"/>
              <a:gd name="connsiteY2" fmla="*/ 1288139 h 1486603"/>
              <a:gd name="connsiteX3" fmla="*/ 175534 w 954769"/>
              <a:gd name="connsiteY3" fmla="*/ 1482949 h 1486603"/>
              <a:gd name="connsiteX4" fmla="*/ 286147 w 954769"/>
              <a:gd name="connsiteY4" fmla="*/ 1399905 h 1486603"/>
              <a:gd name="connsiteX5" fmla="*/ 318786 w 954769"/>
              <a:gd name="connsiteY5" fmla="*/ 1211319 h 1486603"/>
              <a:gd name="connsiteX6" fmla="*/ 495767 w 954769"/>
              <a:gd name="connsiteY6" fmla="*/ 1049087 h 1486603"/>
              <a:gd name="connsiteX7" fmla="*/ 407276 w 954769"/>
              <a:gd name="connsiteY7" fmla="*/ 680377 h 1486603"/>
              <a:gd name="connsiteX8" fmla="*/ 672747 w 954769"/>
              <a:gd name="connsiteY8" fmla="*/ 444403 h 1486603"/>
              <a:gd name="connsiteX9" fmla="*/ 908722 w 954769"/>
              <a:gd name="connsiteY9" fmla="*/ 370661 h 1486603"/>
              <a:gd name="connsiteX10" fmla="*/ 930844 w 954769"/>
              <a:gd name="connsiteY10" fmla="*/ 193681 h 1486603"/>
              <a:gd name="connsiteX11" fmla="*/ 865313 w 954769"/>
              <a:gd name="connsiteY11" fmla="*/ 27343 h 1486603"/>
              <a:gd name="connsiteX12" fmla="*/ 569509 w 954769"/>
              <a:gd name="connsiteY12" fmla="*/ 4131 h 1486603"/>
              <a:gd name="connsiteX13" fmla="*/ 169365 w 954769"/>
              <a:gd name="connsiteY13" fmla="*/ 69536 h 1486603"/>
              <a:gd name="connsiteX0" fmla="*/ 372542 w 1157946"/>
              <a:gd name="connsiteY0" fmla="*/ 69536 h 1486603"/>
              <a:gd name="connsiteX1" fmla="*/ 2604 w 1157946"/>
              <a:gd name="connsiteY1" fmla="*/ 557054 h 1486603"/>
              <a:gd name="connsiteX2" fmla="*/ 216075 w 1157946"/>
              <a:gd name="connsiteY2" fmla="*/ 1288139 h 1486603"/>
              <a:gd name="connsiteX3" fmla="*/ 378711 w 1157946"/>
              <a:gd name="connsiteY3" fmla="*/ 1482949 h 1486603"/>
              <a:gd name="connsiteX4" fmla="*/ 489324 w 1157946"/>
              <a:gd name="connsiteY4" fmla="*/ 1399905 h 1486603"/>
              <a:gd name="connsiteX5" fmla="*/ 521963 w 1157946"/>
              <a:gd name="connsiteY5" fmla="*/ 1211319 h 1486603"/>
              <a:gd name="connsiteX6" fmla="*/ 698944 w 1157946"/>
              <a:gd name="connsiteY6" fmla="*/ 1049087 h 1486603"/>
              <a:gd name="connsiteX7" fmla="*/ 610453 w 1157946"/>
              <a:gd name="connsiteY7" fmla="*/ 680377 h 1486603"/>
              <a:gd name="connsiteX8" fmla="*/ 875924 w 1157946"/>
              <a:gd name="connsiteY8" fmla="*/ 444403 h 1486603"/>
              <a:gd name="connsiteX9" fmla="*/ 1111899 w 1157946"/>
              <a:gd name="connsiteY9" fmla="*/ 370661 h 1486603"/>
              <a:gd name="connsiteX10" fmla="*/ 1134021 w 1157946"/>
              <a:gd name="connsiteY10" fmla="*/ 193681 h 1486603"/>
              <a:gd name="connsiteX11" fmla="*/ 1068490 w 1157946"/>
              <a:gd name="connsiteY11" fmla="*/ 27343 h 1486603"/>
              <a:gd name="connsiteX12" fmla="*/ 772686 w 1157946"/>
              <a:gd name="connsiteY12" fmla="*/ 4131 h 1486603"/>
              <a:gd name="connsiteX13" fmla="*/ 372542 w 1157946"/>
              <a:gd name="connsiteY13" fmla="*/ 69536 h 1486603"/>
              <a:gd name="connsiteX0" fmla="*/ 80104 w 1193168"/>
              <a:gd name="connsiteY0" fmla="*/ 61657 h 1486344"/>
              <a:gd name="connsiteX1" fmla="*/ 37826 w 1193168"/>
              <a:gd name="connsiteY1" fmla="*/ 556795 h 1486344"/>
              <a:gd name="connsiteX2" fmla="*/ 251297 w 1193168"/>
              <a:gd name="connsiteY2" fmla="*/ 1287880 h 1486344"/>
              <a:gd name="connsiteX3" fmla="*/ 413933 w 1193168"/>
              <a:gd name="connsiteY3" fmla="*/ 1482690 h 1486344"/>
              <a:gd name="connsiteX4" fmla="*/ 524546 w 1193168"/>
              <a:gd name="connsiteY4" fmla="*/ 1399646 h 1486344"/>
              <a:gd name="connsiteX5" fmla="*/ 557185 w 1193168"/>
              <a:gd name="connsiteY5" fmla="*/ 1211060 h 1486344"/>
              <a:gd name="connsiteX6" fmla="*/ 734166 w 1193168"/>
              <a:gd name="connsiteY6" fmla="*/ 1048828 h 1486344"/>
              <a:gd name="connsiteX7" fmla="*/ 645675 w 1193168"/>
              <a:gd name="connsiteY7" fmla="*/ 680118 h 1486344"/>
              <a:gd name="connsiteX8" fmla="*/ 911146 w 1193168"/>
              <a:gd name="connsiteY8" fmla="*/ 444144 h 1486344"/>
              <a:gd name="connsiteX9" fmla="*/ 1147121 w 1193168"/>
              <a:gd name="connsiteY9" fmla="*/ 370402 h 1486344"/>
              <a:gd name="connsiteX10" fmla="*/ 1169243 w 1193168"/>
              <a:gd name="connsiteY10" fmla="*/ 193422 h 1486344"/>
              <a:gd name="connsiteX11" fmla="*/ 1103712 w 1193168"/>
              <a:gd name="connsiteY11" fmla="*/ 27084 h 1486344"/>
              <a:gd name="connsiteX12" fmla="*/ 807908 w 1193168"/>
              <a:gd name="connsiteY12" fmla="*/ 3872 h 1486344"/>
              <a:gd name="connsiteX13" fmla="*/ 80104 w 1193168"/>
              <a:gd name="connsiteY13" fmla="*/ 61657 h 1486344"/>
              <a:gd name="connsiteX0" fmla="*/ 71111 w 1184175"/>
              <a:gd name="connsiteY0" fmla="*/ 61657 h 1485069"/>
              <a:gd name="connsiteX1" fmla="*/ 28833 w 1184175"/>
              <a:gd name="connsiteY1" fmla="*/ 556795 h 1485069"/>
              <a:gd name="connsiteX2" fmla="*/ 82284 w 1184175"/>
              <a:gd name="connsiteY2" fmla="*/ 1314550 h 1485069"/>
              <a:gd name="connsiteX3" fmla="*/ 404940 w 1184175"/>
              <a:gd name="connsiteY3" fmla="*/ 1482690 h 1485069"/>
              <a:gd name="connsiteX4" fmla="*/ 515553 w 1184175"/>
              <a:gd name="connsiteY4" fmla="*/ 1399646 h 1485069"/>
              <a:gd name="connsiteX5" fmla="*/ 548192 w 1184175"/>
              <a:gd name="connsiteY5" fmla="*/ 1211060 h 1485069"/>
              <a:gd name="connsiteX6" fmla="*/ 725173 w 1184175"/>
              <a:gd name="connsiteY6" fmla="*/ 1048828 h 1485069"/>
              <a:gd name="connsiteX7" fmla="*/ 636682 w 1184175"/>
              <a:gd name="connsiteY7" fmla="*/ 680118 h 1485069"/>
              <a:gd name="connsiteX8" fmla="*/ 902153 w 1184175"/>
              <a:gd name="connsiteY8" fmla="*/ 444144 h 1485069"/>
              <a:gd name="connsiteX9" fmla="*/ 1138128 w 1184175"/>
              <a:gd name="connsiteY9" fmla="*/ 370402 h 1485069"/>
              <a:gd name="connsiteX10" fmla="*/ 1160250 w 1184175"/>
              <a:gd name="connsiteY10" fmla="*/ 193422 h 1485069"/>
              <a:gd name="connsiteX11" fmla="*/ 1094719 w 1184175"/>
              <a:gd name="connsiteY11" fmla="*/ 27084 h 1485069"/>
              <a:gd name="connsiteX12" fmla="*/ 798915 w 1184175"/>
              <a:gd name="connsiteY12" fmla="*/ 3872 h 1485069"/>
              <a:gd name="connsiteX13" fmla="*/ 71111 w 1184175"/>
              <a:gd name="connsiteY13" fmla="*/ 61657 h 1485069"/>
              <a:gd name="connsiteX0" fmla="*/ 71111 w 1184175"/>
              <a:gd name="connsiteY0" fmla="*/ 61657 h 1563867"/>
              <a:gd name="connsiteX1" fmla="*/ 28833 w 1184175"/>
              <a:gd name="connsiteY1" fmla="*/ 556795 h 1563867"/>
              <a:gd name="connsiteX2" fmla="*/ 82284 w 1184175"/>
              <a:gd name="connsiteY2" fmla="*/ 1314550 h 1563867"/>
              <a:gd name="connsiteX3" fmla="*/ 294450 w 1184175"/>
              <a:gd name="connsiteY3" fmla="*/ 1562700 h 1563867"/>
              <a:gd name="connsiteX4" fmla="*/ 515553 w 1184175"/>
              <a:gd name="connsiteY4" fmla="*/ 1399646 h 1563867"/>
              <a:gd name="connsiteX5" fmla="*/ 548192 w 1184175"/>
              <a:gd name="connsiteY5" fmla="*/ 1211060 h 1563867"/>
              <a:gd name="connsiteX6" fmla="*/ 725173 w 1184175"/>
              <a:gd name="connsiteY6" fmla="*/ 1048828 h 1563867"/>
              <a:gd name="connsiteX7" fmla="*/ 636682 w 1184175"/>
              <a:gd name="connsiteY7" fmla="*/ 680118 h 1563867"/>
              <a:gd name="connsiteX8" fmla="*/ 902153 w 1184175"/>
              <a:gd name="connsiteY8" fmla="*/ 444144 h 1563867"/>
              <a:gd name="connsiteX9" fmla="*/ 1138128 w 1184175"/>
              <a:gd name="connsiteY9" fmla="*/ 370402 h 1563867"/>
              <a:gd name="connsiteX10" fmla="*/ 1160250 w 1184175"/>
              <a:gd name="connsiteY10" fmla="*/ 193422 h 1563867"/>
              <a:gd name="connsiteX11" fmla="*/ 1094719 w 1184175"/>
              <a:gd name="connsiteY11" fmla="*/ 27084 h 1563867"/>
              <a:gd name="connsiteX12" fmla="*/ 798915 w 1184175"/>
              <a:gd name="connsiteY12" fmla="*/ 3872 h 1563867"/>
              <a:gd name="connsiteX13" fmla="*/ 71111 w 1184175"/>
              <a:gd name="connsiteY13" fmla="*/ 61657 h 1563867"/>
              <a:gd name="connsiteX0" fmla="*/ 71111 w 1184175"/>
              <a:gd name="connsiteY0" fmla="*/ 61657 h 1569703"/>
              <a:gd name="connsiteX1" fmla="*/ 28833 w 1184175"/>
              <a:gd name="connsiteY1" fmla="*/ 556795 h 1569703"/>
              <a:gd name="connsiteX2" fmla="*/ 82284 w 1184175"/>
              <a:gd name="connsiteY2" fmla="*/ 1314550 h 1569703"/>
              <a:gd name="connsiteX3" fmla="*/ 294450 w 1184175"/>
              <a:gd name="connsiteY3" fmla="*/ 1562700 h 1569703"/>
              <a:gd name="connsiteX4" fmla="*/ 523173 w 1184175"/>
              <a:gd name="connsiteY4" fmla="*/ 1475846 h 1569703"/>
              <a:gd name="connsiteX5" fmla="*/ 548192 w 1184175"/>
              <a:gd name="connsiteY5" fmla="*/ 1211060 h 1569703"/>
              <a:gd name="connsiteX6" fmla="*/ 725173 w 1184175"/>
              <a:gd name="connsiteY6" fmla="*/ 1048828 h 1569703"/>
              <a:gd name="connsiteX7" fmla="*/ 636682 w 1184175"/>
              <a:gd name="connsiteY7" fmla="*/ 680118 h 1569703"/>
              <a:gd name="connsiteX8" fmla="*/ 902153 w 1184175"/>
              <a:gd name="connsiteY8" fmla="*/ 444144 h 1569703"/>
              <a:gd name="connsiteX9" fmla="*/ 1138128 w 1184175"/>
              <a:gd name="connsiteY9" fmla="*/ 370402 h 1569703"/>
              <a:gd name="connsiteX10" fmla="*/ 1160250 w 1184175"/>
              <a:gd name="connsiteY10" fmla="*/ 193422 h 1569703"/>
              <a:gd name="connsiteX11" fmla="*/ 1094719 w 1184175"/>
              <a:gd name="connsiteY11" fmla="*/ 27084 h 1569703"/>
              <a:gd name="connsiteX12" fmla="*/ 798915 w 1184175"/>
              <a:gd name="connsiteY12" fmla="*/ 3872 h 1569703"/>
              <a:gd name="connsiteX13" fmla="*/ 71111 w 1184175"/>
              <a:gd name="connsiteY13" fmla="*/ 61657 h 156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4175" h="1569703">
                <a:moveTo>
                  <a:pt x="71111" y="61657"/>
                </a:moveTo>
                <a:cubicBezTo>
                  <a:pt x="-57236" y="153811"/>
                  <a:pt x="26971" y="347980"/>
                  <a:pt x="28833" y="556795"/>
                </a:cubicBezTo>
                <a:cubicBezTo>
                  <a:pt x="30695" y="765611"/>
                  <a:pt x="38015" y="1146899"/>
                  <a:pt x="82284" y="1314550"/>
                </a:cubicBezTo>
                <a:cubicBezTo>
                  <a:pt x="126553" y="1482201"/>
                  <a:pt x="220968" y="1535817"/>
                  <a:pt x="294450" y="1562700"/>
                </a:cubicBezTo>
                <a:cubicBezTo>
                  <a:pt x="367932" y="1589583"/>
                  <a:pt x="480883" y="1534453"/>
                  <a:pt x="523173" y="1475846"/>
                </a:cubicBezTo>
                <a:cubicBezTo>
                  <a:pt x="565463" y="1417239"/>
                  <a:pt x="514525" y="1282230"/>
                  <a:pt x="548192" y="1211060"/>
                </a:cubicBezTo>
                <a:cubicBezTo>
                  <a:pt x="581859" y="1139890"/>
                  <a:pt x="754670" y="1171731"/>
                  <a:pt x="725173" y="1048828"/>
                </a:cubicBezTo>
                <a:lnTo>
                  <a:pt x="636682" y="680118"/>
                </a:lnTo>
                <a:cubicBezTo>
                  <a:pt x="666179" y="579337"/>
                  <a:pt x="823495" y="468725"/>
                  <a:pt x="902153" y="444144"/>
                </a:cubicBezTo>
                <a:lnTo>
                  <a:pt x="1138128" y="370402"/>
                </a:lnTo>
                <a:cubicBezTo>
                  <a:pt x="1216786" y="345821"/>
                  <a:pt x="1173769" y="247499"/>
                  <a:pt x="1160250" y="193422"/>
                </a:cubicBezTo>
                <a:cubicBezTo>
                  <a:pt x="1144691" y="137977"/>
                  <a:pt x="1154941" y="58676"/>
                  <a:pt x="1094719" y="27084"/>
                </a:cubicBezTo>
                <a:cubicBezTo>
                  <a:pt x="1034497" y="-4508"/>
                  <a:pt x="969516" y="-1890"/>
                  <a:pt x="798915" y="3872"/>
                </a:cubicBezTo>
                <a:cubicBezTo>
                  <a:pt x="628314" y="9634"/>
                  <a:pt x="199458" y="-30497"/>
                  <a:pt x="71111" y="61657"/>
                </a:cubicBezTo>
                <a:close/>
              </a:path>
            </a:pathLst>
          </a:cu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8920506" y="10417294"/>
            <a:ext cx="6238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0530000" y="12665457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D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 rot="21125084">
            <a:off x="16618332" y="9231769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8890779" y="8152052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19317251" y="813871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18493405" y="8152051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82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11153209" y="7677036"/>
            <a:ext cx="1789067" cy="1090246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1750224" y="7806660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N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 rot="19701306">
            <a:off x="20697442" y="8303142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 rot="20251754">
            <a:off x="13903366" y="6174196"/>
            <a:ext cx="439544" cy="461665"/>
          </a:xfrm>
          <a:prstGeom prst="rect">
            <a:avLst/>
          </a:prstGeom>
          <a:solidFill>
            <a:srgbClr val="E2F0D9">
              <a:alpha val="70000"/>
            </a:srgbClr>
          </a:solidFill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14196980" y="8877679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 rot="2705941">
            <a:off x="19410187" y="11730524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3008655" y="7699463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25520983" y="3882890"/>
            <a:ext cx="1523319" cy="1222408"/>
            <a:chOff x="1778000" y="978925"/>
            <a:chExt cx="1523319" cy="1222408"/>
          </a:xfrm>
        </p:grpSpPr>
        <p:sp>
          <p:nvSpPr>
            <p:cNvPr id="138" name="Rectangle 137"/>
            <p:cNvSpPr/>
            <p:nvPr/>
          </p:nvSpPr>
          <p:spPr>
            <a:xfrm>
              <a:off x="1786468" y="1388533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1778000" y="1397000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1778000" y="1380066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017629" y="978925"/>
              <a:ext cx="66236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XX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802464" y="1554606"/>
              <a:ext cx="498855" cy="547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4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sz="4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" name="Oval 9"/>
          <p:cNvSpPr/>
          <p:nvPr/>
        </p:nvSpPr>
        <p:spPr>
          <a:xfrm>
            <a:off x="19278600" y="9553328"/>
            <a:ext cx="2312670" cy="1066842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20099913" y="9692178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C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 rot="19901259">
            <a:off x="20425468" y="805229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502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 rot="19901259">
            <a:off x="20716541" y="853838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506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 rot="2668614">
            <a:off x="19540237" y="11492581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506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 rot="2668614">
            <a:off x="19082688" y="1191928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0834112">
            <a:off x="16659727" y="9547197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101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 rot="20291147">
            <a:off x="13399566" y="6342135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507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13694803" y="5464190"/>
            <a:ext cx="345989" cy="815546"/>
          </a:xfrm>
          <a:custGeom>
            <a:avLst/>
            <a:gdLst>
              <a:gd name="connsiteX0" fmla="*/ 0 w 345989"/>
              <a:gd name="connsiteY0" fmla="*/ 0 h 815546"/>
              <a:gd name="connsiteX1" fmla="*/ 345989 w 345989"/>
              <a:gd name="connsiteY1" fmla="*/ 815546 h 8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5989" h="815546">
                <a:moveTo>
                  <a:pt x="0" y="0"/>
                </a:moveTo>
                <a:lnTo>
                  <a:pt x="345989" y="815546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/>
          <p:cNvSpPr/>
          <p:nvPr/>
        </p:nvSpPr>
        <p:spPr>
          <a:xfrm>
            <a:off x="14158047" y="6542848"/>
            <a:ext cx="158167" cy="1394703"/>
          </a:xfrm>
          <a:custGeom>
            <a:avLst/>
            <a:gdLst>
              <a:gd name="connsiteX0" fmla="*/ 24713 w 74140"/>
              <a:gd name="connsiteY0" fmla="*/ 0 h 1235676"/>
              <a:gd name="connsiteX1" fmla="*/ 74140 w 74140"/>
              <a:gd name="connsiteY1" fmla="*/ 321276 h 1235676"/>
              <a:gd name="connsiteX2" fmla="*/ 0 w 74140"/>
              <a:gd name="connsiteY2" fmla="*/ 568411 h 1235676"/>
              <a:gd name="connsiteX3" fmla="*/ 0 w 74140"/>
              <a:gd name="connsiteY3" fmla="*/ 815546 h 1235676"/>
              <a:gd name="connsiteX4" fmla="*/ 24713 w 74140"/>
              <a:gd name="connsiteY4" fmla="*/ 1235676 h 1235676"/>
              <a:gd name="connsiteX0" fmla="*/ 0 w 192551"/>
              <a:gd name="connsiteY0" fmla="*/ 0 h 1291336"/>
              <a:gd name="connsiteX1" fmla="*/ 192551 w 192551"/>
              <a:gd name="connsiteY1" fmla="*/ 376936 h 1291336"/>
              <a:gd name="connsiteX2" fmla="*/ 118411 w 192551"/>
              <a:gd name="connsiteY2" fmla="*/ 624071 h 1291336"/>
              <a:gd name="connsiteX3" fmla="*/ 118411 w 192551"/>
              <a:gd name="connsiteY3" fmla="*/ 871206 h 1291336"/>
              <a:gd name="connsiteX4" fmla="*/ 143124 w 192551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18411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18411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43124"/>
              <a:gd name="connsiteY0" fmla="*/ 0 h 1291336"/>
              <a:gd name="connsiteX1" fmla="*/ 89184 w 143124"/>
              <a:gd name="connsiteY1" fmla="*/ 353082 h 1291336"/>
              <a:gd name="connsiteX2" fmla="*/ 134313 w 143124"/>
              <a:gd name="connsiteY2" fmla="*/ 624071 h 1291336"/>
              <a:gd name="connsiteX3" fmla="*/ 118411 w 143124"/>
              <a:gd name="connsiteY3" fmla="*/ 871206 h 1291336"/>
              <a:gd name="connsiteX4" fmla="*/ 143124 w 143124"/>
              <a:gd name="connsiteY4" fmla="*/ 1291336 h 1291336"/>
              <a:gd name="connsiteX0" fmla="*/ 0 w 150216"/>
              <a:gd name="connsiteY0" fmla="*/ 0 h 1291336"/>
              <a:gd name="connsiteX1" fmla="*/ 89184 w 150216"/>
              <a:gd name="connsiteY1" fmla="*/ 353082 h 1291336"/>
              <a:gd name="connsiteX2" fmla="*/ 134313 w 150216"/>
              <a:gd name="connsiteY2" fmla="*/ 624071 h 1291336"/>
              <a:gd name="connsiteX3" fmla="*/ 150216 w 150216"/>
              <a:gd name="connsiteY3" fmla="*/ 871206 h 1291336"/>
              <a:gd name="connsiteX4" fmla="*/ 143124 w 150216"/>
              <a:gd name="connsiteY4" fmla="*/ 1291336 h 1291336"/>
              <a:gd name="connsiteX0" fmla="*/ 0 w 150216"/>
              <a:gd name="connsiteY0" fmla="*/ 0 h 1291336"/>
              <a:gd name="connsiteX1" fmla="*/ 89184 w 150216"/>
              <a:gd name="connsiteY1" fmla="*/ 353082 h 1291336"/>
              <a:gd name="connsiteX2" fmla="*/ 134313 w 150216"/>
              <a:gd name="connsiteY2" fmla="*/ 624071 h 1291336"/>
              <a:gd name="connsiteX3" fmla="*/ 150216 w 150216"/>
              <a:gd name="connsiteY3" fmla="*/ 871206 h 1291336"/>
              <a:gd name="connsiteX4" fmla="*/ 143124 w 150216"/>
              <a:gd name="connsiteY4" fmla="*/ 1291336 h 1291336"/>
              <a:gd name="connsiteX0" fmla="*/ 7951 w 158167"/>
              <a:gd name="connsiteY0" fmla="*/ 0 h 1394703"/>
              <a:gd name="connsiteX1" fmla="*/ 97135 w 158167"/>
              <a:gd name="connsiteY1" fmla="*/ 353082 h 1394703"/>
              <a:gd name="connsiteX2" fmla="*/ 142264 w 158167"/>
              <a:gd name="connsiteY2" fmla="*/ 624071 h 1394703"/>
              <a:gd name="connsiteX3" fmla="*/ 158167 w 158167"/>
              <a:gd name="connsiteY3" fmla="*/ 871206 h 1394703"/>
              <a:gd name="connsiteX4" fmla="*/ 0 w 158167"/>
              <a:gd name="connsiteY4" fmla="*/ 1394703 h 13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167" h="1394703">
                <a:moveTo>
                  <a:pt x="7951" y="0"/>
                </a:moveTo>
                <a:cubicBezTo>
                  <a:pt x="37679" y="117694"/>
                  <a:pt x="74750" y="249070"/>
                  <a:pt x="97135" y="353082"/>
                </a:cubicBezTo>
                <a:cubicBezTo>
                  <a:pt x="119521" y="457094"/>
                  <a:pt x="137393" y="537717"/>
                  <a:pt x="142264" y="624071"/>
                </a:cubicBezTo>
                <a:lnTo>
                  <a:pt x="158167" y="871206"/>
                </a:lnTo>
                <a:lnTo>
                  <a:pt x="0" y="1394703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TextBox 152"/>
          <p:cNvSpPr txBox="1"/>
          <p:nvPr/>
        </p:nvSpPr>
        <p:spPr>
          <a:xfrm rot="20376301">
            <a:off x="14158085" y="602489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505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2889834" y="7458468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507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2871556" y="7949880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508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13615781" y="8873135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508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14530593" y="8877679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505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" name="Oval 157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1E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1958288" y="3740073"/>
            <a:ext cx="1978571" cy="1222408"/>
            <a:chOff x="3990288" y="3740073"/>
            <a:chExt cx="1978571" cy="1222408"/>
          </a:xfrm>
        </p:grpSpPr>
        <p:grpSp>
          <p:nvGrpSpPr>
            <p:cNvPr id="44" name="Group 43"/>
            <p:cNvGrpSpPr/>
            <p:nvPr/>
          </p:nvGrpSpPr>
          <p:grpSpPr>
            <a:xfrm>
              <a:off x="3990288" y="3740073"/>
              <a:ext cx="1978571" cy="1222408"/>
              <a:chOff x="1778000" y="978925"/>
              <a:chExt cx="1978571" cy="1222408"/>
            </a:xfrm>
          </p:grpSpPr>
          <p:sp>
            <p:nvSpPr>
              <p:cNvPr id="46" name="Rectangle 4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2802464" y="1601498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63" name="Freeform 162"/>
          <p:cNvSpPr>
            <a:spLocks/>
          </p:cNvSpPr>
          <p:nvPr/>
        </p:nvSpPr>
        <p:spPr bwMode="auto">
          <a:xfrm>
            <a:off x="4119477" y="2734455"/>
            <a:ext cx="158079" cy="55839"/>
          </a:xfrm>
          <a:custGeom>
            <a:avLst/>
            <a:gdLst>
              <a:gd name="T0" fmla="*/ 530 w 530"/>
              <a:gd name="T1" fmla="*/ 147 h 147"/>
              <a:gd name="T2" fmla="*/ 525 w 530"/>
              <a:gd name="T3" fmla="*/ 124 h 147"/>
              <a:gd name="T4" fmla="*/ 519 w 530"/>
              <a:gd name="T5" fmla="*/ 103 h 147"/>
              <a:gd name="T6" fmla="*/ 501 w 530"/>
              <a:gd name="T7" fmla="*/ 82 h 147"/>
              <a:gd name="T8" fmla="*/ 480 w 530"/>
              <a:gd name="T9" fmla="*/ 61 h 147"/>
              <a:gd name="T10" fmla="*/ 449 w 530"/>
              <a:gd name="T11" fmla="*/ 43 h 147"/>
              <a:gd name="T12" fmla="*/ 422 w 530"/>
              <a:gd name="T13" fmla="*/ 30 h 147"/>
              <a:gd name="T14" fmla="*/ 392 w 530"/>
              <a:gd name="T15" fmla="*/ 19 h 147"/>
              <a:gd name="T16" fmla="*/ 351 w 530"/>
              <a:gd name="T17" fmla="*/ 9 h 147"/>
              <a:gd name="T18" fmla="*/ 315 w 530"/>
              <a:gd name="T19" fmla="*/ 4 h 147"/>
              <a:gd name="T20" fmla="*/ 264 w 530"/>
              <a:gd name="T21" fmla="*/ 0 h 147"/>
              <a:gd name="T22" fmla="*/ 204 w 530"/>
              <a:gd name="T23" fmla="*/ 6 h 147"/>
              <a:gd name="T24" fmla="*/ 162 w 530"/>
              <a:gd name="T25" fmla="*/ 13 h 147"/>
              <a:gd name="T26" fmla="*/ 117 w 530"/>
              <a:gd name="T27" fmla="*/ 25 h 147"/>
              <a:gd name="T28" fmla="*/ 74 w 530"/>
              <a:gd name="T29" fmla="*/ 46 h 147"/>
              <a:gd name="T30" fmla="*/ 44 w 530"/>
              <a:gd name="T31" fmla="*/ 66 h 147"/>
              <a:gd name="T32" fmla="*/ 21 w 530"/>
              <a:gd name="T33" fmla="*/ 91 h 147"/>
              <a:gd name="T34" fmla="*/ 5 w 530"/>
              <a:gd name="T35" fmla="*/ 115 h 147"/>
              <a:gd name="T36" fmla="*/ 0 w 530"/>
              <a:gd name="T37" fmla="*/ 14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0" h="147">
                <a:moveTo>
                  <a:pt x="530" y="147"/>
                </a:moveTo>
                <a:lnTo>
                  <a:pt x="525" y="124"/>
                </a:lnTo>
                <a:lnTo>
                  <a:pt x="519" y="103"/>
                </a:lnTo>
                <a:lnTo>
                  <a:pt x="501" y="82"/>
                </a:lnTo>
                <a:lnTo>
                  <a:pt x="480" y="61"/>
                </a:lnTo>
                <a:lnTo>
                  <a:pt x="449" y="43"/>
                </a:lnTo>
                <a:lnTo>
                  <a:pt x="422" y="30"/>
                </a:lnTo>
                <a:lnTo>
                  <a:pt x="392" y="19"/>
                </a:lnTo>
                <a:lnTo>
                  <a:pt x="351" y="9"/>
                </a:lnTo>
                <a:lnTo>
                  <a:pt x="315" y="4"/>
                </a:lnTo>
                <a:lnTo>
                  <a:pt x="264" y="0"/>
                </a:lnTo>
                <a:lnTo>
                  <a:pt x="204" y="6"/>
                </a:lnTo>
                <a:lnTo>
                  <a:pt x="162" y="13"/>
                </a:lnTo>
                <a:lnTo>
                  <a:pt x="117" y="25"/>
                </a:lnTo>
                <a:lnTo>
                  <a:pt x="74" y="46"/>
                </a:lnTo>
                <a:lnTo>
                  <a:pt x="44" y="66"/>
                </a:lnTo>
                <a:lnTo>
                  <a:pt x="21" y="91"/>
                </a:lnTo>
                <a:lnTo>
                  <a:pt x="5" y="115"/>
                </a:lnTo>
                <a:lnTo>
                  <a:pt x="0" y="145"/>
                </a:lnTo>
              </a:path>
            </a:pathLst>
          </a:custGeom>
          <a:noFill/>
          <a:ln w="5715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64" name="Freeform 163"/>
          <p:cNvSpPr>
            <a:spLocks/>
          </p:cNvSpPr>
          <p:nvPr/>
        </p:nvSpPr>
        <p:spPr bwMode="auto">
          <a:xfrm>
            <a:off x="4275959" y="2734455"/>
            <a:ext cx="158079" cy="55839"/>
          </a:xfrm>
          <a:custGeom>
            <a:avLst/>
            <a:gdLst>
              <a:gd name="T0" fmla="*/ 530 w 530"/>
              <a:gd name="T1" fmla="*/ 147 h 147"/>
              <a:gd name="T2" fmla="*/ 525 w 530"/>
              <a:gd name="T3" fmla="*/ 124 h 147"/>
              <a:gd name="T4" fmla="*/ 519 w 530"/>
              <a:gd name="T5" fmla="*/ 103 h 147"/>
              <a:gd name="T6" fmla="*/ 501 w 530"/>
              <a:gd name="T7" fmla="*/ 82 h 147"/>
              <a:gd name="T8" fmla="*/ 480 w 530"/>
              <a:gd name="T9" fmla="*/ 61 h 147"/>
              <a:gd name="T10" fmla="*/ 449 w 530"/>
              <a:gd name="T11" fmla="*/ 43 h 147"/>
              <a:gd name="T12" fmla="*/ 422 w 530"/>
              <a:gd name="T13" fmla="*/ 30 h 147"/>
              <a:gd name="T14" fmla="*/ 392 w 530"/>
              <a:gd name="T15" fmla="*/ 19 h 147"/>
              <a:gd name="T16" fmla="*/ 351 w 530"/>
              <a:gd name="T17" fmla="*/ 9 h 147"/>
              <a:gd name="T18" fmla="*/ 315 w 530"/>
              <a:gd name="T19" fmla="*/ 4 h 147"/>
              <a:gd name="T20" fmla="*/ 264 w 530"/>
              <a:gd name="T21" fmla="*/ 0 h 147"/>
              <a:gd name="T22" fmla="*/ 204 w 530"/>
              <a:gd name="T23" fmla="*/ 6 h 147"/>
              <a:gd name="T24" fmla="*/ 162 w 530"/>
              <a:gd name="T25" fmla="*/ 13 h 147"/>
              <a:gd name="T26" fmla="*/ 117 w 530"/>
              <a:gd name="T27" fmla="*/ 25 h 147"/>
              <a:gd name="T28" fmla="*/ 74 w 530"/>
              <a:gd name="T29" fmla="*/ 46 h 147"/>
              <a:gd name="T30" fmla="*/ 44 w 530"/>
              <a:gd name="T31" fmla="*/ 66 h 147"/>
              <a:gd name="T32" fmla="*/ 21 w 530"/>
              <a:gd name="T33" fmla="*/ 91 h 147"/>
              <a:gd name="T34" fmla="*/ 5 w 530"/>
              <a:gd name="T35" fmla="*/ 115 h 147"/>
              <a:gd name="T36" fmla="*/ 0 w 530"/>
              <a:gd name="T37" fmla="*/ 14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0" h="147">
                <a:moveTo>
                  <a:pt x="530" y="147"/>
                </a:moveTo>
                <a:lnTo>
                  <a:pt x="525" y="124"/>
                </a:lnTo>
                <a:lnTo>
                  <a:pt x="519" y="103"/>
                </a:lnTo>
                <a:lnTo>
                  <a:pt x="501" y="82"/>
                </a:lnTo>
                <a:lnTo>
                  <a:pt x="480" y="61"/>
                </a:lnTo>
                <a:lnTo>
                  <a:pt x="449" y="43"/>
                </a:lnTo>
                <a:lnTo>
                  <a:pt x="422" y="30"/>
                </a:lnTo>
                <a:lnTo>
                  <a:pt x="392" y="19"/>
                </a:lnTo>
                <a:lnTo>
                  <a:pt x="351" y="9"/>
                </a:lnTo>
                <a:lnTo>
                  <a:pt x="315" y="4"/>
                </a:lnTo>
                <a:lnTo>
                  <a:pt x="264" y="0"/>
                </a:lnTo>
                <a:lnTo>
                  <a:pt x="204" y="6"/>
                </a:lnTo>
                <a:lnTo>
                  <a:pt x="162" y="13"/>
                </a:lnTo>
                <a:lnTo>
                  <a:pt x="117" y="25"/>
                </a:lnTo>
                <a:lnTo>
                  <a:pt x="74" y="46"/>
                </a:lnTo>
                <a:lnTo>
                  <a:pt x="44" y="66"/>
                </a:lnTo>
                <a:lnTo>
                  <a:pt x="21" y="91"/>
                </a:lnTo>
                <a:lnTo>
                  <a:pt x="5" y="115"/>
                </a:lnTo>
                <a:lnTo>
                  <a:pt x="0" y="145"/>
                </a:lnTo>
              </a:path>
            </a:pathLst>
          </a:custGeom>
          <a:noFill/>
          <a:ln w="5715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3778974" y="1909959"/>
            <a:ext cx="1722091" cy="1222408"/>
            <a:chOff x="3778974" y="1714575"/>
            <a:chExt cx="1722091" cy="1222408"/>
          </a:xfrm>
        </p:grpSpPr>
        <p:grpSp>
          <p:nvGrpSpPr>
            <p:cNvPr id="34" name="Group 33"/>
            <p:cNvGrpSpPr/>
            <p:nvPr/>
          </p:nvGrpSpPr>
          <p:grpSpPr>
            <a:xfrm>
              <a:off x="3778974" y="1714575"/>
              <a:ext cx="1722091" cy="1222408"/>
              <a:chOff x="1778000" y="978925"/>
              <a:chExt cx="1722091" cy="1222408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1786468" y="1381159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980759" y="978925"/>
                <a:ext cx="6623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XX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2802464" y="1554606"/>
                <a:ext cx="69762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82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140299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4296781" y="2734455"/>
              <a:ext cx="158079" cy="55839"/>
            </a:xfrm>
            <a:custGeom>
              <a:avLst/>
              <a:gdLst>
                <a:gd name="T0" fmla="*/ 530 w 530"/>
                <a:gd name="T1" fmla="*/ 147 h 147"/>
                <a:gd name="T2" fmla="*/ 525 w 530"/>
                <a:gd name="T3" fmla="*/ 124 h 147"/>
                <a:gd name="T4" fmla="*/ 519 w 530"/>
                <a:gd name="T5" fmla="*/ 103 h 147"/>
                <a:gd name="T6" fmla="*/ 501 w 530"/>
                <a:gd name="T7" fmla="*/ 82 h 147"/>
                <a:gd name="T8" fmla="*/ 480 w 530"/>
                <a:gd name="T9" fmla="*/ 61 h 147"/>
                <a:gd name="T10" fmla="*/ 449 w 530"/>
                <a:gd name="T11" fmla="*/ 43 h 147"/>
                <a:gd name="T12" fmla="*/ 422 w 530"/>
                <a:gd name="T13" fmla="*/ 30 h 147"/>
                <a:gd name="T14" fmla="*/ 392 w 530"/>
                <a:gd name="T15" fmla="*/ 19 h 147"/>
                <a:gd name="T16" fmla="*/ 351 w 530"/>
                <a:gd name="T17" fmla="*/ 9 h 147"/>
                <a:gd name="T18" fmla="*/ 315 w 530"/>
                <a:gd name="T19" fmla="*/ 4 h 147"/>
                <a:gd name="T20" fmla="*/ 264 w 530"/>
                <a:gd name="T21" fmla="*/ 0 h 147"/>
                <a:gd name="T22" fmla="*/ 204 w 530"/>
                <a:gd name="T23" fmla="*/ 6 h 147"/>
                <a:gd name="T24" fmla="*/ 162 w 530"/>
                <a:gd name="T25" fmla="*/ 13 h 147"/>
                <a:gd name="T26" fmla="*/ 117 w 530"/>
                <a:gd name="T27" fmla="*/ 25 h 147"/>
                <a:gd name="T28" fmla="*/ 74 w 530"/>
                <a:gd name="T29" fmla="*/ 46 h 147"/>
                <a:gd name="T30" fmla="*/ 44 w 530"/>
                <a:gd name="T31" fmla="*/ 66 h 147"/>
                <a:gd name="T32" fmla="*/ 21 w 530"/>
                <a:gd name="T33" fmla="*/ 91 h 147"/>
                <a:gd name="T34" fmla="*/ 5 w 530"/>
                <a:gd name="T35" fmla="*/ 115 h 147"/>
                <a:gd name="T36" fmla="*/ 0 w 530"/>
                <a:gd name="T37" fmla="*/ 1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0" h="147">
                  <a:moveTo>
                    <a:pt x="530" y="147"/>
                  </a:moveTo>
                  <a:lnTo>
                    <a:pt x="525" y="124"/>
                  </a:lnTo>
                  <a:lnTo>
                    <a:pt x="519" y="103"/>
                  </a:lnTo>
                  <a:lnTo>
                    <a:pt x="501" y="82"/>
                  </a:lnTo>
                  <a:lnTo>
                    <a:pt x="480" y="61"/>
                  </a:lnTo>
                  <a:lnTo>
                    <a:pt x="449" y="43"/>
                  </a:lnTo>
                  <a:lnTo>
                    <a:pt x="422" y="30"/>
                  </a:lnTo>
                  <a:lnTo>
                    <a:pt x="392" y="19"/>
                  </a:lnTo>
                  <a:lnTo>
                    <a:pt x="351" y="9"/>
                  </a:lnTo>
                  <a:lnTo>
                    <a:pt x="315" y="4"/>
                  </a:lnTo>
                  <a:lnTo>
                    <a:pt x="264" y="0"/>
                  </a:lnTo>
                  <a:lnTo>
                    <a:pt x="204" y="6"/>
                  </a:lnTo>
                  <a:lnTo>
                    <a:pt x="162" y="13"/>
                  </a:lnTo>
                  <a:lnTo>
                    <a:pt x="117" y="25"/>
                  </a:lnTo>
                  <a:lnTo>
                    <a:pt x="74" y="46"/>
                  </a:lnTo>
                  <a:lnTo>
                    <a:pt x="44" y="66"/>
                  </a:lnTo>
                  <a:lnTo>
                    <a:pt x="21" y="91"/>
                  </a:lnTo>
                  <a:lnTo>
                    <a:pt x="5" y="115"/>
                  </a:lnTo>
                  <a:lnTo>
                    <a:pt x="0" y="145"/>
                  </a:lnTo>
                </a:path>
              </a:pathLst>
            </a:custGeom>
            <a:noFill/>
            <a:ln w="571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1958776" y="5448941"/>
            <a:ext cx="1978571" cy="1222408"/>
            <a:chOff x="3990288" y="5143533"/>
            <a:chExt cx="1978571" cy="1222408"/>
          </a:xfrm>
        </p:grpSpPr>
        <p:grpSp>
          <p:nvGrpSpPr>
            <p:cNvPr id="52" name="Group 51"/>
            <p:cNvGrpSpPr/>
            <p:nvPr/>
          </p:nvGrpSpPr>
          <p:grpSpPr>
            <a:xfrm>
              <a:off x="3990288" y="5143533"/>
              <a:ext cx="1978571" cy="1222408"/>
              <a:chOff x="1778000" y="978925"/>
              <a:chExt cx="1978571" cy="1222408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2802464" y="1624944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507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7" name="Group 166"/>
            <p:cNvGrpSpPr/>
            <p:nvPr/>
          </p:nvGrpSpPr>
          <p:grpSpPr>
            <a:xfrm>
              <a:off x="4356587" y="6163476"/>
              <a:ext cx="311603" cy="57551"/>
              <a:chOff x="5616109" y="3572268"/>
              <a:chExt cx="311603" cy="57551"/>
            </a:xfrm>
          </p:grpSpPr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1953662" y="7181977"/>
            <a:ext cx="1978571" cy="1222408"/>
            <a:chOff x="3990288" y="6572967"/>
            <a:chExt cx="1978571" cy="1222408"/>
          </a:xfrm>
        </p:grpSpPr>
        <p:grpSp>
          <p:nvGrpSpPr>
            <p:cNvPr id="62" name="Group 61"/>
            <p:cNvGrpSpPr/>
            <p:nvPr/>
          </p:nvGrpSpPr>
          <p:grpSpPr>
            <a:xfrm>
              <a:off x="3990288" y="6572967"/>
              <a:ext cx="1978571" cy="1222408"/>
              <a:chOff x="1778000" y="978925"/>
              <a:chExt cx="1978571" cy="1222408"/>
            </a:xfrm>
          </p:grpSpPr>
          <p:sp>
            <p:nvSpPr>
              <p:cNvPr id="64" name="Rectangle 6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2802464" y="1624944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508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4352432" y="7595518"/>
              <a:ext cx="311603" cy="57551"/>
              <a:chOff x="5616109" y="3572268"/>
              <a:chExt cx="311603" cy="57551"/>
            </a:xfrm>
          </p:grpSpPr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>
            <a:off x="3778974" y="9111892"/>
            <a:ext cx="1978571" cy="1222408"/>
            <a:chOff x="3778974" y="10197525"/>
            <a:chExt cx="1978571" cy="1222408"/>
          </a:xfrm>
        </p:grpSpPr>
        <p:grpSp>
          <p:nvGrpSpPr>
            <p:cNvPr id="26" name="Group 25"/>
            <p:cNvGrpSpPr/>
            <p:nvPr/>
          </p:nvGrpSpPr>
          <p:grpSpPr>
            <a:xfrm>
              <a:off x="3778974" y="10197525"/>
              <a:ext cx="1978571" cy="1222408"/>
              <a:chOff x="1778000" y="978925"/>
              <a:chExt cx="1978571" cy="1222408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973385" y="978925"/>
                <a:ext cx="66236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XX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2802464" y="1578052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101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4143257" y="11227561"/>
              <a:ext cx="311603" cy="57551"/>
              <a:chOff x="5616109" y="3572268"/>
              <a:chExt cx="311603" cy="57551"/>
            </a:xfrm>
          </p:grpSpPr>
          <p:sp>
            <p:nvSpPr>
              <p:cNvPr id="174" name="Freeform 173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5" name="Freeform 174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37" name="Group 136"/>
          <p:cNvGrpSpPr/>
          <p:nvPr/>
        </p:nvGrpSpPr>
        <p:grpSpPr>
          <a:xfrm>
            <a:off x="1906163" y="11113823"/>
            <a:ext cx="2032509" cy="1384236"/>
            <a:chOff x="3992792" y="11902293"/>
            <a:chExt cx="2032509" cy="1384236"/>
          </a:xfrm>
        </p:grpSpPr>
        <p:grpSp>
          <p:nvGrpSpPr>
            <p:cNvPr id="70" name="Group 69"/>
            <p:cNvGrpSpPr/>
            <p:nvPr/>
          </p:nvGrpSpPr>
          <p:grpSpPr>
            <a:xfrm>
              <a:off x="3992792" y="11902293"/>
              <a:ext cx="2032509" cy="1384236"/>
              <a:chOff x="1778000" y="978925"/>
              <a:chExt cx="2032509" cy="1384236"/>
            </a:xfrm>
          </p:grpSpPr>
          <p:sp>
            <p:nvSpPr>
              <p:cNvPr id="72" name="Rectangle 71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2856402" y="1834811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4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4" name="TextBox 833"/>
              <p:cNvSpPr txBox="1"/>
              <p:nvPr/>
            </p:nvSpPr>
            <p:spPr>
              <a:xfrm>
                <a:off x="2852764" y="1232448"/>
                <a:ext cx="646331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4355950" y="12916339"/>
              <a:ext cx="311603" cy="57551"/>
              <a:chOff x="5616109" y="3572268"/>
              <a:chExt cx="311603" cy="57551"/>
            </a:xfrm>
          </p:grpSpPr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8" name="Freeform 177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1910122" y="12922799"/>
            <a:ext cx="1978571" cy="1222408"/>
            <a:chOff x="3992792" y="13368273"/>
            <a:chExt cx="1978571" cy="1222408"/>
          </a:xfrm>
        </p:grpSpPr>
        <p:grpSp>
          <p:nvGrpSpPr>
            <p:cNvPr id="78" name="Group 77"/>
            <p:cNvGrpSpPr/>
            <p:nvPr/>
          </p:nvGrpSpPr>
          <p:grpSpPr>
            <a:xfrm>
              <a:off x="3992792" y="13368273"/>
              <a:ext cx="1978571" cy="1222408"/>
              <a:chOff x="1778000" y="978925"/>
              <a:chExt cx="1978571" cy="1222408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980154" y="978925"/>
                <a:ext cx="68159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2802464" y="1554606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502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>
              <a:off x="4359806" y="14391184"/>
              <a:ext cx="311603" cy="57551"/>
              <a:chOff x="5616109" y="3572268"/>
              <a:chExt cx="311603" cy="57551"/>
            </a:xfrm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1" name="Freeform 180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195" name="Oval 194"/>
          <p:cNvSpPr/>
          <p:nvPr/>
        </p:nvSpPr>
        <p:spPr>
          <a:xfrm>
            <a:off x="16063175" y="663340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/>
          <p:cNvSpPr/>
          <p:nvPr/>
        </p:nvSpPr>
        <p:spPr>
          <a:xfrm>
            <a:off x="16723907" y="644992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12704313" y="101067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>
            <a:off x="12395014" y="73813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>
            <a:off x="9298892" y="105897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/>
          <p:cNvSpPr/>
          <p:nvPr/>
        </p:nvSpPr>
        <p:spPr>
          <a:xfrm>
            <a:off x="9595670" y="166857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Oval 200"/>
          <p:cNvSpPr/>
          <p:nvPr/>
        </p:nvSpPr>
        <p:spPr>
          <a:xfrm>
            <a:off x="13305905" y="13475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/>
          <p:cNvSpPr/>
          <p:nvPr/>
        </p:nvSpPr>
        <p:spPr>
          <a:xfrm>
            <a:off x="12062648" y="287155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/>
          <p:cNvSpPr/>
          <p:nvPr/>
        </p:nvSpPr>
        <p:spPr>
          <a:xfrm>
            <a:off x="12287237" y="307208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12608078" y="305603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/>
          <p:cNvSpPr/>
          <p:nvPr/>
        </p:nvSpPr>
        <p:spPr>
          <a:xfrm>
            <a:off x="12399533" y="282343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/>
          <p:cNvSpPr/>
          <p:nvPr/>
        </p:nvSpPr>
        <p:spPr>
          <a:xfrm>
            <a:off x="12720375" y="283145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/>
          <p:cNvSpPr/>
          <p:nvPr/>
        </p:nvSpPr>
        <p:spPr>
          <a:xfrm>
            <a:off x="12608082" y="257478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/>
          <p:cNvSpPr/>
          <p:nvPr/>
        </p:nvSpPr>
        <p:spPr>
          <a:xfrm>
            <a:off x="12948471" y="263912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Oval 208"/>
          <p:cNvSpPr/>
          <p:nvPr/>
        </p:nvSpPr>
        <p:spPr>
          <a:xfrm>
            <a:off x="12884304" y="305621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14677505" y="19952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Oval 210"/>
          <p:cNvSpPr/>
          <p:nvPr/>
        </p:nvSpPr>
        <p:spPr>
          <a:xfrm>
            <a:off x="15572855" y="26429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Oval 211"/>
          <p:cNvSpPr/>
          <p:nvPr/>
        </p:nvSpPr>
        <p:spPr>
          <a:xfrm>
            <a:off x="20697305" y="22810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Oval 212"/>
          <p:cNvSpPr/>
          <p:nvPr/>
        </p:nvSpPr>
        <p:spPr>
          <a:xfrm>
            <a:off x="18868505" y="21095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Oval 213"/>
          <p:cNvSpPr/>
          <p:nvPr/>
        </p:nvSpPr>
        <p:spPr>
          <a:xfrm>
            <a:off x="19039955" y="19381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Oval 214"/>
          <p:cNvSpPr/>
          <p:nvPr/>
        </p:nvSpPr>
        <p:spPr>
          <a:xfrm>
            <a:off x="19020905" y="22619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Oval 215"/>
          <p:cNvSpPr/>
          <p:nvPr/>
        </p:nvSpPr>
        <p:spPr>
          <a:xfrm>
            <a:off x="19325705" y="22619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9287605" y="20524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Oval 217"/>
          <p:cNvSpPr/>
          <p:nvPr/>
        </p:nvSpPr>
        <p:spPr>
          <a:xfrm>
            <a:off x="19878155" y="18238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Oval 218"/>
          <p:cNvSpPr/>
          <p:nvPr/>
        </p:nvSpPr>
        <p:spPr>
          <a:xfrm>
            <a:off x="20163905" y="15952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Oval 219"/>
          <p:cNvSpPr/>
          <p:nvPr/>
        </p:nvSpPr>
        <p:spPr>
          <a:xfrm>
            <a:off x="19801955" y="14618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Oval 220"/>
          <p:cNvSpPr/>
          <p:nvPr/>
        </p:nvSpPr>
        <p:spPr>
          <a:xfrm>
            <a:off x="18297038" y="202632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Oval 221"/>
          <p:cNvSpPr/>
          <p:nvPr/>
        </p:nvSpPr>
        <p:spPr>
          <a:xfrm>
            <a:off x="17425221" y="290582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Oval 222"/>
          <p:cNvSpPr/>
          <p:nvPr/>
        </p:nvSpPr>
        <p:spPr>
          <a:xfrm>
            <a:off x="19363805" y="38621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Oval 223"/>
          <p:cNvSpPr/>
          <p:nvPr/>
        </p:nvSpPr>
        <p:spPr>
          <a:xfrm>
            <a:off x="18125555" y="33859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Oval 224"/>
          <p:cNvSpPr/>
          <p:nvPr/>
        </p:nvSpPr>
        <p:spPr>
          <a:xfrm>
            <a:off x="19116188" y="36889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Oval 225"/>
          <p:cNvSpPr/>
          <p:nvPr/>
        </p:nvSpPr>
        <p:spPr>
          <a:xfrm>
            <a:off x="16658705" y="41479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Oval 226"/>
          <p:cNvSpPr/>
          <p:nvPr/>
        </p:nvSpPr>
        <p:spPr>
          <a:xfrm>
            <a:off x="16753955" y="43955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Oval 227"/>
          <p:cNvSpPr/>
          <p:nvPr/>
        </p:nvSpPr>
        <p:spPr>
          <a:xfrm>
            <a:off x="17096855" y="40717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Oval 228"/>
          <p:cNvSpPr/>
          <p:nvPr/>
        </p:nvSpPr>
        <p:spPr>
          <a:xfrm>
            <a:off x="16315838" y="44128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Oval 229"/>
          <p:cNvSpPr/>
          <p:nvPr/>
        </p:nvSpPr>
        <p:spPr>
          <a:xfrm>
            <a:off x="16334888" y="51748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6677788" y="51748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Oval 231"/>
          <p:cNvSpPr/>
          <p:nvPr/>
        </p:nvSpPr>
        <p:spPr>
          <a:xfrm>
            <a:off x="17020688" y="50795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Oval 232"/>
          <p:cNvSpPr/>
          <p:nvPr/>
        </p:nvSpPr>
        <p:spPr>
          <a:xfrm>
            <a:off x="16792088" y="48890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Oval 233"/>
          <p:cNvSpPr/>
          <p:nvPr/>
        </p:nvSpPr>
        <p:spPr>
          <a:xfrm>
            <a:off x="17096888" y="53843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Oval 234"/>
          <p:cNvSpPr/>
          <p:nvPr/>
        </p:nvSpPr>
        <p:spPr>
          <a:xfrm>
            <a:off x="17401688" y="53653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Oval 235"/>
          <p:cNvSpPr/>
          <p:nvPr/>
        </p:nvSpPr>
        <p:spPr>
          <a:xfrm>
            <a:off x="16930838" y="565111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Oval 236"/>
          <p:cNvSpPr/>
          <p:nvPr/>
        </p:nvSpPr>
        <p:spPr>
          <a:xfrm>
            <a:off x="16512601" y="594810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/>
          <p:cNvSpPr/>
          <p:nvPr/>
        </p:nvSpPr>
        <p:spPr>
          <a:xfrm>
            <a:off x="17782688" y="51557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Oval 238"/>
          <p:cNvSpPr/>
          <p:nvPr/>
        </p:nvSpPr>
        <p:spPr>
          <a:xfrm>
            <a:off x="17573138" y="47938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Oval 239"/>
          <p:cNvSpPr/>
          <p:nvPr/>
        </p:nvSpPr>
        <p:spPr>
          <a:xfrm>
            <a:off x="18182738" y="464140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Oval 240"/>
          <p:cNvSpPr/>
          <p:nvPr/>
        </p:nvSpPr>
        <p:spPr>
          <a:xfrm>
            <a:off x="17935088" y="43937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Oval 241"/>
          <p:cNvSpPr/>
          <p:nvPr/>
        </p:nvSpPr>
        <p:spPr>
          <a:xfrm>
            <a:off x="16468238" y="652735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Oval 242"/>
          <p:cNvSpPr/>
          <p:nvPr/>
        </p:nvSpPr>
        <p:spPr>
          <a:xfrm>
            <a:off x="16606071" y="667772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Oval 243"/>
          <p:cNvSpPr/>
          <p:nvPr/>
        </p:nvSpPr>
        <p:spPr>
          <a:xfrm>
            <a:off x="16944529" y="664964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Oval 244"/>
          <p:cNvSpPr/>
          <p:nvPr/>
        </p:nvSpPr>
        <p:spPr>
          <a:xfrm>
            <a:off x="16164026" y="597738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Oval 245"/>
          <p:cNvSpPr/>
          <p:nvPr/>
        </p:nvSpPr>
        <p:spPr>
          <a:xfrm>
            <a:off x="17093332" y="602483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Oval 246"/>
          <p:cNvSpPr/>
          <p:nvPr/>
        </p:nvSpPr>
        <p:spPr>
          <a:xfrm>
            <a:off x="16785959" y="593862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Oval 247"/>
          <p:cNvSpPr/>
          <p:nvPr/>
        </p:nvSpPr>
        <p:spPr>
          <a:xfrm>
            <a:off x="17253796" y="588538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Oval 248"/>
          <p:cNvSpPr/>
          <p:nvPr/>
        </p:nvSpPr>
        <p:spPr>
          <a:xfrm>
            <a:off x="15101121" y="643007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Oval 249"/>
          <p:cNvSpPr/>
          <p:nvPr/>
        </p:nvSpPr>
        <p:spPr>
          <a:xfrm>
            <a:off x="15005871" y="702062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Oval 250"/>
          <p:cNvSpPr/>
          <p:nvPr/>
        </p:nvSpPr>
        <p:spPr>
          <a:xfrm>
            <a:off x="15438619" y="690295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Oval 251"/>
          <p:cNvSpPr/>
          <p:nvPr/>
        </p:nvSpPr>
        <p:spPr>
          <a:xfrm>
            <a:off x="15558321" y="713492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Oval 252"/>
          <p:cNvSpPr/>
          <p:nvPr/>
        </p:nvSpPr>
        <p:spPr>
          <a:xfrm>
            <a:off x="15856328" y="748412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Oval 253"/>
          <p:cNvSpPr/>
          <p:nvPr/>
        </p:nvSpPr>
        <p:spPr>
          <a:xfrm>
            <a:off x="16382976" y="757190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Oval 254"/>
          <p:cNvSpPr/>
          <p:nvPr/>
        </p:nvSpPr>
        <p:spPr>
          <a:xfrm>
            <a:off x="16253991" y="764972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Oval 255"/>
          <p:cNvSpPr/>
          <p:nvPr/>
        </p:nvSpPr>
        <p:spPr>
          <a:xfrm>
            <a:off x="16024222" y="771410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Oval 256"/>
          <p:cNvSpPr/>
          <p:nvPr/>
        </p:nvSpPr>
        <p:spPr>
          <a:xfrm>
            <a:off x="16001976" y="827675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Oval 257"/>
          <p:cNvSpPr/>
          <p:nvPr/>
        </p:nvSpPr>
        <p:spPr>
          <a:xfrm>
            <a:off x="15392376" y="903875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Oval 258"/>
          <p:cNvSpPr/>
          <p:nvPr/>
        </p:nvSpPr>
        <p:spPr>
          <a:xfrm>
            <a:off x="15306229" y="826889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Oval 260"/>
          <p:cNvSpPr/>
          <p:nvPr/>
        </p:nvSpPr>
        <p:spPr>
          <a:xfrm>
            <a:off x="14733166" y="685141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Oval 261"/>
          <p:cNvSpPr/>
          <p:nvPr/>
        </p:nvSpPr>
        <p:spPr>
          <a:xfrm>
            <a:off x="16125379" y="640199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Oval 262"/>
          <p:cNvSpPr/>
          <p:nvPr/>
        </p:nvSpPr>
        <p:spPr>
          <a:xfrm>
            <a:off x="14752216" y="660376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Oval 263"/>
          <p:cNvSpPr/>
          <p:nvPr/>
        </p:nvSpPr>
        <p:spPr>
          <a:xfrm>
            <a:off x="14847466" y="637516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Oval 264"/>
          <p:cNvSpPr/>
          <p:nvPr/>
        </p:nvSpPr>
        <p:spPr>
          <a:xfrm>
            <a:off x="15265688" y="630427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Oval 265"/>
          <p:cNvSpPr/>
          <p:nvPr/>
        </p:nvSpPr>
        <p:spPr>
          <a:xfrm>
            <a:off x="15386189" y="613769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Oval 266"/>
          <p:cNvSpPr/>
          <p:nvPr/>
        </p:nvSpPr>
        <p:spPr>
          <a:xfrm>
            <a:off x="15485424" y="630072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Oval 267"/>
          <p:cNvSpPr/>
          <p:nvPr/>
        </p:nvSpPr>
        <p:spPr>
          <a:xfrm>
            <a:off x="15637824" y="616603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Oval 268"/>
          <p:cNvSpPr/>
          <p:nvPr/>
        </p:nvSpPr>
        <p:spPr>
          <a:xfrm>
            <a:off x="15662629" y="633970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Oval 269"/>
          <p:cNvSpPr/>
          <p:nvPr/>
        </p:nvSpPr>
        <p:spPr>
          <a:xfrm>
            <a:off x="15889460" y="630070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Oval 270"/>
          <p:cNvSpPr/>
          <p:nvPr/>
        </p:nvSpPr>
        <p:spPr>
          <a:xfrm>
            <a:off x="15279859" y="649920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Oval 271"/>
          <p:cNvSpPr/>
          <p:nvPr/>
        </p:nvSpPr>
        <p:spPr>
          <a:xfrm>
            <a:off x="15467696" y="651692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Oval 272"/>
          <p:cNvSpPr/>
          <p:nvPr/>
        </p:nvSpPr>
        <p:spPr>
          <a:xfrm>
            <a:off x="15655534" y="653463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Oval 273"/>
          <p:cNvSpPr/>
          <p:nvPr/>
        </p:nvSpPr>
        <p:spPr>
          <a:xfrm>
            <a:off x="15924897" y="648500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Oval 274"/>
          <p:cNvSpPr/>
          <p:nvPr/>
        </p:nvSpPr>
        <p:spPr>
          <a:xfrm>
            <a:off x="15829200" y="658070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Oval 275"/>
          <p:cNvSpPr/>
          <p:nvPr/>
        </p:nvSpPr>
        <p:spPr>
          <a:xfrm>
            <a:off x="15042337" y="654839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Oval 276"/>
          <p:cNvSpPr/>
          <p:nvPr/>
        </p:nvSpPr>
        <p:spPr>
          <a:xfrm>
            <a:off x="14936550" y="664393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Oval 277"/>
          <p:cNvSpPr/>
          <p:nvPr/>
        </p:nvSpPr>
        <p:spPr>
          <a:xfrm>
            <a:off x="14875803" y="679864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/>
          <p:cNvSpPr/>
          <p:nvPr/>
        </p:nvSpPr>
        <p:spPr>
          <a:xfrm>
            <a:off x="15153097" y="7106158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Oval 279"/>
          <p:cNvSpPr/>
          <p:nvPr/>
        </p:nvSpPr>
        <p:spPr>
          <a:xfrm>
            <a:off x="15191539" y="695460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/>
          <p:cNvSpPr/>
          <p:nvPr/>
        </p:nvSpPr>
        <p:spPr>
          <a:xfrm>
            <a:off x="15368622" y="714998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Oval 281"/>
          <p:cNvSpPr/>
          <p:nvPr/>
        </p:nvSpPr>
        <p:spPr>
          <a:xfrm>
            <a:off x="15325066" y="704156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Oval 282"/>
          <p:cNvSpPr/>
          <p:nvPr/>
        </p:nvSpPr>
        <p:spPr>
          <a:xfrm>
            <a:off x="15946548" y="676146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Oval 283"/>
          <p:cNvSpPr/>
          <p:nvPr/>
        </p:nvSpPr>
        <p:spPr>
          <a:xfrm>
            <a:off x="15215037" y="675464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>
            <a:off x="15414628" y="669902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/>
          <p:cNvSpPr/>
          <p:nvPr/>
        </p:nvSpPr>
        <p:spPr>
          <a:xfrm>
            <a:off x="15634364" y="670565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Oval 286"/>
          <p:cNvSpPr/>
          <p:nvPr/>
        </p:nvSpPr>
        <p:spPr>
          <a:xfrm>
            <a:off x="15666545" y="691820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Oval 287"/>
          <p:cNvSpPr/>
          <p:nvPr/>
        </p:nvSpPr>
        <p:spPr>
          <a:xfrm>
            <a:off x="15871572" y="688484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Oval 289"/>
          <p:cNvSpPr/>
          <p:nvPr/>
        </p:nvSpPr>
        <p:spPr>
          <a:xfrm>
            <a:off x="15803776" y="708819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Oval 290"/>
          <p:cNvSpPr/>
          <p:nvPr/>
        </p:nvSpPr>
        <p:spPr>
          <a:xfrm>
            <a:off x="16008803" y="705484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Oval 291"/>
          <p:cNvSpPr/>
          <p:nvPr/>
        </p:nvSpPr>
        <p:spPr>
          <a:xfrm>
            <a:off x="15144594" y="749879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15295907" y="755908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15457580" y="746830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15640868" y="748897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14726717" y="758541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14994498" y="758214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15903186" y="759379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15881675" y="779843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>
            <a:off x="16018906" y="796842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Oval 300"/>
          <p:cNvSpPr/>
          <p:nvPr/>
        </p:nvSpPr>
        <p:spPr>
          <a:xfrm>
            <a:off x="15731965" y="765030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Oval 301"/>
          <p:cNvSpPr/>
          <p:nvPr/>
        </p:nvSpPr>
        <p:spPr>
          <a:xfrm>
            <a:off x="15280889" y="774859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Oval 302"/>
          <p:cNvSpPr/>
          <p:nvPr/>
        </p:nvSpPr>
        <p:spPr>
          <a:xfrm>
            <a:off x="15497317" y="771425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Oval 303"/>
          <p:cNvSpPr/>
          <p:nvPr/>
        </p:nvSpPr>
        <p:spPr>
          <a:xfrm>
            <a:off x="15410993" y="784141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Oval 304"/>
          <p:cNvSpPr/>
          <p:nvPr/>
        </p:nvSpPr>
        <p:spPr>
          <a:xfrm>
            <a:off x="15333479" y="801543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Oval 305"/>
          <p:cNvSpPr/>
          <p:nvPr/>
        </p:nvSpPr>
        <p:spPr>
          <a:xfrm>
            <a:off x="15549907" y="798109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15712151" y="825069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Oval 307"/>
          <p:cNvSpPr/>
          <p:nvPr/>
        </p:nvSpPr>
        <p:spPr>
          <a:xfrm>
            <a:off x="15736956" y="842436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Oval 308"/>
          <p:cNvSpPr/>
          <p:nvPr/>
        </p:nvSpPr>
        <p:spPr>
          <a:xfrm>
            <a:off x="15729861" y="861929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Oval 309"/>
          <p:cNvSpPr/>
          <p:nvPr/>
        </p:nvSpPr>
        <p:spPr>
          <a:xfrm>
            <a:off x="14854202" y="834791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Oval 310"/>
          <p:cNvSpPr/>
          <p:nvPr/>
        </p:nvSpPr>
        <p:spPr>
          <a:xfrm>
            <a:off x="16244695" y="620876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Oval 311"/>
          <p:cNvSpPr/>
          <p:nvPr/>
        </p:nvSpPr>
        <p:spPr>
          <a:xfrm>
            <a:off x="15405851" y="594236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Oval 312"/>
          <p:cNvSpPr/>
          <p:nvPr/>
        </p:nvSpPr>
        <p:spPr>
          <a:xfrm>
            <a:off x="15644957" y="596057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Oval 313"/>
          <p:cNvSpPr/>
          <p:nvPr/>
        </p:nvSpPr>
        <p:spPr>
          <a:xfrm>
            <a:off x="15915248" y="604497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Oval 314"/>
          <p:cNvSpPr/>
          <p:nvPr/>
        </p:nvSpPr>
        <p:spPr>
          <a:xfrm>
            <a:off x="15154970" y="594810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Oval 315"/>
          <p:cNvSpPr/>
          <p:nvPr/>
        </p:nvSpPr>
        <p:spPr>
          <a:xfrm>
            <a:off x="15481845" y="577751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Oval 316"/>
          <p:cNvSpPr/>
          <p:nvPr/>
        </p:nvSpPr>
        <p:spPr>
          <a:xfrm>
            <a:off x="15680495" y="570928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Oval 317"/>
          <p:cNvSpPr/>
          <p:nvPr/>
        </p:nvSpPr>
        <p:spPr>
          <a:xfrm>
            <a:off x="15532011" y="549592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Oval 318"/>
          <p:cNvSpPr/>
          <p:nvPr/>
        </p:nvSpPr>
        <p:spPr>
          <a:xfrm>
            <a:off x="15322295" y="551035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Oval 319"/>
          <p:cNvSpPr/>
          <p:nvPr/>
        </p:nvSpPr>
        <p:spPr>
          <a:xfrm>
            <a:off x="15419316" y="562929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/>
          <p:cNvSpPr/>
          <p:nvPr/>
        </p:nvSpPr>
        <p:spPr>
          <a:xfrm>
            <a:off x="15542240" y="526684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/>
          <p:cNvSpPr/>
          <p:nvPr/>
        </p:nvSpPr>
        <p:spPr>
          <a:xfrm>
            <a:off x="15765402" y="551108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/>
          <p:cNvSpPr/>
          <p:nvPr/>
        </p:nvSpPr>
        <p:spPr>
          <a:xfrm>
            <a:off x="15734103" y="527316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/>
          <p:cNvSpPr/>
          <p:nvPr/>
        </p:nvSpPr>
        <p:spPr>
          <a:xfrm>
            <a:off x="15701792" y="500798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/>
          <p:cNvSpPr/>
          <p:nvPr/>
        </p:nvSpPr>
        <p:spPr>
          <a:xfrm>
            <a:off x="15453094" y="491179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Oval 325"/>
          <p:cNvSpPr/>
          <p:nvPr/>
        </p:nvSpPr>
        <p:spPr>
          <a:xfrm>
            <a:off x="15061402" y="432729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15135165" y="397616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14294820" y="437108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Oval 329"/>
          <p:cNvSpPr/>
          <p:nvPr/>
        </p:nvSpPr>
        <p:spPr>
          <a:xfrm>
            <a:off x="14458232" y="3634538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Oval 330"/>
          <p:cNvSpPr/>
          <p:nvPr/>
        </p:nvSpPr>
        <p:spPr>
          <a:xfrm>
            <a:off x="14745916" y="3277585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/>
          <p:cNvSpPr/>
          <p:nvPr/>
        </p:nvSpPr>
        <p:spPr>
          <a:xfrm>
            <a:off x="13204541" y="388550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/>
          <p:cNvSpPr/>
          <p:nvPr/>
        </p:nvSpPr>
        <p:spPr>
          <a:xfrm>
            <a:off x="13575762" y="383887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/>
          <p:cNvSpPr/>
          <p:nvPr/>
        </p:nvSpPr>
        <p:spPr>
          <a:xfrm>
            <a:off x="13359159" y="378442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11562298" y="472428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/>
          <p:cNvSpPr/>
          <p:nvPr/>
        </p:nvSpPr>
        <p:spPr>
          <a:xfrm>
            <a:off x="10586302" y="486353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Oval 335"/>
          <p:cNvSpPr/>
          <p:nvPr/>
        </p:nvSpPr>
        <p:spPr>
          <a:xfrm>
            <a:off x="10006771" y="503060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Oval 336"/>
          <p:cNvSpPr/>
          <p:nvPr/>
        </p:nvSpPr>
        <p:spPr>
          <a:xfrm>
            <a:off x="10094732" y="588683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Oval 337"/>
          <p:cNvSpPr/>
          <p:nvPr/>
        </p:nvSpPr>
        <p:spPr>
          <a:xfrm>
            <a:off x="10735799" y="617281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Oval 338"/>
          <p:cNvSpPr/>
          <p:nvPr/>
        </p:nvSpPr>
        <p:spPr>
          <a:xfrm>
            <a:off x="11683953" y="664429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Oval 339"/>
          <p:cNvSpPr/>
          <p:nvPr/>
        </p:nvSpPr>
        <p:spPr>
          <a:xfrm>
            <a:off x="11373938" y="616603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Oval 340"/>
          <p:cNvSpPr/>
          <p:nvPr/>
        </p:nvSpPr>
        <p:spPr>
          <a:xfrm>
            <a:off x="11206685" y="664001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>
            <a:off x="11651565" y="704156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>
            <a:off x="11505661" y="725733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Oval 343"/>
          <p:cNvSpPr/>
          <p:nvPr/>
        </p:nvSpPr>
        <p:spPr>
          <a:xfrm>
            <a:off x="11806079" y="723619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>
            <a:off x="12089883" y="715852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>
            <a:off x="12200022" y="748227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/>
          <p:cNvSpPr/>
          <p:nvPr/>
        </p:nvSpPr>
        <p:spPr>
          <a:xfrm>
            <a:off x="12019618" y="771101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>
            <a:off x="11534064" y="842710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/>
          <p:cNvSpPr/>
          <p:nvPr/>
        </p:nvSpPr>
        <p:spPr>
          <a:xfrm>
            <a:off x="11754598" y="792002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Oval 349"/>
          <p:cNvSpPr/>
          <p:nvPr/>
        </p:nvSpPr>
        <p:spPr>
          <a:xfrm>
            <a:off x="12244359" y="826691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Oval 350"/>
          <p:cNvSpPr/>
          <p:nvPr/>
        </p:nvSpPr>
        <p:spPr>
          <a:xfrm>
            <a:off x="12577825" y="775305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Oval 351"/>
          <p:cNvSpPr/>
          <p:nvPr/>
        </p:nvSpPr>
        <p:spPr>
          <a:xfrm>
            <a:off x="12760906" y="792145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Oval 352"/>
          <p:cNvSpPr/>
          <p:nvPr/>
        </p:nvSpPr>
        <p:spPr>
          <a:xfrm>
            <a:off x="12741338" y="811367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Oval 353"/>
          <p:cNvSpPr/>
          <p:nvPr/>
        </p:nvSpPr>
        <p:spPr>
          <a:xfrm>
            <a:off x="12552810" y="813338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/>
          <p:cNvSpPr/>
          <p:nvPr/>
        </p:nvSpPr>
        <p:spPr>
          <a:xfrm>
            <a:off x="12760906" y="834797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Oval 355"/>
          <p:cNvSpPr/>
          <p:nvPr/>
        </p:nvSpPr>
        <p:spPr>
          <a:xfrm>
            <a:off x="13081814" y="851572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Oval 356"/>
          <p:cNvSpPr/>
          <p:nvPr/>
        </p:nvSpPr>
        <p:spPr>
          <a:xfrm>
            <a:off x="13112156" y="830283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Oval 357"/>
          <p:cNvSpPr/>
          <p:nvPr/>
        </p:nvSpPr>
        <p:spPr>
          <a:xfrm>
            <a:off x="13064542" y="808954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Oval 358"/>
          <p:cNvSpPr/>
          <p:nvPr/>
        </p:nvSpPr>
        <p:spPr>
          <a:xfrm>
            <a:off x="12608691" y="872191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Oval 359"/>
          <p:cNvSpPr/>
          <p:nvPr/>
        </p:nvSpPr>
        <p:spPr>
          <a:xfrm>
            <a:off x="12394034" y="886329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Oval 360"/>
          <p:cNvSpPr/>
          <p:nvPr/>
        </p:nvSpPr>
        <p:spPr>
          <a:xfrm>
            <a:off x="12287237" y="903571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/>
          <p:cNvSpPr/>
          <p:nvPr/>
        </p:nvSpPr>
        <p:spPr>
          <a:xfrm>
            <a:off x="12579337" y="896052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/>
          <p:cNvSpPr/>
          <p:nvPr/>
        </p:nvSpPr>
        <p:spPr>
          <a:xfrm>
            <a:off x="12659133" y="910580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/>
          <p:cNvSpPr/>
          <p:nvPr/>
        </p:nvSpPr>
        <p:spPr>
          <a:xfrm>
            <a:off x="12909890" y="917203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/>
          <p:cNvSpPr/>
          <p:nvPr/>
        </p:nvSpPr>
        <p:spPr>
          <a:xfrm>
            <a:off x="12685935" y="935401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/>
          <p:cNvSpPr/>
          <p:nvPr/>
        </p:nvSpPr>
        <p:spPr>
          <a:xfrm>
            <a:off x="12685935" y="967797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/>
          <p:cNvSpPr/>
          <p:nvPr/>
        </p:nvSpPr>
        <p:spPr>
          <a:xfrm>
            <a:off x="12104593" y="943203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Oval 367"/>
          <p:cNvSpPr/>
          <p:nvPr/>
        </p:nvSpPr>
        <p:spPr>
          <a:xfrm>
            <a:off x="11859271" y="938528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Oval 368"/>
          <p:cNvSpPr/>
          <p:nvPr/>
        </p:nvSpPr>
        <p:spPr>
          <a:xfrm>
            <a:off x="13008655" y="1030354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Oval 369"/>
          <p:cNvSpPr/>
          <p:nvPr/>
        </p:nvSpPr>
        <p:spPr>
          <a:xfrm>
            <a:off x="13323779" y="1051245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Oval 370"/>
          <p:cNvSpPr/>
          <p:nvPr/>
        </p:nvSpPr>
        <p:spPr>
          <a:xfrm>
            <a:off x="13174016" y="1068425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Oval 371"/>
          <p:cNvSpPr/>
          <p:nvPr/>
        </p:nvSpPr>
        <p:spPr>
          <a:xfrm>
            <a:off x="13036933" y="1083279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Oval 372"/>
          <p:cNvSpPr/>
          <p:nvPr/>
        </p:nvSpPr>
        <p:spPr>
          <a:xfrm>
            <a:off x="12756724" y="1086380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4" name="Oval 373"/>
          <p:cNvSpPr/>
          <p:nvPr/>
        </p:nvSpPr>
        <p:spPr>
          <a:xfrm>
            <a:off x="13620220" y="1111098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Oval 374"/>
          <p:cNvSpPr/>
          <p:nvPr/>
        </p:nvSpPr>
        <p:spPr>
          <a:xfrm>
            <a:off x="13145487" y="1108011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Oval 375"/>
          <p:cNvSpPr/>
          <p:nvPr/>
        </p:nvSpPr>
        <p:spPr>
          <a:xfrm>
            <a:off x="13376876" y="1101858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Oval 376"/>
          <p:cNvSpPr/>
          <p:nvPr/>
        </p:nvSpPr>
        <p:spPr>
          <a:xfrm>
            <a:off x="12504353" y="1060713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8" name="Oval 377"/>
          <p:cNvSpPr/>
          <p:nvPr/>
        </p:nvSpPr>
        <p:spPr>
          <a:xfrm>
            <a:off x="12443736" y="1080382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Oval 378"/>
          <p:cNvSpPr/>
          <p:nvPr/>
        </p:nvSpPr>
        <p:spPr>
          <a:xfrm>
            <a:off x="12257477" y="1063184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/>
          <p:cNvSpPr/>
          <p:nvPr/>
        </p:nvSpPr>
        <p:spPr>
          <a:xfrm>
            <a:off x="11860486" y="1069334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/>
          <p:cNvSpPr/>
          <p:nvPr/>
        </p:nvSpPr>
        <p:spPr>
          <a:xfrm>
            <a:off x="11622858" y="1043471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Oval 381"/>
          <p:cNvSpPr/>
          <p:nvPr/>
        </p:nvSpPr>
        <p:spPr>
          <a:xfrm>
            <a:off x="11752444" y="1103152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Oval 382"/>
          <p:cNvSpPr/>
          <p:nvPr/>
        </p:nvSpPr>
        <p:spPr>
          <a:xfrm>
            <a:off x="12354590" y="1122731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Oval 383"/>
          <p:cNvSpPr/>
          <p:nvPr/>
        </p:nvSpPr>
        <p:spPr>
          <a:xfrm>
            <a:off x="14540292" y="1104503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Oval 384"/>
          <p:cNvSpPr/>
          <p:nvPr/>
        </p:nvSpPr>
        <p:spPr>
          <a:xfrm>
            <a:off x="14196980" y="1008589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/>
          <p:cNvSpPr/>
          <p:nvPr/>
        </p:nvSpPr>
        <p:spPr>
          <a:xfrm>
            <a:off x="13386048" y="857731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Oval 386"/>
          <p:cNvSpPr/>
          <p:nvPr/>
        </p:nvSpPr>
        <p:spPr>
          <a:xfrm>
            <a:off x="13521599" y="847112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/>
          <p:cNvSpPr/>
          <p:nvPr/>
        </p:nvSpPr>
        <p:spPr>
          <a:xfrm>
            <a:off x="13719944" y="856595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/>
          <p:cNvSpPr/>
          <p:nvPr/>
        </p:nvSpPr>
        <p:spPr>
          <a:xfrm>
            <a:off x="13932240" y="855928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/>
          <p:cNvSpPr/>
          <p:nvPr/>
        </p:nvSpPr>
        <p:spPr>
          <a:xfrm>
            <a:off x="13555872" y="867212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Oval 390"/>
          <p:cNvSpPr/>
          <p:nvPr/>
        </p:nvSpPr>
        <p:spPr>
          <a:xfrm>
            <a:off x="13720020" y="875833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Oval 391"/>
          <p:cNvSpPr/>
          <p:nvPr/>
        </p:nvSpPr>
        <p:spPr>
          <a:xfrm>
            <a:off x="13719944" y="897220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Oval 392"/>
          <p:cNvSpPr/>
          <p:nvPr/>
        </p:nvSpPr>
        <p:spPr>
          <a:xfrm>
            <a:off x="13388751" y="880812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4" name="Oval 393"/>
          <p:cNvSpPr/>
          <p:nvPr/>
        </p:nvSpPr>
        <p:spPr>
          <a:xfrm>
            <a:off x="13203148" y="874338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5" name="Oval 394"/>
          <p:cNvSpPr/>
          <p:nvPr/>
        </p:nvSpPr>
        <p:spPr>
          <a:xfrm>
            <a:off x="13463768" y="789477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" name="Oval 395"/>
          <p:cNvSpPr/>
          <p:nvPr/>
        </p:nvSpPr>
        <p:spPr>
          <a:xfrm>
            <a:off x="13734933" y="782788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Oval 396"/>
          <p:cNvSpPr/>
          <p:nvPr/>
        </p:nvSpPr>
        <p:spPr>
          <a:xfrm>
            <a:off x="14388416" y="855928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8" name="Oval 397"/>
          <p:cNvSpPr/>
          <p:nvPr/>
        </p:nvSpPr>
        <p:spPr>
          <a:xfrm>
            <a:off x="14267199" y="874262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Oval 398"/>
          <p:cNvSpPr/>
          <p:nvPr/>
        </p:nvSpPr>
        <p:spPr>
          <a:xfrm>
            <a:off x="14070331" y="917147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Oval 399"/>
          <p:cNvSpPr/>
          <p:nvPr/>
        </p:nvSpPr>
        <p:spPr>
          <a:xfrm>
            <a:off x="11343155" y="868270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Oval 400"/>
          <p:cNvSpPr/>
          <p:nvPr/>
        </p:nvSpPr>
        <p:spPr>
          <a:xfrm>
            <a:off x="11526409" y="881880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Oval 401"/>
          <p:cNvSpPr/>
          <p:nvPr/>
        </p:nvSpPr>
        <p:spPr>
          <a:xfrm>
            <a:off x="11176293" y="883587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Oval 402"/>
          <p:cNvSpPr/>
          <p:nvPr/>
        </p:nvSpPr>
        <p:spPr>
          <a:xfrm>
            <a:off x="11800981" y="906333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Oval 403"/>
          <p:cNvSpPr/>
          <p:nvPr/>
        </p:nvSpPr>
        <p:spPr>
          <a:xfrm>
            <a:off x="11083130" y="822520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5" name="Oval 404"/>
          <p:cNvSpPr/>
          <p:nvPr/>
        </p:nvSpPr>
        <p:spPr>
          <a:xfrm>
            <a:off x="11114911" y="796550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Oval 405"/>
          <p:cNvSpPr/>
          <p:nvPr/>
        </p:nvSpPr>
        <p:spPr>
          <a:xfrm>
            <a:off x="10871811" y="805783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Oval 406"/>
          <p:cNvSpPr/>
          <p:nvPr/>
        </p:nvSpPr>
        <p:spPr>
          <a:xfrm>
            <a:off x="10474805" y="811367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Oval 407"/>
          <p:cNvSpPr/>
          <p:nvPr/>
        </p:nvSpPr>
        <p:spPr>
          <a:xfrm>
            <a:off x="10275777" y="790262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9" name="Oval 408"/>
          <p:cNvSpPr/>
          <p:nvPr/>
        </p:nvSpPr>
        <p:spPr>
          <a:xfrm>
            <a:off x="9484397" y="787930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Oval 409"/>
          <p:cNvSpPr/>
          <p:nvPr/>
        </p:nvSpPr>
        <p:spPr>
          <a:xfrm>
            <a:off x="10110988" y="1193179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Oval 411"/>
          <p:cNvSpPr/>
          <p:nvPr/>
        </p:nvSpPr>
        <p:spPr>
          <a:xfrm>
            <a:off x="10364923" y="1441910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" name="Oval 412"/>
          <p:cNvSpPr/>
          <p:nvPr/>
        </p:nvSpPr>
        <p:spPr>
          <a:xfrm>
            <a:off x="10932669" y="1409384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Oval 413"/>
          <p:cNvSpPr/>
          <p:nvPr/>
        </p:nvSpPr>
        <p:spPr>
          <a:xfrm>
            <a:off x="12120113" y="1344715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Oval 414"/>
          <p:cNvSpPr/>
          <p:nvPr/>
        </p:nvSpPr>
        <p:spPr>
          <a:xfrm>
            <a:off x="18493405" y="1705997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Oval 415"/>
          <p:cNvSpPr/>
          <p:nvPr/>
        </p:nvSpPr>
        <p:spPr>
          <a:xfrm>
            <a:off x="18475330" y="1753358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Oval 416"/>
          <p:cNvSpPr/>
          <p:nvPr/>
        </p:nvSpPr>
        <p:spPr>
          <a:xfrm>
            <a:off x="20337106" y="1750948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Oval 417"/>
          <p:cNvSpPr/>
          <p:nvPr/>
        </p:nvSpPr>
        <p:spPr>
          <a:xfrm>
            <a:off x="19969457" y="1761978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Oval 418"/>
          <p:cNvSpPr/>
          <p:nvPr/>
        </p:nvSpPr>
        <p:spPr>
          <a:xfrm>
            <a:off x="20097260" y="1788380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Oval 419"/>
          <p:cNvSpPr/>
          <p:nvPr/>
        </p:nvSpPr>
        <p:spPr>
          <a:xfrm>
            <a:off x="21145940" y="1790102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" name="Oval 420"/>
          <p:cNvSpPr/>
          <p:nvPr/>
        </p:nvSpPr>
        <p:spPr>
          <a:xfrm>
            <a:off x="21483428" y="1714618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" name="Oval 421"/>
          <p:cNvSpPr/>
          <p:nvPr/>
        </p:nvSpPr>
        <p:spPr>
          <a:xfrm>
            <a:off x="23458356" y="1731454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" name="Oval 422"/>
          <p:cNvSpPr/>
          <p:nvPr/>
        </p:nvSpPr>
        <p:spPr>
          <a:xfrm>
            <a:off x="21869650" y="1609845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" name="Oval 423"/>
          <p:cNvSpPr/>
          <p:nvPr/>
        </p:nvSpPr>
        <p:spPr>
          <a:xfrm>
            <a:off x="25431837" y="1568215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Oval 424"/>
          <p:cNvSpPr/>
          <p:nvPr/>
        </p:nvSpPr>
        <p:spPr>
          <a:xfrm>
            <a:off x="23666652" y="1565423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Oval 425"/>
          <p:cNvSpPr/>
          <p:nvPr/>
        </p:nvSpPr>
        <p:spPr>
          <a:xfrm>
            <a:off x="23865158" y="1479523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Oval 426"/>
          <p:cNvSpPr/>
          <p:nvPr/>
        </p:nvSpPr>
        <p:spPr>
          <a:xfrm>
            <a:off x="20326219" y="1590174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Oval 427"/>
          <p:cNvSpPr/>
          <p:nvPr/>
        </p:nvSpPr>
        <p:spPr>
          <a:xfrm>
            <a:off x="26375624" y="1462282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Oval 428"/>
          <p:cNvSpPr/>
          <p:nvPr/>
        </p:nvSpPr>
        <p:spPr>
          <a:xfrm>
            <a:off x="21759182" y="1507909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0" name="Oval 429"/>
          <p:cNvSpPr/>
          <p:nvPr/>
        </p:nvSpPr>
        <p:spPr>
          <a:xfrm>
            <a:off x="21600275" y="1480351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1" name="Oval 430"/>
          <p:cNvSpPr/>
          <p:nvPr/>
        </p:nvSpPr>
        <p:spPr>
          <a:xfrm>
            <a:off x="21305136" y="1446896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2" name="Oval 431"/>
          <p:cNvSpPr/>
          <p:nvPr/>
        </p:nvSpPr>
        <p:spPr>
          <a:xfrm>
            <a:off x="21014063" y="1428729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3" name="Oval 432"/>
          <p:cNvSpPr/>
          <p:nvPr/>
        </p:nvSpPr>
        <p:spPr>
          <a:xfrm>
            <a:off x="20819124" y="1410513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4" name="Oval 433"/>
          <p:cNvSpPr/>
          <p:nvPr/>
        </p:nvSpPr>
        <p:spPr>
          <a:xfrm>
            <a:off x="21198072" y="1408771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Oval 434"/>
          <p:cNvSpPr/>
          <p:nvPr/>
        </p:nvSpPr>
        <p:spPr>
          <a:xfrm>
            <a:off x="21003525" y="1396628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Oval 435"/>
          <p:cNvSpPr/>
          <p:nvPr/>
        </p:nvSpPr>
        <p:spPr>
          <a:xfrm>
            <a:off x="21271594" y="1376775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Oval 436"/>
          <p:cNvSpPr/>
          <p:nvPr/>
        </p:nvSpPr>
        <p:spPr>
          <a:xfrm>
            <a:off x="21522948" y="1385774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Oval 437"/>
          <p:cNvSpPr/>
          <p:nvPr/>
        </p:nvSpPr>
        <p:spPr>
          <a:xfrm>
            <a:off x="21743284" y="1366003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Oval 438"/>
          <p:cNvSpPr/>
          <p:nvPr/>
        </p:nvSpPr>
        <p:spPr>
          <a:xfrm>
            <a:off x="22114720" y="1376433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Oval 439"/>
          <p:cNvSpPr/>
          <p:nvPr/>
        </p:nvSpPr>
        <p:spPr>
          <a:xfrm>
            <a:off x="22295464" y="1388649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Oval 441"/>
          <p:cNvSpPr/>
          <p:nvPr/>
        </p:nvSpPr>
        <p:spPr>
          <a:xfrm>
            <a:off x="21960785" y="1358458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Oval 442"/>
          <p:cNvSpPr/>
          <p:nvPr/>
        </p:nvSpPr>
        <p:spPr>
          <a:xfrm>
            <a:off x="21869650" y="1336711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Oval 443"/>
          <p:cNvSpPr/>
          <p:nvPr/>
        </p:nvSpPr>
        <p:spPr>
          <a:xfrm>
            <a:off x="22036720" y="1316800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Oval 446"/>
          <p:cNvSpPr/>
          <p:nvPr/>
        </p:nvSpPr>
        <p:spPr>
          <a:xfrm>
            <a:off x="21856362" y="1302898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Oval 447"/>
          <p:cNvSpPr/>
          <p:nvPr/>
        </p:nvSpPr>
        <p:spPr>
          <a:xfrm>
            <a:off x="22111703" y="1267861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Oval 448"/>
          <p:cNvSpPr/>
          <p:nvPr/>
        </p:nvSpPr>
        <p:spPr>
          <a:xfrm>
            <a:off x="21856362" y="1240674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Oval 449"/>
          <p:cNvSpPr/>
          <p:nvPr/>
        </p:nvSpPr>
        <p:spPr>
          <a:xfrm>
            <a:off x="21449886" y="1216037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1" name="Oval 450"/>
          <p:cNvSpPr/>
          <p:nvPr/>
        </p:nvSpPr>
        <p:spPr>
          <a:xfrm>
            <a:off x="21014063" y="1197936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Oval 451"/>
          <p:cNvSpPr/>
          <p:nvPr/>
        </p:nvSpPr>
        <p:spPr>
          <a:xfrm>
            <a:off x="20629783" y="1199128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3" name="Oval 452"/>
          <p:cNvSpPr/>
          <p:nvPr/>
        </p:nvSpPr>
        <p:spPr>
          <a:xfrm>
            <a:off x="20278178" y="1201122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Oval 453"/>
          <p:cNvSpPr/>
          <p:nvPr/>
        </p:nvSpPr>
        <p:spPr>
          <a:xfrm>
            <a:off x="21014063" y="1232985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Oval 454"/>
          <p:cNvSpPr/>
          <p:nvPr/>
        </p:nvSpPr>
        <p:spPr>
          <a:xfrm>
            <a:off x="20629783" y="1234176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Oval 455"/>
          <p:cNvSpPr/>
          <p:nvPr/>
        </p:nvSpPr>
        <p:spPr>
          <a:xfrm>
            <a:off x="20807952" y="1251140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Oval 456"/>
          <p:cNvSpPr/>
          <p:nvPr/>
        </p:nvSpPr>
        <p:spPr>
          <a:xfrm>
            <a:off x="20550002" y="1263373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Oval 457"/>
          <p:cNvSpPr/>
          <p:nvPr/>
        </p:nvSpPr>
        <p:spPr>
          <a:xfrm>
            <a:off x="20261555" y="1255818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Oval 458"/>
          <p:cNvSpPr/>
          <p:nvPr/>
        </p:nvSpPr>
        <p:spPr>
          <a:xfrm>
            <a:off x="20248163" y="1304376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0" name="Oval 459"/>
          <p:cNvSpPr/>
          <p:nvPr/>
        </p:nvSpPr>
        <p:spPr>
          <a:xfrm>
            <a:off x="20288732" y="1355355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Oval 460"/>
          <p:cNvSpPr/>
          <p:nvPr/>
        </p:nvSpPr>
        <p:spPr>
          <a:xfrm>
            <a:off x="19861743" y="1339585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Oval 461"/>
          <p:cNvSpPr/>
          <p:nvPr/>
        </p:nvSpPr>
        <p:spPr>
          <a:xfrm>
            <a:off x="19758596" y="1371686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Oval 462"/>
          <p:cNvSpPr/>
          <p:nvPr/>
        </p:nvSpPr>
        <p:spPr>
          <a:xfrm>
            <a:off x="19469040" y="1408414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4" name="Oval 463"/>
          <p:cNvSpPr/>
          <p:nvPr/>
        </p:nvSpPr>
        <p:spPr>
          <a:xfrm>
            <a:off x="19709519" y="1397624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Oval 464"/>
          <p:cNvSpPr/>
          <p:nvPr/>
        </p:nvSpPr>
        <p:spPr>
          <a:xfrm>
            <a:off x="19985987" y="1390104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6" name="Oval 465"/>
          <p:cNvSpPr/>
          <p:nvPr/>
        </p:nvSpPr>
        <p:spPr>
          <a:xfrm>
            <a:off x="20093143" y="1411487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7" name="Oval 466"/>
          <p:cNvSpPr/>
          <p:nvPr/>
        </p:nvSpPr>
        <p:spPr>
          <a:xfrm>
            <a:off x="20354614" y="1397624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Oval 467"/>
          <p:cNvSpPr/>
          <p:nvPr/>
        </p:nvSpPr>
        <p:spPr>
          <a:xfrm>
            <a:off x="20228307" y="1377771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Oval 468"/>
          <p:cNvSpPr/>
          <p:nvPr/>
        </p:nvSpPr>
        <p:spPr>
          <a:xfrm>
            <a:off x="20654668" y="1388509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2" name="Oval 471"/>
          <p:cNvSpPr/>
          <p:nvPr/>
        </p:nvSpPr>
        <p:spPr>
          <a:xfrm>
            <a:off x="22665042" y="1344715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Oval 472"/>
          <p:cNvSpPr/>
          <p:nvPr/>
        </p:nvSpPr>
        <p:spPr>
          <a:xfrm>
            <a:off x="22903570" y="1357419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" name="Oval 473"/>
          <p:cNvSpPr/>
          <p:nvPr/>
        </p:nvSpPr>
        <p:spPr>
          <a:xfrm>
            <a:off x="22904438" y="1218242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" name="Oval 474"/>
          <p:cNvSpPr/>
          <p:nvPr/>
        </p:nvSpPr>
        <p:spPr>
          <a:xfrm>
            <a:off x="23228913" y="1157094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6" name="Oval 475"/>
          <p:cNvSpPr/>
          <p:nvPr/>
        </p:nvSpPr>
        <p:spPr>
          <a:xfrm>
            <a:off x="22726146" y="1134381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7" name="Oval 476"/>
          <p:cNvSpPr/>
          <p:nvPr/>
        </p:nvSpPr>
        <p:spPr>
          <a:xfrm>
            <a:off x="23174612" y="968825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8" name="Oval 477"/>
          <p:cNvSpPr/>
          <p:nvPr/>
        </p:nvSpPr>
        <p:spPr>
          <a:xfrm>
            <a:off x="24204596" y="1012968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Oval 478"/>
          <p:cNvSpPr/>
          <p:nvPr/>
        </p:nvSpPr>
        <p:spPr>
          <a:xfrm>
            <a:off x="21901392" y="832249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Oval 479"/>
          <p:cNvSpPr/>
          <p:nvPr/>
        </p:nvSpPr>
        <p:spPr>
          <a:xfrm>
            <a:off x="22886975" y="692705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Oval 480"/>
          <p:cNvSpPr/>
          <p:nvPr/>
        </p:nvSpPr>
        <p:spPr>
          <a:xfrm>
            <a:off x="23700603" y="890487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Oval 481"/>
          <p:cNvSpPr/>
          <p:nvPr/>
        </p:nvSpPr>
        <p:spPr>
          <a:xfrm>
            <a:off x="22195823" y="894776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Oval 482"/>
          <p:cNvSpPr/>
          <p:nvPr/>
        </p:nvSpPr>
        <p:spPr>
          <a:xfrm>
            <a:off x="21795080" y="782362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Oval 483"/>
          <p:cNvSpPr/>
          <p:nvPr/>
        </p:nvSpPr>
        <p:spPr>
          <a:xfrm>
            <a:off x="24056533" y="796294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Oval 484"/>
          <p:cNvSpPr/>
          <p:nvPr/>
        </p:nvSpPr>
        <p:spPr>
          <a:xfrm>
            <a:off x="21990879" y="727985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Oval 485"/>
          <p:cNvSpPr/>
          <p:nvPr/>
        </p:nvSpPr>
        <p:spPr>
          <a:xfrm>
            <a:off x="23546801" y="6580705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Oval 486"/>
          <p:cNvSpPr/>
          <p:nvPr/>
        </p:nvSpPr>
        <p:spPr>
          <a:xfrm>
            <a:off x="22831166" y="654980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8" name="Oval 487"/>
          <p:cNvSpPr/>
          <p:nvPr/>
        </p:nvSpPr>
        <p:spPr>
          <a:xfrm>
            <a:off x="22635932" y="664001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9" name="Oval 488"/>
          <p:cNvSpPr/>
          <p:nvPr/>
        </p:nvSpPr>
        <p:spPr>
          <a:xfrm>
            <a:off x="22529238" y="681140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Oval 489"/>
          <p:cNvSpPr/>
          <p:nvPr/>
        </p:nvSpPr>
        <p:spPr>
          <a:xfrm>
            <a:off x="22738856" y="679401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Oval 490"/>
          <p:cNvSpPr/>
          <p:nvPr/>
        </p:nvSpPr>
        <p:spPr>
          <a:xfrm>
            <a:off x="22920312" y="670199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Oval 491"/>
          <p:cNvSpPr/>
          <p:nvPr/>
        </p:nvSpPr>
        <p:spPr>
          <a:xfrm>
            <a:off x="22418374" y="662627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3" name="Oval 492"/>
          <p:cNvSpPr/>
          <p:nvPr/>
        </p:nvSpPr>
        <p:spPr>
          <a:xfrm>
            <a:off x="22507520" y="645998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4" name="Oval 493"/>
          <p:cNvSpPr/>
          <p:nvPr/>
        </p:nvSpPr>
        <p:spPr>
          <a:xfrm>
            <a:off x="22724010" y="641256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Oval 494"/>
          <p:cNvSpPr/>
          <p:nvPr/>
        </p:nvSpPr>
        <p:spPr>
          <a:xfrm>
            <a:off x="22987779" y="634444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6" name="Oval 495"/>
          <p:cNvSpPr/>
          <p:nvPr/>
        </p:nvSpPr>
        <p:spPr>
          <a:xfrm>
            <a:off x="23368509" y="610254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7" name="Oval 496"/>
          <p:cNvSpPr/>
          <p:nvPr/>
        </p:nvSpPr>
        <p:spPr>
          <a:xfrm>
            <a:off x="21413612" y="720132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Oval 497"/>
          <p:cNvSpPr/>
          <p:nvPr/>
        </p:nvSpPr>
        <p:spPr>
          <a:xfrm>
            <a:off x="21063448" y="725733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9" name="Oval 498"/>
          <p:cNvSpPr/>
          <p:nvPr/>
        </p:nvSpPr>
        <p:spPr>
          <a:xfrm>
            <a:off x="21175340" y="692087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Oval 499"/>
          <p:cNvSpPr/>
          <p:nvPr/>
        </p:nvSpPr>
        <p:spPr>
          <a:xfrm>
            <a:off x="20653033" y="768514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1" name="Oval 500"/>
          <p:cNvSpPr/>
          <p:nvPr/>
        </p:nvSpPr>
        <p:spPr>
          <a:xfrm>
            <a:off x="19255707" y="1376433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2" name="Oval 501"/>
          <p:cNvSpPr/>
          <p:nvPr/>
        </p:nvSpPr>
        <p:spPr>
          <a:xfrm>
            <a:off x="19063304" y="1366122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3" name="Oval 502"/>
          <p:cNvSpPr/>
          <p:nvPr/>
        </p:nvSpPr>
        <p:spPr>
          <a:xfrm>
            <a:off x="18943764" y="1383603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4" name="Oval 503"/>
          <p:cNvSpPr/>
          <p:nvPr/>
        </p:nvSpPr>
        <p:spPr>
          <a:xfrm>
            <a:off x="18721127" y="1336711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5" name="Oval 504"/>
          <p:cNvSpPr/>
          <p:nvPr/>
        </p:nvSpPr>
        <p:spPr>
          <a:xfrm>
            <a:off x="18661447" y="1393271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6" name="Oval 505"/>
          <p:cNvSpPr/>
          <p:nvPr/>
        </p:nvSpPr>
        <p:spPr>
          <a:xfrm>
            <a:off x="19272966" y="1284478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Oval 506"/>
          <p:cNvSpPr/>
          <p:nvPr/>
        </p:nvSpPr>
        <p:spPr>
          <a:xfrm>
            <a:off x="19377255" y="1261927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Oval 507"/>
          <p:cNvSpPr/>
          <p:nvPr/>
        </p:nvSpPr>
        <p:spPr>
          <a:xfrm>
            <a:off x="19149877" y="1263076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9" name="Oval 508"/>
          <p:cNvSpPr/>
          <p:nvPr/>
        </p:nvSpPr>
        <p:spPr>
          <a:xfrm>
            <a:off x="19012433" y="1226718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Oval 509"/>
          <p:cNvSpPr/>
          <p:nvPr/>
        </p:nvSpPr>
        <p:spPr>
          <a:xfrm>
            <a:off x="19272441" y="1237534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1" name="Oval 510"/>
          <p:cNvSpPr/>
          <p:nvPr/>
        </p:nvSpPr>
        <p:spPr>
          <a:xfrm>
            <a:off x="19545016" y="1218832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" name="Oval 511"/>
          <p:cNvSpPr/>
          <p:nvPr/>
        </p:nvSpPr>
        <p:spPr>
          <a:xfrm>
            <a:off x="20387285" y="1138646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3" name="Oval 512"/>
          <p:cNvSpPr/>
          <p:nvPr/>
        </p:nvSpPr>
        <p:spPr>
          <a:xfrm>
            <a:off x="20718537" y="1155633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4" name="Oval 513"/>
          <p:cNvSpPr/>
          <p:nvPr/>
        </p:nvSpPr>
        <p:spPr>
          <a:xfrm>
            <a:off x="20983073" y="1154415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" name="Oval 514"/>
          <p:cNvSpPr/>
          <p:nvPr/>
        </p:nvSpPr>
        <p:spPr>
          <a:xfrm>
            <a:off x="21246155" y="1156987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Oval 515"/>
          <p:cNvSpPr/>
          <p:nvPr/>
        </p:nvSpPr>
        <p:spPr>
          <a:xfrm>
            <a:off x="21445281" y="1175502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7" name="Oval 516"/>
          <p:cNvSpPr/>
          <p:nvPr/>
        </p:nvSpPr>
        <p:spPr>
          <a:xfrm>
            <a:off x="20744419" y="1131350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8" name="Oval 517"/>
          <p:cNvSpPr/>
          <p:nvPr/>
        </p:nvSpPr>
        <p:spPr>
          <a:xfrm>
            <a:off x="21075299" y="1120383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9" name="Oval 518"/>
          <p:cNvSpPr/>
          <p:nvPr/>
        </p:nvSpPr>
        <p:spPr>
          <a:xfrm>
            <a:off x="21389659" y="1087096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0" name="Oval 519"/>
          <p:cNvSpPr/>
          <p:nvPr/>
        </p:nvSpPr>
        <p:spPr>
          <a:xfrm>
            <a:off x="21654195" y="1085878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1" name="Oval 520"/>
          <p:cNvSpPr/>
          <p:nvPr/>
        </p:nvSpPr>
        <p:spPr>
          <a:xfrm>
            <a:off x="21917277" y="1088450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2" name="Oval 521"/>
          <p:cNvSpPr/>
          <p:nvPr/>
        </p:nvSpPr>
        <p:spPr>
          <a:xfrm>
            <a:off x="22192881" y="1101497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Oval 522"/>
          <p:cNvSpPr/>
          <p:nvPr/>
        </p:nvSpPr>
        <p:spPr>
          <a:xfrm>
            <a:off x="21639177" y="1066913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4" name="Oval 523"/>
          <p:cNvSpPr/>
          <p:nvPr/>
        </p:nvSpPr>
        <p:spPr>
          <a:xfrm>
            <a:off x="21885438" y="1065624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5" name="Oval 524"/>
          <p:cNvSpPr/>
          <p:nvPr/>
        </p:nvSpPr>
        <p:spPr>
          <a:xfrm>
            <a:off x="21437923" y="1064954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Oval 525"/>
          <p:cNvSpPr/>
          <p:nvPr/>
        </p:nvSpPr>
        <p:spPr>
          <a:xfrm>
            <a:off x="21742975" y="1049451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7" name="Oval 526"/>
          <p:cNvSpPr/>
          <p:nvPr/>
        </p:nvSpPr>
        <p:spPr>
          <a:xfrm>
            <a:off x="21534427" y="1046147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Oval 527"/>
          <p:cNvSpPr/>
          <p:nvPr/>
        </p:nvSpPr>
        <p:spPr>
          <a:xfrm>
            <a:off x="21689561" y="1026159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Oval 528"/>
          <p:cNvSpPr/>
          <p:nvPr/>
        </p:nvSpPr>
        <p:spPr>
          <a:xfrm>
            <a:off x="21839147" y="1006286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0" name="Oval 529"/>
          <p:cNvSpPr/>
          <p:nvPr/>
        </p:nvSpPr>
        <p:spPr>
          <a:xfrm>
            <a:off x="21810762" y="983315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1" name="Oval 530"/>
          <p:cNvSpPr/>
          <p:nvPr/>
        </p:nvSpPr>
        <p:spPr>
          <a:xfrm>
            <a:off x="22087509" y="1015873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2" name="Oval 531"/>
          <p:cNvSpPr/>
          <p:nvPr/>
        </p:nvSpPr>
        <p:spPr>
          <a:xfrm>
            <a:off x="21933411" y="1038471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Oval 532"/>
          <p:cNvSpPr/>
          <p:nvPr/>
        </p:nvSpPr>
        <p:spPr>
          <a:xfrm>
            <a:off x="22103305" y="1052026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4" name="Oval 533"/>
          <p:cNvSpPr/>
          <p:nvPr/>
        </p:nvSpPr>
        <p:spPr>
          <a:xfrm>
            <a:off x="22257971" y="1035587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5" name="Oval 534"/>
          <p:cNvSpPr/>
          <p:nvPr/>
        </p:nvSpPr>
        <p:spPr>
          <a:xfrm>
            <a:off x="22457598" y="1023246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Oval 535"/>
          <p:cNvSpPr/>
          <p:nvPr/>
        </p:nvSpPr>
        <p:spPr>
          <a:xfrm>
            <a:off x="22649710" y="1041729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Oval 536"/>
          <p:cNvSpPr/>
          <p:nvPr/>
        </p:nvSpPr>
        <p:spPr>
          <a:xfrm>
            <a:off x="22893591" y="1027709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Oval 537"/>
          <p:cNvSpPr/>
          <p:nvPr/>
        </p:nvSpPr>
        <p:spPr>
          <a:xfrm>
            <a:off x="22087509" y="985673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Oval 538"/>
          <p:cNvSpPr/>
          <p:nvPr/>
        </p:nvSpPr>
        <p:spPr>
          <a:xfrm>
            <a:off x="22101787" y="965322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Oval 539"/>
          <p:cNvSpPr/>
          <p:nvPr/>
        </p:nvSpPr>
        <p:spPr>
          <a:xfrm>
            <a:off x="21902772" y="939499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Oval 540"/>
          <p:cNvSpPr/>
          <p:nvPr/>
        </p:nvSpPr>
        <p:spPr>
          <a:xfrm>
            <a:off x="21692792" y="911482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Oval 541"/>
          <p:cNvSpPr/>
          <p:nvPr/>
        </p:nvSpPr>
        <p:spPr>
          <a:xfrm>
            <a:off x="21475903" y="995785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Oval 542"/>
          <p:cNvSpPr/>
          <p:nvPr/>
        </p:nvSpPr>
        <p:spPr>
          <a:xfrm>
            <a:off x="21185907" y="979251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4" name="Oval 543"/>
          <p:cNvSpPr/>
          <p:nvPr/>
        </p:nvSpPr>
        <p:spPr>
          <a:xfrm>
            <a:off x="20851447" y="963678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5" name="Oval 544"/>
          <p:cNvSpPr/>
          <p:nvPr/>
        </p:nvSpPr>
        <p:spPr>
          <a:xfrm>
            <a:off x="20459873" y="951424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6" name="Oval 545"/>
          <p:cNvSpPr/>
          <p:nvPr/>
        </p:nvSpPr>
        <p:spPr>
          <a:xfrm>
            <a:off x="20028619" y="957720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7" name="Oval 546"/>
          <p:cNvSpPr/>
          <p:nvPr/>
        </p:nvSpPr>
        <p:spPr>
          <a:xfrm>
            <a:off x="19632116" y="966910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8" name="Oval 547"/>
          <p:cNvSpPr/>
          <p:nvPr/>
        </p:nvSpPr>
        <p:spPr>
          <a:xfrm>
            <a:off x="20608159" y="982399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9" name="Oval 548"/>
          <p:cNvSpPr/>
          <p:nvPr/>
        </p:nvSpPr>
        <p:spPr>
          <a:xfrm>
            <a:off x="20607892" y="1000319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0" name="Oval 549"/>
          <p:cNvSpPr/>
          <p:nvPr/>
        </p:nvSpPr>
        <p:spPr>
          <a:xfrm>
            <a:off x="20835771" y="1003028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1" name="Oval 550"/>
          <p:cNvSpPr/>
          <p:nvPr/>
        </p:nvSpPr>
        <p:spPr>
          <a:xfrm>
            <a:off x="20364326" y="1000319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2" name="Oval 551"/>
          <p:cNvSpPr/>
          <p:nvPr/>
        </p:nvSpPr>
        <p:spPr>
          <a:xfrm>
            <a:off x="20134547" y="994407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Oval 552"/>
          <p:cNvSpPr/>
          <p:nvPr/>
        </p:nvSpPr>
        <p:spPr>
          <a:xfrm>
            <a:off x="19983279" y="1008040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4" name="Oval 553"/>
          <p:cNvSpPr/>
          <p:nvPr/>
        </p:nvSpPr>
        <p:spPr>
          <a:xfrm>
            <a:off x="20226041" y="1012654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Oval 554"/>
          <p:cNvSpPr/>
          <p:nvPr/>
        </p:nvSpPr>
        <p:spPr>
          <a:xfrm>
            <a:off x="20062567" y="1028906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6" name="Oval 555"/>
          <p:cNvSpPr/>
          <p:nvPr/>
        </p:nvSpPr>
        <p:spPr>
          <a:xfrm>
            <a:off x="20317453" y="1029523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7" name="Oval 556"/>
          <p:cNvSpPr/>
          <p:nvPr/>
        </p:nvSpPr>
        <p:spPr>
          <a:xfrm>
            <a:off x="20507748" y="1022211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8" name="Oval 557"/>
          <p:cNvSpPr/>
          <p:nvPr/>
        </p:nvSpPr>
        <p:spPr>
          <a:xfrm>
            <a:off x="20701840" y="1024292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9" name="Oval 558"/>
          <p:cNvSpPr/>
          <p:nvPr/>
        </p:nvSpPr>
        <p:spPr>
          <a:xfrm>
            <a:off x="20926994" y="1021733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0" name="Oval 559"/>
          <p:cNvSpPr/>
          <p:nvPr/>
        </p:nvSpPr>
        <p:spPr>
          <a:xfrm>
            <a:off x="20611851" y="1042625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1" name="Oval 560"/>
          <p:cNvSpPr/>
          <p:nvPr/>
        </p:nvSpPr>
        <p:spPr>
          <a:xfrm>
            <a:off x="20445147" y="1053272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2" name="Oval 561"/>
          <p:cNvSpPr/>
          <p:nvPr/>
        </p:nvSpPr>
        <p:spPr>
          <a:xfrm>
            <a:off x="20244401" y="1048652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Oval 562"/>
          <p:cNvSpPr/>
          <p:nvPr/>
        </p:nvSpPr>
        <p:spPr>
          <a:xfrm>
            <a:off x="20286466" y="1069041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Oval 563"/>
          <p:cNvSpPr/>
          <p:nvPr/>
        </p:nvSpPr>
        <p:spPr>
          <a:xfrm>
            <a:off x="20047265" y="1056348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Oval 564"/>
          <p:cNvSpPr/>
          <p:nvPr/>
        </p:nvSpPr>
        <p:spPr>
          <a:xfrm>
            <a:off x="20093143" y="1080761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Oval 565"/>
          <p:cNvSpPr/>
          <p:nvPr/>
        </p:nvSpPr>
        <p:spPr>
          <a:xfrm>
            <a:off x="20286466" y="1090011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Oval 566"/>
          <p:cNvSpPr/>
          <p:nvPr/>
        </p:nvSpPr>
        <p:spPr>
          <a:xfrm>
            <a:off x="20518746" y="1083802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8" name="Oval 567"/>
          <p:cNvSpPr/>
          <p:nvPr/>
        </p:nvSpPr>
        <p:spPr>
          <a:xfrm>
            <a:off x="20653033" y="1063989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9" name="Oval 568"/>
          <p:cNvSpPr/>
          <p:nvPr/>
        </p:nvSpPr>
        <p:spPr>
          <a:xfrm>
            <a:off x="20854614" y="1046965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0" name="Oval 569"/>
          <p:cNvSpPr/>
          <p:nvPr/>
        </p:nvSpPr>
        <p:spPr>
          <a:xfrm>
            <a:off x="21068120" y="1050008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1" name="Oval 570"/>
          <p:cNvSpPr/>
          <p:nvPr/>
        </p:nvSpPr>
        <p:spPr>
          <a:xfrm>
            <a:off x="21143738" y="1028906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2" name="Oval 571"/>
          <p:cNvSpPr/>
          <p:nvPr/>
        </p:nvSpPr>
        <p:spPr>
          <a:xfrm>
            <a:off x="21415266" y="1015671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" name="Oval 572"/>
          <p:cNvSpPr/>
          <p:nvPr/>
        </p:nvSpPr>
        <p:spPr>
          <a:xfrm>
            <a:off x="21171130" y="1005321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" name="Oval 573"/>
          <p:cNvSpPr/>
          <p:nvPr/>
        </p:nvSpPr>
        <p:spPr>
          <a:xfrm>
            <a:off x="20883104" y="1070713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5" name="Oval 574"/>
          <p:cNvSpPr/>
          <p:nvPr/>
        </p:nvSpPr>
        <p:spPr>
          <a:xfrm>
            <a:off x="21108926" y="1069088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6" name="Oval 575"/>
          <p:cNvSpPr/>
          <p:nvPr/>
        </p:nvSpPr>
        <p:spPr>
          <a:xfrm>
            <a:off x="20775083" y="1088621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7" name="Oval 576"/>
          <p:cNvSpPr/>
          <p:nvPr/>
        </p:nvSpPr>
        <p:spPr>
          <a:xfrm>
            <a:off x="20657479" y="1113032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8" name="Oval 577"/>
          <p:cNvSpPr/>
          <p:nvPr/>
        </p:nvSpPr>
        <p:spPr>
          <a:xfrm>
            <a:off x="20277563" y="1107049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9" name="Oval 578"/>
          <p:cNvSpPr/>
          <p:nvPr/>
        </p:nvSpPr>
        <p:spPr>
          <a:xfrm>
            <a:off x="20424416" y="1119156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0" name="Oval 579"/>
          <p:cNvSpPr/>
          <p:nvPr/>
        </p:nvSpPr>
        <p:spPr>
          <a:xfrm>
            <a:off x="20184251" y="1123300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1" name="Oval 580"/>
          <p:cNvSpPr/>
          <p:nvPr/>
        </p:nvSpPr>
        <p:spPr>
          <a:xfrm>
            <a:off x="19985613" y="1114110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Oval 581"/>
          <p:cNvSpPr/>
          <p:nvPr/>
        </p:nvSpPr>
        <p:spPr>
          <a:xfrm>
            <a:off x="19772610" y="1111135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Oval 582"/>
          <p:cNvSpPr/>
          <p:nvPr/>
        </p:nvSpPr>
        <p:spPr>
          <a:xfrm>
            <a:off x="19924808" y="1095887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4" name="Oval 583"/>
          <p:cNvSpPr/>
          <p:nvPr/>
        </p:nvSpPr>
        <p:spPr>
          <a:xfrm>
            <a:off x="19600921" y="1094303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5" name="Oval 584"/>
          <p:cNvSpPr/>
          <p:nvPr/>
        </p:nvSpPr>
        <p:spPr>
          <a:xfrm>
            <a:off x="19422318" y="1076118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6" name="Oval 585"/>
          <p:cNvSpPr/>
          <p:nvPr/>
        </p:nvSpPr>
        <p:spPr>
          <a:xfrm>
            <a:off x="19269639" y="1056222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7" name="Oval 586"/>
          <p:cNvSpPr/>
          <p:nvPr/>
        </p:nvSpPr>
        <p:spPr>
          <a:xfrm>
            <a:off x="19464357" y="1052026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Oval 587"/>
          <p:cNvSpPr/>
          <p:nvPr/>
        </p:nvSpPr>
        <p:spPr>
          <a:xfrm>
            <a:off x="19300201" y="103037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9" name="Oval 588"/>
          <p:cNvSpPr/>
          <p:nvPr/>
        </p:nvSpPr>
        <p:spPr>
          <a:xfrm>
            <a:off x="18965741" y="1015160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0" name="Oval 589"/>
          <p:cNvSpPr/>
          <p:nvPr/>
        </p:nvSpPr>
        <p:spPr>
          <a:xfrm>
            <a:off x="19178946" y="949617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1" name="Oval 590"/>
          <p:cNvSpPr/>
          <p:nvPr/>
        </p:nvSpPr>
        <p:spPr>
          <a:xfrm>
            <a:off x="18901776" y="968521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Oval 591"/>
          <p:cNvSpPr/>
          <p:nvPr/>
        </p:nvSpPr>
        <p:spPr>
          <a:xfrm>
            <a:off x="18243497" y="989594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Oval 592"/>
          <p:cNvSpPr/>
          <p:nvPr/>
        </p:nvSpPr>
        <p:spPr>
          <a:xfrm>
            <a:off x="18265904" y="1025183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Oval 593"/>
          <p:cNvSpPr/>
          <p:nvPr/>
        </p:nvSpPr>
        <p:spPr>
          <a:xfrm>
            <a:off x="18082813" y="1057705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5" name="Oval 594"/>
          <p:cNvSpPr/>
          <p:nvPr/>
        </p:nvSpPr>
        <p:spPr>
          <a:xfrm>
            <a:off x="18386184" y="1104411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Oval 595"/>
          <p:cNvSpPr/>
          <p:nvPr/>
        </p:nvSpPr>
        <p:spPr>
          <a:xfrm>
            <a:off x="17930661" y="1095512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Oval 596"/>
          <p:cNvSpPr/>
          <p:nvPr/>
        </p:nvSpPr>
        <p:spPr>
          <a:xfrm>
            <a:off x="17398642" y="1076118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8" name="Oval 597"/>
          <p:cNvSpPr/>
          <p:nvPr/>
        </p:nvSpPr>
        <p:spPr>
          <a:xfrm>
            <a:off x="16876709" y="1055602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9" name="Oval 598"/>
          <p:cNvSpPr/>
          <p:nvPr/>
        </p:nvSpPr>
        <p:spPr>
          <a:xfrm>
            <a:off x="16957208" y="1082195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0" name="Oval 599"/>
          <p:cNvSpPr/>
          <p:nvPr/>
        </p:nvSpPr>
        <p:spPr>
          <a:xfrm>
            <a:off x="15215184" y="939458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1" name="Oval 600"/>
          <p:cNvSpPr/>
          <p:nvPr/>
        </p:nvSpPr>
        <p:spPr>
          <a:xfrm>
            <a:off x="15001595" y="945856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Oval 601"/>
          <p:cNvSpPr/>
          <p:nvPr/>
        </p:nvSpPr>
        <p:spPr>
          <a:xfrm>
            <a:off x="15491702" y="972036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3" name="Oval 602"/>
          <p:cNvSpPr/>
          <p:nvPr/>
        </p:nvSpPr>
        <p:spPr>
          <a:xfrm>
            <a:off x="15751147" y="961324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Oval 603"/>
          <p:cNvSpPr/>
          <p:nvPr/>
        </p:nvSpPr>
        <p:spPr>
          <a:xfrm>
            <a:off x="15702573" y="8929022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Oval 604"/>
          <p:cNvSpPr/>
          <p:nvPr/>
        </p:nvSpPr>
        <p:spPr>
          <a:xfrm>
            <a:off x="16261787" y="835312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Oval 605"/>
          <p:cNvSpPr/>
          <p:nvPr/>
        </p:nvSpPr>
        <p:spPr>
          <a:xfrm>
            <a:off x="16435700" y="821959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Oval 606"/>
          <p:cNvSpPr/>
          <p:nvPr/>
        </p:nvSpPr>
        <p:spPr>
          <a:xfrm>
            <a:off x="16451793" y="796980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8" name="Oval 607"/>
          <p:cNvSpPr/>
          <p:nvPr/>
        </p:nvSpPr>
        <p:spPr>
          <a:xfrm>
            <a:off x="16560378" y="7761249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9" name="Oval 608"/>
          <p:cNvSpPr/>
          <p:nvPr/>
        </p:nvSpPr>
        <p:spPr>
          <a:xfrm>
            <a:off x="16826208" y="827375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Oval 609"/>
          <p:cNvSpPr/>
          <p:nvPr/>
        </p:nvSpPr>
        <p:spPr>
          <a:xfrm>
            <a:off x="17505234" y="946534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610"/>
          <p:cNvSpPr/>
          <p:nvPr/>
        </p:nvSpPr>
        <p:spPr>
          <a:xfrm>
            <a:off x="16752546" y="751937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611"/>
          <p:cNvSpPr/>
          <p:nvPr/>
        </p:nvSpPr>
        <p:spPr>
          <a:xfrm>
            <a:off x="16737532" y="770688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Oval 612"/>
          <p:cNvSpPr/>
          <p:nvPr/>
        </p:nvSpPr>
        <p:spPr>
          <a:xfrm>
            <a:off x="16924646" y="751273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4" name="Oval 613"/>
          <p:cNvSpPr/>
          <p:nvPr/>
        </p:nvSpPr>
        <p:spPr>
          <a:xfrm>
            <a:off x="16938655" y="768577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5" name="Oval 614"/>
          <p:cNvSpPr/>
          <p:nvPr/>
        </p:nvSpPr>
        <p:spPr>
          <a:xfrm>
            <a:off x="17090903" y="757762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6" name="Oval 615"/>
          <p:cNvSpPr/>
          <p:nvPr/>
        </p:nvSpPr>
        <p:spPr>
          <a:xfrm>
            <a:off x="17075817" y="7412360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7" name="Oval 616"/>
          <p:cNvSpPr/>
          <p:nvPr/>
        </p:nvSpPr>
        <p:spPr>
          <a:xfrm>
            <a:off x="17061750" y="788081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Oval 617"/>
          <p:cNvSpPr/>
          <p:nvPr/>
        </p:nvSpPr>
        <p:spPr>
          <a:xfrm>
            <a:off x="17240536" y="749069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9" name="Oval 618"/>
          <p:cNvSpPr/>
          <p:nvPr/>
        </p:nvSpPr>
        <p:spPr>
          <a:xfrm>
            <a:off x="17544962" y="742956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0" name="Oval 619"/>
          <p:cNvSpPr/>
          <p:nvPr/>
        </p:nvSpPr>
        <p:spPr>
          <a:xfrm>
            <a:off x="17225962" y="727842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1" name="Oval 620"/>
          <p:cNvSpPr/>
          <p:nvPr/>
        </p:nvSpPr>
        <p:spPr>
          <a:xfrm>
            <a:off x="17011877" y="712394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2" name="Oval 621"/>
          <p:cNvSpPr/>
          <p:nvPr/>
        </p:nvSpPr>
        <p:spPr>
          <a:xfrm>
            <a:off x="17163547" y="692613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Oval 622"/>
          <p:cNvSpPr/>
          <p:nvPr/>
        </p:nvSpPr>
        <p:spPr>
          <a:xfrm>
            <a:off x="17213690" y="710273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Oval 623"/>
          <p:cNvSpPr/>
          <p:nvPr/>
        </p:nvSpPr>
        <p:spPr>
          <a:xfrm>
            <a:off x="17441487" y="716839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5" name="Oval 624"/>
          <p:cNvSpPr/>
          <p:nvPr/>
        </p:nvSpPr>
        <p:spPr>
          <a:xfrm>
            <a:off x="17633955" y="7099930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Oval 625"/>
          <p:cNvSpPr/>
          <p:nvPr/>
        </p:nvSpPr>
        <p:spPr>
          <a:xfrm>
            <a:off x="17791463" y="733094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Oval 626"/>
          <p:cNvSpPr/>
          <p:nvPr/>
        </p:nvSpPr>
        <p:spPr>
          <a:xfrm>
            <a:off x="17411942" y="696401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Oval 627"/>
          <p:cNvSpPr/>
          <p:nvPr/>
        </p:nvSpPr>
        <p:spPr>
          <a:xfrm>
            <a:off x="17756813" y="697235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Oval 628"/>
          <p:cNvSpPr/>
          <p:nvPr/>
        </p:nvSpPr>
        <p:spPr>
          <a:xfrm>
            <a:off x="17511697" y="681463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Oval 629"/>
          <p:cNvSpPr/>
          <p:nvPr/>
        </p:nvSpPr>
        <p:spPr>
          <a:xfrm>
            <a:off x="17821822" y="678336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Oval 630"/>
          <p:cNvSpPr/>
          <p:nvPr/>
        </p:nvSpPr>
        <p:spPr>
          <a:xfrm>
            <a:off x="18075695" y="691694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Oval 631"/>
          <p:cNvSpPr/>
          <p:nvPr/>
        </p:nvSpPr>
        <p:spPr>
          <a:xfrm>
            <a:off x="18365947" y="690592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Oval 632"/>
          <p:cNvSpPr/>
          <p:nvPr/>
        </p:nvSpPr>
        <p:spPr>
          <a:xfrm>
            <a:off x="17785710" y="6582266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Oval 633"/>
          <p:cNvSpPr/>
          <p:nvPr/>
        </p:nvSpPr>
        <p:spPr>
          <a:xfrm>
            <a:off x="17693770" y="645998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Oval 634"/>
          <p:cNvSpPr/>
          <p:nvPr/>
        </p:nvSpPr>
        <p:spPr>
          <a:xfrm>
            <a:off x="17937869" y="643007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Oval 635"/>
          <p:cNvSpPr/>
          <p:nvPr/>
        </p:nvSpPr>
        <p:spPr>
          <a:xfrm>
            <a:off x="17482113" y="647748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Oval 636"/>
          <p:cNvSpPr/>
          <p:nvPr/>
        </p:nvSpPr>
        <p:spPr>
          <a:xfrm>
            <a:off x="17496290" y="622086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Oval 637"/>
          <p:cNvSpPr/>
          <p:nvPr/>
        </p:nvSpPr>
        <p:spPr>
          <a:xfrm>
            <a:off x="17238014" y="644841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Oval 638"/>
          <p:cNvSpPr/>
          <p:nvPr/>
        </p:nvSpPr>
        <p:spPr>
          <a:xfrm>
            <a:off x="17250976" y="6215389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0" name="Oval 639"/>
          <p:cNvSpPr/>
          <p:nvPr/>
        </p:nvSpPr>
        <p:spPr>
          <a:xfrm>
            <a:off x="17571492" y="599055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1" name="Oval 640"/>
          <p:cNvSpPr/>
          <p:nvPr/>
        </p:nvSpPr>
        <p:spPr>
          <a:xfrm>
            <a:off x="17828973" y="599245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2" name="Oval 641"/>
          <p:cNvSpPr/>
          <p:nvPr/>
        </p:nvSpPr>
        <p:spPr>
          <a:xfrm>
            <a:off x="17816852" y="573288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3" name="Oval 642"/>
          <p:cNvSpPr/>
          <p:nvPr/>
        </p:nvSpPr>
        <p:spPr>
          <a:xfrm>
            <a:off x="18064510" y="573732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Oval 643"/>
          <p:cNvSpPr/>
          <p:nvPr/>
        </p:nvSpPr>
        <p:spPr>
          <a:xfrm>
            <a:off x="18290452" y="5724484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5" name="Oval 644"/>
          <p:cNvSpPr/>
          <p:nvPr/>
        </p:nvSpPr>
        <p:spPr>
          <a:xfrm>
            <a:off x="18197985" y="549349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6" name="Oval 645"/>
          <p:cNvSpPr/>
          <p:nvPr/>
        </p:nvSpPr>
        <p:spPr>
          <a:xfrm>
            <a:off x="18429066" y="587299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7" name="Oval 646"/>
          <p:cNvSpPr/>
          <p:nvPr/>
        </p:nvSpPr>
        <p:spPr>
          <a:xfrm>
            <a:off x="17722690" y="617482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8" name="Oval 647"/>
          <p:cNvSpPr/>
          <p:nvPr/>
        </p:nvSpPr>
        <p:spPr>
          <a:xfrm>
            <a:off x="17747103" y="630847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9" name="Oval 648"/>
          <p:cNvSpPr/>
          <p:nvPr/>
        </p:nvSpPr>
        <p:spPr>
          <a:xfrm>
            <a:off x="17950774" y="620559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0" name="Oval 649"/>
          <p:cNvSpPr/>
          <p:nvPr/>
        </p:nvSpPr>
        <p:spPr>
          <a:xfrm>
            <a:off x="18075695" y="603703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1" name="Oval 650"/>
          <p:cNvSpPr/>
          <p:nvPr/>
        </p:nvSpPr>
        <p:spPr>
          <a:xfrm>
            <a:off x="18351592" y="608331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2" name="Oval 651"/>
          <p:cNvSpPr/>
          <p:nvPr/>
        </p:nvSpPr>
        <p:spPr>
          <a:xfrm>
            <a:off x="18356502" y="621931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Oval 652"/>
          <p:cNvSpPr/>
          <p:nvPr/>
        </p:nvSpPr>
        <p:spPr>
          <a:xfrm>
            <a:off x="18631534" y="612829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4" name="Oval 653"/>
          <p:cNvSpPr/>
          <p:nvPr/>
        </p:nvSpPr>
        <p:spPr>
          <a:xfrm>
            <a:off x="18648077" y="587377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5" name="Oval 654"/>
          <p:cNvSpPr/>
          <p:nvPr/>
        </p:nvSpPr>
        <p:spPr>
          <a:xfrm>
            <a:off x="18737223" y="565988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6" name="Oval 655"/>
          <p:cNvSpPr/>
          <p:nvPr/>
        </p:nvSpPr>
        <p:spPr>
          <a:xfrm>
            <a:off x="18823018" y="540236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7" name="Oval 656"/>
          <p:cNvSpPr/>
          <p:nvPr/>
        </p:nvSpPr>
        <p:spPr>
          <a:xfrm>
            <a:off x="18552193" y="524837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8" name="Oval 657"/>
          <p:cNvSpPr/>
          <p:nvPr/>
        </p:nvSpPr>
        <p:spPr>
          <a:xfrm>
            <a:off x="18943630" y="580274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9" name="Oval 658"/>
          <p:cNvSpPr/>
          <p:nvPr/>
        </p:nvSpPr>
        <p:spPr>
          <a:xfrm>
            <a:off x="19116491" y="585839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Oval 659"/>
          <p:cNvSpPr/>
          <p:nvPr/>
        </p:nvSpPr>
        <p:spPr>
          <a:xfrm>
            <a:off x="19252185" y="593266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" name="Oval 660"/>
          <p:cNvSpPr/>
          <p:nvPr/>
        </p:nvSpPr>
        <p:spPr>
          <a:xfrm>
            <a:off x="19352987" y="616487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" name="Oval 661"/>
          <p:cNvSpPr/>
          <p:nvPr/>
        </p:nvSpPr>
        <p:spPr>
          <a:xfrm>
            <a:off x="19409586" y="599785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Oval 662"/>
          <p:cNvSpPr/>
          <p:nvPr/>
        </p:nvSpPr>
        <p:spPr>
          <a:xfrm>
            <a:off x="19693847" y="581440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4" name="Oval 663"/>
          <p:cNvSpPr/>
          <p:nvPr/>
        </p:nvSpPr>
        <p:spPr>
          <a:xfrm>
            <a:off x="20037520" y="580989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Oval 664"/>
          <p:cNvSpPr/>
          <p:nvPr/>
        </p:nvSpPr>
        <p:spPr>
          <a:xfrm>
            <a:off x="19778561" y="603930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Oval 665"/>
          <p:cNvSpPr/>
          <p:nvPr/>
        </p:nvSpPr>
        <p:spPr>
          <a:xfrm>
            <a:off x="20436423" y="587273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Oval 666"/>
          <p:cNvSpPr/>
          <p:nvPr/>
        </p:nvSpPr>
        <p:spPr>
          <a:xfrm>
            <a:off x="20232769" y="563180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Oval 667"/>
          <p:cNvSpPr/>
          <p:nvPr/>
        </p:nvSpPr>
        <p:spPr>
          <a:xfrm>
            <a:off x="20362003" y="536977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9" name="Oval 668"/>
          <p:cNvSpPr/>
          <p:nvPr/>
        </p:nvSpPr>
        <p:spPr>
          <a:xfrm>
            <a:off x="19933663" y="543128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0" name="Oval 669"/>
          <p:cNvSpPr/>
          <p:nvPr/>
        </p:nvSpPr>
        <p:spPr>
          <a:xfrm>
            <a:off x="19553503" y="560973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1" name="Oval 670"/>
          <p:cNvSpPr/>
          <p:nvPr/>
        </p:nvSpPr>
        <p:spPr>
          <a:xfrm>
            <a:off x="20078146" y="486975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2" name="Oval 671"/>
          <p:cNvSpPr/>
          <p:nvPr/>
        </p:nvSpPr>
        <p:spPr>
          <a:xfrm>
            <a:off x="20248163" y="4976652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3" name="Oval 672"/>
          <p:cNvSpPr/>
          <p:nvPr/>
        </p:nvSpPr>
        <p:spPr>
          <a:xfrm>
            <a:off x="19928764" y="505109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4" name="Oval 673"/>
          <p:cNvSpPr/>
          <p:nvPr/>
        </p:nvSpPr>
        <p:spPr>
          <a:xfrm>
            <a:off x="19698847" y="485551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5" name="Oval 674"/>
          <p:cNvSpPr/>
          <p:nvPr/>
        </p:nvSpPr>
        <p:spPr>
          <a:xfrm>
            <a:off x="19989000" y="453467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6" name="Oval 675"/>
          <p:cNvSpPr/>
          <p:nvPr/>
        </p:nvSpPr>
        <p:spPr>
          <a:xfrm>
            <a:off x="19698847" y="407753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7" name="Oval 676"/>
          <p:cNvSpPr/>
          <p:nvPr/>
        </p:nvSpPr>
        <p:spPr>
          <a:xfrm>
            <a:off x="19582904" y="4289332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8" name="Oval 677"/>
          <p:cNvSpPr/>
          <p:nvPr/>
        </p:nvSpPr>
        <p:spPr>
          <a:xfrm>
            <a:off x="18006257" y="737643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9" name="Oval 678"/>
          <p:cNvSpPr/>
          <p:nvPr/>
        </p:nvSpPr>
        <p:spPr>
          <a:xfrm>
            <a:off x="18228576" y="744379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0" name="Oval 679"/>
          <p:cNvSpPr/>
          <p:nvPr/>
        </p:nvSpPr>
        <p:spPr>
          <a:xfrm>
            <a:off x="18373171" y="796121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1" name="Oval 680"/>
          <p:cNvSpPr/>
          <p:nvPr/>
        </p:nvSpPr>
        <p:spPr>
          <a:xfrm>
            <a:off x="18266391" y="815989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2" name="Oval 681"/>
          <p:cNvSpPr/>
          <p:nvPr/>
        </p:nvSpPr>
        <p:spPr>
          <a:xfrm>
            <a:off x="18525359" y="814476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3" name="Oval 682"/>
          <p:cNvSpPr/>
          <p:nvPr/>
        </p:nvSpPr>
        <p:spPr>
          <a:xfrm>
            <a:off x="18373171" y="843412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4" name="Oval 683"/>
          <p:cNvSpPr/>
          <p:nvPr/>
        </p:nvSpPr>
        <p:spPr>
          <a:xfrm>
            <a:off x="18922546" y="814393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5" name="Oval 684"/>
          <p:cNvSpPr/>
          <p:nvPr/>
        </p:nvSpPr>
        <p:spPr>
          <a:xfrm>
            <a:off x="18749516" y="7871364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6" name="Oval 685"/>
          <p:cNvSpPr/>
          <p:nvPr/>
        </p:nvSpPr>
        <p:spPr>
          <a:xfrm>
            <a:off x="19759981" y="712414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7" name="Oval 686"/>
          <p:cNvSpPr/>
          <p:nvPr/>
        </p:nvSpPr>
        <p:spPr>
          <a:xfrm>
            <a:off x="20226165" y="7396066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8" name="Oval 687"/>
          <p:cNvSpPr/>
          <p:nvPr/>
        </p:nvSpPr>
        <p:spPr>
          <a:xfrm>
            <a:off x="20125995" y="823817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9" name="Oval 688"/>
          <p:cNvSpPr/>
          <p:nvPr/>
        </p:nvSpPr>
        <p:spPr>
          <a:xfrm>
            <a:off x="20500644" y="817193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Oval 689"/>
          <p:cNvSpPr/>
          <p:nvPr/>
        </p:nvSpPr>
        <p:spPr>
          <a:xfrm>
            <a:off x="17619567" y="795146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Oval 690"/>
          <p:cNvSpPr/>
          <p:nvPr/>
        </p:nvSpPr>
        <p:spPr>
          <a:xfrm>
            <a:off x="17714501" y="8511080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2" name="Oval 691"/>
          <p:cNvSpPr/>
          <p:nvPr/>
        </p:nvSpPr>
        <p:spPr>
          <a:xfrm>
            <a:off x="18060607" y="8700721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9" name="Oval 698"/>
          <p:cNvSpPr/>
          <p:nvPr/>
        </p:nvSpPr>
        <p:spPr>
          <a:xfrm>
            <a:off x="19861339" y="933619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0" name="Oval 699"/>
          <p:cNvSpPr/>
          <p:nvPr/>
        </p:nvSpPr>
        <p:spPr>
          <a:xfrm>
            <a:off x="19722895" y="918690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Oval 700"/>
          <p:cNvSpPr/>
          <p:nvPr/>
        </p:nvSpPr>
        <p:spPr>
          <a:xfrm>
            <a:off x="19933875" y="907931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2" name="Oval 701"/>
          <p:cNvSpPr/>
          <p:nvPr/>
        </p:nvSpPr>
        <p:spPr>
          <a:xfrm>
            <a:off x="20810855" y="6662163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3" name="Oval 702"/>
          <p:cNvSpPr/>
          <p:nvPr/>
        </p:nvSpPr>
        <p:spPr>
          <a:xfrm>
            <a:off x="20796226" y="641802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4" name="Oval 703"/>
          <p:cNvSpPr/>
          <p:nvPr/>
        </p:nvSpPr>
        <p:spPr>
          <a:xfrm>
            <a:off x="20978974" y="637136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Oval 704"/>
          <p:cNvSpPr/>
          <p:nvPr/>
        </p:nvSpPr>
        <p:spPr>
          <a:xfrm>
            <a:off x="21136792" y="6245561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6" name="Oval 705"/>
          <p:cNvSpPr/>
          <p:nvPr/>
        </p:nvSpPr>
        <p:spPr>
          <a:xfrm>
            <a:off x="20658043" y="615900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7" name="Oval 706"/>
          <p:cNvSpPr/>
          <p:nvPr/>
        </p:nvSpPr>
        <p:spPr>
          <a:xfrm>
            <a:off x="20549019" y="600240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8" name="Oval 707"/>
          <p:cNvSpPr/>
          <p:nvPr/>
        </p:nvSpPr>
        <p:spPr>
          <a:xfrm>
            <a:off x="20456719" y="609321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9" name="Oval 708"/>
          <p:cNvSpPr/>
          <p:nvPr/>
        </p:nvSpPr>
        <p:spPr>
          <a:xfrm>
            <a:off x="20347277" y="619808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0" name="Oval 709"/>
          <p:cNvSpPr/>
          <p:nvPr/>
        </p:nvSpPr>
        <p:spPr>
          <a:xfrm>
            <a:off x="21474415" y="665741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1" name="Oval 710"/>
          <p:cNvSpPr/>
          <p:nvPr/>
        </p:nvSpPr>
        <p:spPr>
          <a:xfrm>
            <a:off x="21558113" y="606653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2" name="Oval 711"/>
          <p:cNvSpPr/>
          <p:nvPr/>
        </p:nvSpPr>
        <p:spPr>
          <a:xfrm>
            <a:off x="21182448" y="6055235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3" name="Oval 712"/>
          <p:cNvSpPr/>
          <p:nvPr/>
        </p:nvSpPr>
        <p:spPr>
          <a:xfrm>
            <a:off x="21313944" y="574737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4" name="Oval 713"/>
          <p:cNvSpPr/>
          <p:nvPr/>
        </p:nvSpPr>
        <p:spPr>
          <a:xfrm>
            <a:off x="21007557" y="569306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5" name="Oval 714"/>
          <p:cNvSpPr/>
          <p:nvPr/>
        </p:nvSpPr>
        <p:spPr>
          <a:xfrm>
            <a:off x="21588591" y="557124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Oval 715"/>
          <p:cNvSpPr/>
          <p:nvPr/>
        </p:nvSpPr>
        <p:spPr>
          <a:xfrm>
            <a:off x="22289995" y="519051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7" name="Oval 716"/>
          <p:cNvSpPr/>
          <p:nvPr/>
        </p:nvSpPr>
        <p:spPr>
          <a:xfrm>
            <a:off x="22473756" y="549349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8" name="Oval 717"/>
          <p:cNvSpPr/>
          <p:nvPr/>
        </p:nvSpPr>
        <p:spPr>
          <a:xfrm>
            <a:off x="22349671" y="5997935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9" name="Oval 718"/>
          <p:cNvSpPr/>
          <p:nvPr/>
        </p:nvSpPr>
        <p:spPr>
          <a:xfrm>
            <a:off x="21108177" y="288825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0" name="Oval 719"/>
          <p:cNvSpPr/>
          <p:nvPr/>
        </p:nvSpPr>
        <p:spPr>
          <a:xfrm>
            <a:off x="21655479" y="328762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1" name="Oval 720"/>
          <p:cNvSpPr/>
          <p:nvPr/>
        </p:nvSpPr>
        <p:spPr>
          <a:xfrm>
            <a:off x="20406599" y="449837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2" name="Oval 721"/>
          <p:cNvSpPr/>
          <p:nvPr/>
        </p:nvSpPr>
        <p:spPr>
          <a:xfrm>
            <a:off x="20629391" y="457964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3" name="Oval 722"/>
          <p:cNvSpPr/>
          <p:nvPr/>
        </p:nvSpPr>
        <p:spPr>
          <a:xfrm>
            <a:off x="20810855" y="444324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4" name="Oval 723"/>
          <p:cNvSpPr/>
          <p:nvPr/>
        </p:nvSpPr>
        <p:spPr>
          <a:xfrm>
            <a:off x="20836783" y="473329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5" name="Oval 724"/>
          <p:cNvSpPr/>
          <p:nvPr/>
        </p:nvSpPr>
        <p:spPr>
          <a:xfrm>
            <a:off x="21032610" y="457928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6" name="Oval 725"/>
          <p:cNvSpPr/>
          <p:nvPr/>
        </p:nvSpPr>
        <p:spPr>
          <a:xfrm>
            <a:off x="21322030" y="4544153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7" name="Oval 726"/>
          <p:cNvSpPr/>
          <p:nvPr/>
        </p:nvSpPr>
        <p:spPr>
          <a:xfrm>
            <a:off x="21181817" y="476281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8" name="Oval 727"/>
          <p:cNvSpPr/>
          <p:nvPr/>
        </p:nvSpPr>
        <p:spPr>
          <a:xfrm>
            <a:off x="21423437" y="482482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9" name="Oval 728"/>
          <p:cNvSpPr/>
          <p:nvPr/>
        </p:nvSpPr>
        <p:spPr>
          <a:xfrm>
            <a:off x="21290767" y="498621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Oval 729"/>
          <p:cNvSpPr/>
          <p:nvPr/>
        </p:nvSpPr>
        <p:spPr>
          <a:xfrm>
            <a:off x="20424416" y="508503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1" name="Oval 730"/>
          <p:cNvSpPr/>
          <p:nvPr/>
        </p:nvSpPr>
        <p:spPr>
          <a:xfrm>
            <a:off x="20598063" y="5235857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2" name="Oval 731"/>
          <p:cNvSpPr/>
          <p:nvPr/>
        </p:nvSpPr>
        <p:spPr>
          <a:xfrm>
            <a:off x="20841975" y="5251381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3" name="Oval 732"/>
          <p:cNvSpPr/>
          <p:nvPr/>
        </p:nvSpPr>
        <p:spPr>
          <a:xfrm>
            <a:off x="21069485" y="523663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4" name="Oval 733"/>
          <p:cNvSpPr/>
          <p:nvPr/>
        </p:nvSpPr>
        <p:spPr>
          <a:xfrm>
            <a:off x="20780282" y="500830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5" name="Oval 734"/>
          <p:cNvSpPr/>
          <p:nvPr/>
        </p:nvSpPr>
        <p:spPr>
          <a:xfrm>
            <a:off x="20718537" y="5465856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6" name="Oval 735"/>
          <p:cNvSpPr/>
          <p:nvPr/>
        </p:nvSpPr>
        <p:spPr>
          <a:xfrm>
            <a:off x="21422303" y="520614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7" name="Oval 736"/>
          <p:cNvSpPr/>
          <p:nvPr/>
        </p:nvSpPr>
        <p:spPr>
          <a:xfrm>
            <a:off x="21637394" y="5006350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Oval 737"/>
          <p:cNvSpPr/>
          <p:nvPr/>
        </p:nvSpPr>
        <p:spPr>
          <a:xfrm>
            <a:off x="22080576" y="4848709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9" name="Oval 738"/>
          <p:cNvSpPr/>
          <p:nvPr/>
        </p:nvSpPr>
        <p:spPr>
          <a:xfrm>
            <a:off x="21709203" y="4702349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0" name="Oval 739"/>
          <p:cNvSpPr/>
          <p:nvPr/>
        </p:nvSpPr>
        <p:spPr>
          <a:xfrm>
            <a:off x="22088215" y="4439204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1" name="Oval 740"/>
          <p:cNvSpPr/>
          <p:nvPr/>
        </p:nvSpPr>
        <p:spPr>
          <a:xfrm>
            <a:off x="14518101" y="711476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2" name="Oval 741"/>
          <p:cNvSpPr/>
          <p:nvPr/>
        </p:nvSpPr>
        <p:spPr>
          <a:xfrm>
            <a:off x="14594334" y="727975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Oval 742"/>
          <p:cNvSpPr/>
          <p:nvPr/>
        </p:nvSpPr>
        <p:spPr>
          <a:xfrm>
            <a:off x="14453490" y="741299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4" name="Oval 743"/>
          <p:cNvSpPr/>
          <p:nvPr/>
        </p:nvSpPr>
        <p:spPr>
          <a:xfrm>
            <a:off x="14216009" y="7428449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Oval 744"/>
          <p:cNvSpPr/>
          <p:nvPr/>
        </p:nvSpPr>
        <p:spPr>
          <a:xfrm>
            <a:off x="13986565" y="742481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Oval 745"/>
          <p:cNvSpPr/>
          <p:nvPr/>
        </p:nvSpPr>
        <p:spPr>
          <a:xfrm>
            <a:off x="14205042" y="724090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Oval 746"/>
          <p:cNvSpPr/>
          <p:nvPr/>
        </p:nvSpPr>
        <p:spPr>
          <a:xfrm>
            <a:off x="14045802" y="7033489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8" name="Oval 747"/>
          <p:cNvSpPr/>
          <p:nvPr/>
        </p:nvSpPr>
        <p:spPr>
          <a:xfrm>
            <a:off x="13852783" y="704356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" name="Oval 748"/>
          <p:cNvSpPr/>
          <p:nvPr/>
        </p:nvSpPr>
        <p:spPr>
          <a:xfrm>
            <a:off x="13680021" y="696016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0" name="Oval 749"/>
          <p:cNvSpPr/>
          <p:nvPr/>
        </p:nvSpPr>
        <p:spPr>
          <a:xfrm>
            <a:off x="14230906" y="703133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Oval 750"/>
          <p:cNvSpPr/>
          <p:nvPr/>
        </p:nvSpPr>
        <p:spPr>
          <a:xfrm>
            <a:off x="14035910" y="7181685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Oval 751"/>
          <p:cNvSpPr/>
          <p:nvPr/>
        </p:nvSpPr>
        <p:spPr>
          <a:xfrm>
            <a:off x="14135720" y="684016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Oval 752"/>
          <p:cNvSpPr/>
          <p:nvPr/>
        </p:nvSpPr>
        <p:spPr>
          <a:xfrm>
            <a:off x="13554281" y="682780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Oval 753"/>
          <p:cNvSpPr/>
          <p:nvPr/>
        </p:nvSpPr>
        <p:spPr>
          <a:xfrm>
            <a:off x="13881541" y="686646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Oval 754"/>
          <p:cNvSpPr/>
          <p:nvPr/>
        </p:nvSpPr>
        <p:spPr>
          <a:xfrm>
            <a:off x="13747822" y="673281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2161771" y="5724620"/>
            <a:ext cx="1659100" cy="937987"/>
          </a:xfrm>
          <a:prstGeom prst="ellipse">
            <a:avLst/>
          </a:prstGeom>
          <a:solidFill>
            <a:schemeClr val="bg1">
              <a:lumMod val="85000"/>
              <a:alpha val="90000"/>
            </a:schemeClr>
          </a:solidFill>
          <a:ln w="381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2667793" y="5738995"/>
            <a:ext cx="6639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DZ</a:t>
            </a:r>
          </a:p>
          <a:p>
            <a:r>
              <a:rPr lang="en-US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T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6" name="Oval 755"/>
          <p:cNvSpPr/>
          <p:nvPr/>
        </p:nvSpPr>
        <p:spPr>
          <a:xfrm>
            <a:off x="13569307" y="660855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Oval 756"/>
          <p:cNvSpPr/>
          <p:nvPr/>
        </p:nvSpPr>
        <p:spPr>
          <a:xfrm>
            <a:off x="13703770" y="646137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Oval 757"/>
          <p:cNvSpPr/>
          <p:nvPr/>
        </p:nvSpPr>
        <p:spPr>
          <a:xfrm>
            <a:off x="13815001" y="633405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Oval 758"/>
          <p:cNvSpPr/>
          <p:nvPr/>
        </p:nvSpPr>
        <p:spPr>
          <a:xfrm>
            <a:off x="13843094" y="618315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0" name="Oval 759"/>
          <p:cNvSpPr/>
          <p:nvPr/>
        </p:nvSpPr>
        <p:spPr>
          <a:xfrm>
            <a:off x="14094273" y="666537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Oval 760"/>
          <p:cNvSpPr/>
          <p:nvPr/>
        </p:nvSpPr>
        <p:spPr>
          <a:xfrm>
            <a:off x="14035568" y="6524029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2" name="Oval 761"/>
          <p:cNvSpPr/>
          <p:nvPr/>
        </p:nvSpPr>
        <p:spPr>
          <a:xfrm>
            <a:off x="14000866" y="635911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Oval 762"/>
          <p:cNvSpPr/>
          <p:nvPr/>
        </p:nvSpPr>
        <p:spPr>
          <a:xfrm>
            <a:off x="13455675" y="575023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Oval 763"/>
          <p:cNvSpPr/>
          <p:nvPr/>
        </p:nvSpPr>
        <p:spPr>
          <a:xfrm>
            <a:off x="13687004" y="588894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Oval 764"/>
          <p:cNvSpPr/>
          <p:nvPr/>
        </p:nvSpPr>
        <p:spPr>
          <a:xfrm>
            <a:off x="13545904" y="6463379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Oval 765"/>
          <p:cNvSpPr/>
          <p:nvPr/>
        </p:nvSpPr>
        <p:spPr>
          <a:xfrm>
            <a:off x="13338503" y="653866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Oval 766"/>
          <p:cNvSpPr/>
          <p:nvPr/>
        </p:nvSpPr>
        <p:spPr>
          <a:xfrm>
            <a:off x="13189726" y="6352652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8" name="Oval 767"/>
          <p:cNvSpPr/>
          <p:nvPr/>
        </p:nvSpPr>
        <p:spPr>
          <a:xfrm>
            <a:off x="12859325" y="6671688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Oval 768"/>
          <p:cNvSpPr/>
          <p:nvPr/>
        </p:nvSpPr>
        <p:spPr>
          <a:xfrm>
            <a:off x="12727045" y="6595891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0" name="Oval 769"/>
          <p:cNvSpPr/>
          <p:nvPr/>
        </p:nvSpPr>
        <p:spPr>
          <a:xfrm>
            <a:off x="12984716" y="671327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1" name="Oval 770"/>
          <p:cNvSpPr/>
          <p:nvPr/>
        </p:nvSpPr>
        <p:spPr>
          <a:xfrm>
            <a:off x="13577258" y="5650006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2" name="Oval 771"/>
          <p:cNvSpPr/>
          <p:nvPr/>
        </p:nvSpPr>
        <p:spPr>
          <a:xfrm>
            <a:off x="13102122" y="682226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3" name="Oval 772"/>
          <p:cNvSpPr/>
          <p:nvPr/>
        </p:nvSpPr>
        <p:spPr>
          <a:xfrm>
            <a:off x="13335658" y="6789226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4" name="Oval 773"/>
          <p:cNvSpPr/>
          <p:nvPr/>
        </p:nvSpPr>
        <p:spPr>
          <a:xfrm>
            <a:off x="12969164" y="7013384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5" name="Oval 774"/>
          <p:cNvSpPr/>
          <p:nvPr/>
        </p:nvSpPr>
        <p:spPr>
          <a:xfrm>
            <a:off x="13155008" y="7060514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6" name="Oval 775"/>
          <p:cNvSpPr/>
          <p:nvPr/>
        </p:nvSpPr>
        <p:spPr>
          <a:xfrm>
            <a:off x="13194039" y="724652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Oval 776"/>
          <p:cNvSpPr/>
          <p:nvPr/>
        </p:nvSpPr>
        <p:spPr>
          <a:xfrm>
            <a:off x="13386048" y="726823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" name="Oval 777"/>
          <p:cNvSpPr/>
          <p:nvPr/>
        </p:nvSpPr>
        <p:spPr>
          <a:xfrm>
            <a:off x="13188384" y="7442540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9" name="Oval 778"/>
          <p:cNvSpPr/>
          <p:nvPr/>
        </p:nvSpPr>
        <p:spPr>
          <a:xfrm>
            <a:off x="21153927" y="1252528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Oval 779"/>
          <p:cNvSpPr/>
          <p:nvPr/>
        </p:nvSpPr>
        <p:spPr>
          <a:xfrm>
            <a:off x="21019031" y="1262127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1" name="Oval 780"/>
          <p:cNvSpPr/>
          <p:nvPr/>
        </p:nvSpPr>
        <p:spPr>
          <a:xfrm>
            <a:off x="21058886" y="1276232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2" name="Oval 781"/>
          <p:cNvSpPr/>
          <p:nvPr/>
        </p:nvSpPr>
        <p:spPr>
          <a:xfrm>
            <a:off x="21310621" y="1251957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3" name="Oval 782"/>
          <p:cNvSpPr/>
          <p:nvPr/>
        </p:nvSpPr>
        <p:spPr>
          <a:xfrm>
            <a:off x="21146211" y="1263451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Oval 783"/>
          <p:cNvSpPr/>
          <p:nvPr/>
        </p:nvSpPr>
        <p:spPr>
          <a:xfrm>
            <a:off x="21448915" y="1258990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Oval 784"/>
          <p:cNvSpPr/>
          <p:nvPr/>
        </p:nvSpPr>
        <p:spPr>
          <a:xfrm>
            <a:off x="21270623" y="1267195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Oval 785"/>
          <p:cNvSpPr/>
          <p:nvPr/>
        </p:nvSpPr>
        <p:spPr>
          <a:xfrm>
            <a:off x="21197323" y="1280337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Oval 786"/>
          <p:cNvSpPr/>
          <p:nvPr/>
        </p:nvSpPr>
        <p:spPr>
          <a:xfrm>
            <a:off x="21588022" y="1264781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Oval 787"/>
          <p:cNvSpPr/>
          <p:nvPr/>
        </p:nvSpPr>
        <p:spPr>
          <a:xfrm>
            <a:off x="21400772" y="1270977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Oval 788"/>
          <p:cNvSpPr/>
          <p:nvPr/>
        </p:nvSpPr>
        <p:spPr>
          <a:xfrm>
            <a:off x="21322682" y="1279534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Oval 789"/>
          <p:cNvSpPr/>
          <p:nvPr/>
        </p:nvSpPr>
        <p:spPr>
          <a:xfrm>
            <a:off x="21659337" y="1278012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Oval 790"/>
          <p:cNvSpPr/>
          <p:nvPr/>
        </p:nvSpPr>
        <p:spPr>
          <a:xfrm>
            <a:off x="21505408" y="1281377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Oval 791"/>
          <p:cNvSpPr/>
          <p:nvPr/>
        </p:nvSpPr>
        <p:spPr>
          <a:xfrm>
            <a:off x="21408126" y="1295264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Oval 792"/>
          <p:cNvSpPr/>
          <p:nvPr/>
        </p:nvSpPr>
        <p:spPr>
          <a:xfrm>
            <a:off x="20576917" y="1354367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4" name="Oval 793"/>
          <p:cNvSpPr/>
          <p:nvPr/>
        </p:nvSpPr>
        <p:spPr>
          <a:xfrm>
            <a:off x="20750231" y="1355273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5" name="Oval 794"/>
          <p:cNvSpPr/>
          <p:nvPr/>
        </p:nvSpPr>
        <p:spPr>
          <a:xfrm>
            <a:off x="20936044" y="1361124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6" name="Oval 795"/>
          <p:cNvSpPr/>
          <p:nvPr/>
        </p:nvSpPr>
        <p:spPr>
          <a:xfrm>
            <a:off x="21092671" y="1354203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Oval 796"/>
          <p:cNvSpPr/>
          <p:nvPr/>
        </p:nvSpPr>
        <p:spPr>
          <a:xfrm>
            <a:off x="21232884" y="1348490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Oval 797"/>
          <p:cNvSpPr/>
          <p:nvPr/>
        </p:nvSpPr>
        <p:spPr>
          <a:xfrm>
            <a:off x="21396657" y="13494707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Oval 798"/>
          <p:cNvSpPr/>
          <p:nvPr/>
        </p:nvSpPr>
        <p:spPr>
          <a:xfrm>
            <a:off x="20638488" y="1365816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Oval 799"/>
          <p:cNvSpPr/>
          <p:nvPr/>
        </p:nvSpPr>
        <p:spPr>
          <a:xfrm>
            <a:off x="20672084" y="1338890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1" name="Oval 800"/>
          <p:cNvSpPr/>
          <p:nvPr/>
        </p:nvSpPr>
        <p:spPr>
          <a:xfrm>
            <a:off x="20889894" y="1341669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2" name="Oval 801"/>
          <p:cNvSpPr/>
          <p:nvPr/>
        </p:nvSpPr>
        <p:spPr>
          <a:xfrm>
            <a:off x="21052526" y="1336933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Oval 802"/>
          <p:cNvSpPr/>
          <p:nvPr/>
        </p:nvSpPr>
        <p:spPr>
          <a:xfrm>
            <a:off x="21536870" y="1335773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4" name="Oval 803"/>
          <p:cNvSpPr/>
          <p:nvPr/>
        </p:nvSpPr>
        <p:spPr>
          <a:xfrm>
            <a:off x="21504412" y="1345053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Oval 804"/>
          <p:cNvSpPr/>
          <p:nvPr/>
        </p:nvSpPr>
        <p:spPr>
          <a:xfrm>
            <a:off x="21379811" y="1327878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Oval 805"/>
          <p:cNvSpPr/>
          <p:nvPr/>
        </p:nvSpPr>
        <p:spPr>
          <a:xfrm>
            <a:off x="21246155" y="13326253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Oval 806"/>
          <p:cNvSpPr/>
          <p:nvPr/>
        </p:nvSpPr>
        <p:spPr>
          <a:xfrm>
            <a:off x="20817302" y="1324684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Oval 807"/>
          <p:cNvSpPr/>
          <p:nvPr/>
        </p:nvSpPr>
        <p:spPr>
          <a:xfrm>
            <a:off x="20980254" y="1323997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Oval 808"/>
          <p:cNvSpPr/>
          <p:nvPr/>
        </p:nvSpPr>
        <p:spPr>
          <a:xfrm>
            <a:off x="21137489" y="1326983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Oval 809"/>
          <p:cNvSpPr/>
          <p:nvPr/>
        </p:nvSpPr>
        <p:spPr>
          <a:xfrm>
            <a:off x="21528808" y="13207294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Oval 810"/>
          <p:cNvSpPr/>
          <p:nvPr/>
        </p:nvSpPr>
        <p:spPr>
          <a:xfrm>
            <a:off x="21302974" y="1315273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Oval 811"/>
          <p:cNvSpPr/>
          <p:nvPr/>
        </p:nvSpPr>
        <p:spPr>
          <a:xfrm>
            <a:off x="20668508" y="13217092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Oval 812"/>
          <p:cNvSpPr/>
          <p:nvPr/>
        </p:nvSpPr>
        <p:spPr>
          <a:xfrm>
            <a:off x="20528299" y="13293501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Oval 813"/>
          <p:cNvSpPr/>
          <p:nvPr/>
        </p:nvSpPr>
        <p:spPr>
          <a:xfrm>
            <a:off x="20507909" y="13433089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Oval 814"/>
          <p:cNvSpPr/>
          <p:nvPr/>
        </p:nvSpPr>
        <p:spPr>
          <a:xfrm>
            <a:off x="21014668" y="13480576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Oval 815"/>
          <p:cNvSpPr/>
          <p:nvPr/>
        </p:nvSpPr>
        <p:spPr>
          <a:xfrm>
            <a:off x="20888277" y="13488468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Oval 816"/>
          <p:cNvSpPr/>
          <p:nvPr/>
        </p:nvSpPr>
        <p:spPr>
          <a:xfrm>
            <a:off x="20918411" y="13090595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Oval 817"/>
          <p:cNvSpPr/>
          <p:nvPr/>
        </p:nvSpPr>
        <p:spPr>
          <a:xfrm>
            <a:off x="20549609" y="13172250"/>
            <a:ext cx="178292" cy="1724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" name="Group 62"/>
          <p:cNvGrpSpPr/>
          <p:nvPr/>
        </p:nvGrpSpPr>
        <p:grpSpPr>
          <a:xfrm>
            <a:off x="4388468" y="3740073"/>
            <a:ext cx="1767770" cy="1246480"/>
            <a:chOff x="4388468" y="3740073"/>
            <a:chExt cx="1767770" cy="1246480"/>
          </a:xfrm>
        </p:grpSpPr>
        <p:grpSp>
          <p:nvGrpSpPr>
            <p:cNvPr id="819" name="Group 818"/>
            <p:cNvGrpSpPr/>
            <p:nvPr/>
          </p:nvGrpSpPr>
          <p:grpSpPr>
            <a:xfrm>
              <a:off x="4388468" y="3740073"/>
              <a:ext cx="1767770" cy="1246480"/>
              <a:chOff x="3778974" y="1714575"/>
              <a:chExt cx="1767770" cy="1246480"/>
            </a:xfrm>
          </p:grpSpPr>
          <p:grpSp>
            <p:nvGrpSpPr>
              <p:cNvPr id="820" name="Group 819"/>
              <p:cNvGrpSpPr/>
              <p:nvPr/>
            </p:nvGrpSpPr>
            <p:grpSpPr>
              <a:xfrm>
                <a:off x="3778974" y="1714575"/>
                <a:ext cx="1767770" cy="1246480"/>
                <a:chOff x="1778000" y="978925"/>
                <a:chExt cx="1767770" cy="1246480"/>
              </a:xfrm>
            </p:grpSpPr>
            <p:sp>
              <p:nvSpPr>
                <p:cNvPr id="823" name="Rectangle 822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" name="Freeform 823"/>
                <p:cNvSpPr/>
                <p:nvPr/>
              </p:nvSpPr>
              <p:spPr>
                <a:xfrm>
                  <a:off x="1778000" y="1539816"/>
                  <a:ext cx="1006929" cy="644583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" name="Freeform 824"/>
                <p:cNvSpPr/>
                <p:nvPr/>
              </p:nvSpPr>
              <p:spPr>
                <a:xfrm>
                  <a:off x="1823570" y="1539816"/>
                  <a:ext cx="987363" cy="66151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TextBox 825"/>
                <p:cNvSpPr txBox="1"/>
                <p:nvPr/>
              </p:nvSpPr>
              <p:spPr>
                <a:xfrm>
                  <a:off x="1980759" y="978925"/>
                  <a:ext cx="66236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XX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7" name="TextBox 826"/>
                <p:cNvSpPr txBox="1"/>
                <p:nvPr/>
              </p:nvSpPr>
              <p:spPr>
                <a:xfrm>
                  <a:off x="2790435" y="1689296"/>
                  <a:ext cx="755335" cy="5361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40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82</a:t>
                  </a:r>
                  <a:endParaRPr lang="en-US" sz="40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21" name="Freeform 820"/>
              <p:cNvSpPr>
                <a:spLocks/>
              </p:cNvSpPr>
              <p:nvPr/>
            </p:nvSpPr>
            <p:spPr bwMode="auto">
              <a:xfrm>
                <a:off x="4140299" y="2765227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2" name="Freeform 821"/>
              <p:cNvSpPr>
                <a:spLocks/>
              </p:cNvSpPr>
              <p:nvPr/>
            </p:nvSpPr>
            <p:spPr bwMode="auto">
              <a:xfrm>
                <a:off x="4296781" y="2765227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cxnSp>
          <p:nvCxnSpPr>
            <p:cNvPr id="33" name="Straight Connector 32"/>
            <p:cNvCxnSpPr/>
            <p:nvPr/>
          </p:nvCxnSpPr>
          <p:spPr>
            <a:xfrm>
              <a:off x="4430053" y="4263293"/>
              <a:ext cx="974087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6" name="Group 835"/>
          <p:cNvGrpSpPr/>
          <p:nvPr/>
        </p:nvGrpSpPr>
        <p:grpSpPr>
          <a:xfrm>
            <a:off x="4171958" y="11119634"/>
            <a:ext cx="1955973" cy="1360716"/>
            <a:chOff x="3992792" y="14797715"/>
            <a:chExt cx="1955973" cy="1360716"/>
          </a:xfrm>
        </p:grpSpPr>
        <p:grpSp>
          <p:nvGrpSpPr>
            <p:cNvPr id="837" name="Group 836"/>
            <p:cNvGrpSpPr/>
            <p:nvPr/>
          </p:nvGrpSpPr>
          <p:grpSpPr>
            <a:xfrm>
              <a:off x="3992792" y="14797715"/>
              <a:ext cx="1955973" cy="1360716"/>
              <a:chOff x="1778000" y="978925"/>
              <a:chExt cx="1955973" cy="1360716"/>
            </a:xfrm>
          </p:grpSpPr>
          <p:sp>
            <p:nvSpPr>
              <p:cNvPr id="841" name="Rectangle 840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2" name="Freeform 841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3" name="Freeform 842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4" name="TextBox 843"/>
              <p:cNvSpPr txBox="1"/>
              <p:nvPr/>
            </p:nvSpPr>
            <p:spPr>
              <a:xfrm>
                <a:off x="2058902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5" name="TextBox 844"/>
              <p:cNvSpPr txBox="1"/>
              <p:nvPr/>
            </p:nvSpPr>
            <p:spPr>
              <a:xfrm>
                <a:off x="2779866" y="1811291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506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38" name="Group 837"/>
            <p:cNvGrpSpPr/>
            <p:nvPr/>
          </p:nvGrpSpPr>
          <p:grpSpPr>
            <a:xfrm>
              <a:off x="4361431" y="15826648"/>
              <a:ext cx="311603" cy="57551"/>
              <a:chOff x="5616109" y="3572268"/>
              <a:chExt cx="311603" cy="57551"/>
            </a:xfrm>
          </p:grpSpPr>
          <p:sp>
            <p:nvSpPr>
              <p:cNvPr id="839" name="Freeform 838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0" name="Freeform 839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859" name="TextBox 858"/>
          <p:cNvSpPr txBox="1"/>
          <p:nvPr/>
        </p:nvSpPr>
        <p:spPr>
          <a:xfrm>
            <a:off x="5227611" y="11444399"/>
            <a:ext cx="441146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6351166" y="11125930"/>
            <a:ext cx="1955317" cy="1302233"/>
            <a:chOff x="6718264" y="11927443"/>
            <a:chExt cx="1955317" cy="1302233"/>
          </a:xfrm>
        </p:grpSpPr>
        <p:grpSp>
          <p:nvGrpSpPr>
            <p:cNvPr id="847" name="Group 846"/>
            <p:cNvGrpSpPr/>
            <p:nvPr/>
          </p:nvGrpSpPr>
          <p:grpSpPr>
            <a:xfrm>
              <a:off x="6718264" y="11927443"/>
              <a:ext cx="1024466" cy="1206568"/>
              <a:chOff x="1192448" y="5879453"/>
              <a:chExt cx="1024466" cy="1206568"/>
            </a:xfrm>
          </p:grpSpPr>
          <p:grpSp>
            <p:nvGrpSpPr>
              <p:cNvPr id="848" name="Group 847"/>
              <p:cNvGrpSpPr/>
              <p:nvPr/>
            </p:nvGrpSpPr>
            <p:grpSpPr>
              <a:xfrm>
                <a:off x="1192448" y="5879453"/>
                <a:ext cx="1024466" cy="1206568"/>
                <a:chOff x="3787442" y="1714575"/>
                <a:chExt cx="1024466" cy="1206568"/>
              </a:xfrm>
            </p:grpSpPr>
            <p:grpSp>
              <p:nvGrpSpPr>
                <p:cNvPr id="854" name="Group 853"/>
                <p:cNvGrpSpPr/>
                <p:nvPr/>
              </p:nvGrpSpPr>
              <p:grpSpPr>
                <a:xfrm>
                  <a:off x="3787442" y="1714575"/>
                  <a:ext cx="1024466" cy="1206568"/>
                  <a:chOff x="1786468" y="978925"/>
                  <a:chExt cx="1024466" cy="1206568"/>
                </a:xfrm>
              </p:grpSpPr>
              <p:sp>
                <p:nvSpPr>
                  <p:cNvPr id="857" name="Rectangle 856"/>
                  <p:cNvSpPr/>
                  <p:nvPr/>
                </p:nvSpPr>
                <p:spPr>
                  <a:xfrm>
                    <a:off x="1786468" y="1381159"/>
                    <a:ext cx="1024466" cy="804334"/>
                  </a:xfrm>
                  <a:prstGeom prst="rect">
                    <a:avLst/>
                  </a:prstGeom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" name="TextBox 857"/>
                  <p:cNvSpPr txBox="1"/>
                  <p:nvPr/>
                </p:nvSpPr>
                <p:spPr>
                  <a:xfrm>
                    <a:off x="2069856" y="978925"/>
                    <a:ext cx="482824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 </a:t>
                    </a:r>
                    <a:r>
                      <a:rPr lang="en-US" sz="2800" b="1" dirty="0" err="1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55" name="Freeform 854"/>
                <p:cNvSpPr>
                  <a:spLocks/>
                </p:cNvSpPr>
                <p:nvPr/>
              </p:nvSpPr>
              <p:spPr bwMode="auto">
                <a:xfrm>
                  <a:off x="4140299" y="2762213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56" name="Freeform 855"/>
                <p:cNvSpPr>
                  <a:spLocks/>
                </p:cNvSpPr>
                <p:nvPr/>
              </p:nvSpPr>
              <p:spPr bwMode="auto">
                <a:xfrm>
                  <a:off x="4296781" y="2762213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849" name="Group 848"/>
              <p:cNvGrpSpPr/>
              <p:nvPr/>
            </p:nvGrpSpPr>
            <p:grpSpPr>
              <a:xfrm>
                <a:off x="1492290" y="6552515"/>
                <a:ext cx="396800" cy="242830"/>
                <a:chOff x="2276952" y="7371033"/>
                <a:chExt cx="393909" cy="172767"/>
              </a:xfrm>
            </p:grpSpPr>
            <p:sp>
              <p:nvSpPr>
                <p:cNvPr id="850" name="Line 51"/>
                <p:cNvSpPr>
                  <a:spLocks noChangeShapeType="1"/>
                </p:cNvSpPr>
                <p:nvPr/>
              </p:nvSpPr>
              <p:spPr bwMode="auto">
                <a:xfrm>
                  <a:off x="2276952" y="7371034"/>
                  <a:ext cx="393909" cy="0"/>
                </a:xfrm>
                <a:prstGeom prst="line">
                  <a:avLst/>
                </a:prstGeom>
                <a:noFill/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" name="Line 54"/>
                <p:cNvSpPr>
                  <a:spLocks noChangeShapeType="1"/>
                </p:cNvSpPr>
                <p:nvPr/>
              </p:nvSpPr>
              <p:spPr bwMode="auto">
                <a:xfrm>
                  <a:off x="2637626" y="7371033"/>
                  <a:ext cx="0" cy="172767"/>
                </a:xfrm>
                <a:prstGeom prst="line">
                  <a:avLst/>
                </a:prstGeom>
                <a:noFill/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2" name="Line 54"/>
                <p:cNvSpPr>
                  <a:spLocks noChangeShapeType="1"/>
                </p:cNvSpPr>
                <p:nvPr/>
              </p:nvSpPr>
              <p:spPr bwMode="auto">
                <a:xfrm>
                  <a:off x="2473647" y="7371033"/>
                  <a:ext cx="0" cy="172767"/>
                </a:xfrm>
                <a:prstGeom prst="line">
                  <a:avLst/>
                </a:prstGeom>
                <a:noFill/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3" name="Line 54"/>
                <p:cNvSpPr>
                  <a:spLocks noChangeShapeType="1"/>
                </p:cNvSpPr>
                <p:nvPr/>
              </p:nvSpPr>
              <p:spPr bwMode="auto">
                <a:xfrm>
                  <a:off x="2314061" y="7371033"/>
                  <a:ext cx="0" cy="172767"/>
                </a:xfrm>
                <a:prstGeom prst="line">
                  <a:avLst/>
                </a:prstGeom>
                <a:noFill/>
                <a:ln w="762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</p:grpSp>
        <p:sp>
          <p:nvSpPr>
            <p:cNvPr id="43" name="TextBox 42"/>
            <p:cNvSpPr txBox="1"/>
            <p:nvPr/>
          </p:nvSpPr>
          <p:spPr>
            <a:xfrm>
              <a:off x="7719474" y="12029347"/>
              <a:ext cx="954107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(-)</a:t>
              </a:r>
            </a:p>
            <a:p>
              <a:r>
                <a:rPr lang="en-US" sz="3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326</a:t>
              </a:r>
              <a:endParaRPr lang="en-US" sz="3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4195597" y="12902378"/>
            <a:ext cx="1996932" cy="1213942"/>
            <a:chOff x="4541377" y="13347852"/>
            <a:chExt cx="1996932" cy="1213942"/>
          </a:xfrm>
        </p:grpSpPr>
        <p:grpSp>
          <p:nvGrpSpPr>
            <p:cNvPr id="860" name="Group 859"/>
            <p:cNvGrpSpPr/>
            <p:nvPr/>
          </p:nvGrpSpPr>
          <p:grpSpPr>
            <a:xfrm>
              <a:off x="4541377" y="13347852"/>
              <a:ext cx="1024466" cy="1213942"/>
              <a:chOff x="11000406" y="5749288"/>
              <a:chExt cx="1024466" cy="1213942"/>
            </a:xfrm>
          </p:grpSpPr>
          <p:grpSp>
            <p:nvGrpSpPr>
              <p:cNvPr id="861" name="Group 860"/>
              <p:cNvGrpSpPr/>
              <p:nvPr/>
            </p:nvGrpSpPr>
            <p:grpSpPr>
              <a:xfrm>
                <a:off x="11000406" y="5749288"/>
                <a:ext cx="1024466" cy="1213942"/>
                <a:chOff x="10960145" y="4516370"/>
                <a:chExt cx="1024466" cy="1213942"/>
              </a:xfrm>
            </p:grpSpPr>
            <p:sp>
              <p:nvSpPr>
                <p:cNvPr id="865" name="Rectangle 864"/>
                <p:cNvSpPr/>
                <p:nvPr/>
              </p:nvSpPr>
              <p:spPr>
                <a:xfrm>
                  <a:off x="10960145" y="4925978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6" name="Oval 865"/>
                <p:cNvSpPr>
                  <a:spLocks noChangeAspect="1" noChangeArrowheads="1"/>
                </p:cNvSpPr>
                <p:nvPr/>
              </p:nvSpPr>
              <p:spPr bwMode="auto">
                <a:xfrm>
                  <a:off x="11370155" y="5234361"/>
                  <a:ext cx="195976" cy="183927"/>
                </a:xfrm>
                <a:prstGeom prst="ellipse">
                  <a:avLst/>
                </a:prstGeom>
                <a:solidFill>
                  <a:srgbClr val="000000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/>
                <p:cNvSpPr txBox="1"/>
                <p:nvPr/>
              </p:nvSpPr>
              <p:spPr>
                <a:xfrm>
                  <a:off x="11269935" y="4516370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62" name="Group 861"/>
              <p:cNvGrpSpPr/>
              <p:nvPr/>
            </p:nvGrpSpPr>
            <p:grpSpPr>
              <a:xfrm>
                <a:off x="11361583" y="6790029"/>
                <a:ext cx="311603" cy="57551"/>
                <a:chOff x="11361583" y="6790029"/>
                <a:chExt cx="311603" cy="57551"/>
              </a:xfrm>
            </p:grpSpPr>
            <p:sp>
              <p:nvSpPr>
                <p:cNvPr id="863" name="Freeform 862"/>
                <p:cNvSpPr>
                  <a:spLocks/>
                </p:cNvSpPr>
                <p:nvPr/>
              </p:nvSpPr>
              <p:spPr bwMode="auto">
                <a:xfrm>
                  <a:off x="11361583" y="6791741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64" name="Freeform 863"/>
                <p:cNvSpPr>
                  <a:spLocks/>
                </p:cNvSpPr>
                <p:nvPr/>
              </p:nvSpPr>
              <p:spPr bwMode="auto">
                <a:xfrm>
                  <a:off x="11515107" y="6790029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51" name="TextBox 50"/>
            <p:cNvSpPr txBox="1"/>
            <p:nvPr/>
          </p:nvSpPr>
          <p:spPr>
            <a:xfrm>
              <a:off x="5584202" y="13821084"/>
              <a:ext cx="95410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377</a:t>
              </a:r>
              <a:endParaRPr lang="en-US" sz="3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1910995" y="14823115"/>
            <a:ext cx="2004119" cy="1333517"/>
            <a:chOff x="2088795" y="14797715"/>
            <a:chExt cx="2004119" cy="1333517"/>
          </a:xfrm>
        </p:grpSpPr>
        <p:grpSp>
          <p:nvGrpSpPr>
            <p:cNvPr id="135" name="Group 134"/>
            <p:cNvGrpSpPr/>
            <p:nvPr/>
          </p:nvGrpSpPr>
          <p:grpSpPr>
            <a:xfrm>
              <a:off x="2088795" y="14797715"/>
              <a:ext cx="2004119" cy="1333517"/>
              <a:chOff x="3992792" y="14797715"/>
              <a:chExt cx="2004119" cy="1333517"/>
            </a:xfrm>
          </p:grpSpPr>
          <p:grpSp>
            <p:nvGrpSpPr>
              <p:cNvPr id="86" name="Group 85"/>
              <p:cNvGrpSpPr/>
              <p:nvPr/>
            </p:nvGrpSpPr>
            <p:grpSpPr>
              <a:xfrm>
                <a:off x="3992792" y="14797715"/>
                <a:ext cx="2004119" cy="1333517"/>
                <a:chOff x="1778000" y="978925"/>
                <a:chExt cx="2004119" cy="1333517"/>
              </a:xfrm>
            </p:grpSpPr>
            <p:sp>
              <p:nvSpPr>
                <p:cNvPr id="88" name="Rectangle 87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" name="TextBox 90"/>
                <p:cNvSpPr txBox="1"/>
                <p:nvPr/>
              </p:nvSpPr>
              <p:spPr>
                <a:xfrm>
                  <a:off x="1980154" y="978925"/>
                  <a:ext cx="681597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sz="2800" b="1" dirty="0" err="1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" name="TextBox 91"/>
                <p:cNvSpPr txBox="1"/>
                <p:nvPr/>
              </p:nvSpPr>
              <p:spPr>
                <a:xfrm>
                  <a:off x="2828012" y="1784092"/>
                  <a:ext cx="954107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506</a:t>
                  </a:r>
                  <a:endParaRPr lang="en-US" sz="36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4361431" y="15826648"/>
                <a:ext cx="311603" cy="57551"/>
                <a:chOff x="5616109" y="3572268"/>
                <a:chExt cx="311603" cy="57551"/>
              </a:xfrm>
            </p:grpSpPr>
            <p:sp>
              <p:nvSpPr>
                <p:cNvPr id="161" name="Freeform 160"/>
                <p:cNvSpPr>
                  <a:spLocks/>
                </p:cNvSpPr>
                <p:nvPr/>
              </p:nvSpPr>
              <p:spPr bwMode="auto">
                <a:xfrm>
                  <a:off x="5616109" y="3573980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2" name="Freeform 161"/>
                <p:cNvSpPr>
                  <a:spLocks/>
                </p:cNvSpPr>
                <p:nvPr/>
              </p:nvSpPr>
              <p:spPr bwMode="auto">
                <a:xfrm>
                  <a:off x="5769633" y="3572268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870" name="TextBox 869"/>
            <p:cNvSpPr txBox="1"/>
            <p:nvPr/>
          </p:nvSpPr>
          <p:spPr>
            <a:xfrm>
              <a:off x="3152181" y="15002519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(-)</a:t>
              </a:r>
              <a:endParaRPr lang="en-US" sz="36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71" name="Group 870"/>
          <p:cNvGrpSpPr/>
          <p:nvPr/>
        </p:nvGrpSpPr>
        <p:grpSpPr>
          <a:xfrm>
            <a:off x="4176183" y="14802248"/>
            <a:ext cx="1955973" cy="1360716"/>
            <a:chOff x="3992792" y="14797715"/>
            <a:chExt cx="1955973" cy="1360716"/>
          </a:xfrm>
        </p:grpSpPr>
        <p:grpSp>
          <p:nvGrpSpPr>
            <p:cNvPr id="872" name="Group 871"/>
            <p:cNvGrpSpPr/>
            <p:nvPr/>
          </p:nvGrpSpPr>
          <p:grpSpPr>
            <a:xfrm>
              <a:off x="3992792" y="14797715"/>
              <a:ext cx="1955973" cy="1360716"/>
              <a:chOff x="1778000" y="978925"/>
              <a:chExt cx="1955973" cy="1360716"/>
            </a:xfrm>
          </p:grpSpPr>
          <p:sp>
            <p:nvSpPr>
              <p:cNvPr id="876" name="Rectangle 87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87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87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9" name="TextBox 878"/>
              <p:cNvSpPr txBox="1"/>
              <p:nvPr/>
            </p:nvSpPr>
            <p:spPr>
              <a:xfrm>
                <a:off x="2058203" y="978925"/>
                <a:ext cx="48282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 </a:t>
                </a:r>
                <a:r>
                  <a:rPr lang="en-US" sz="2800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0" name="TextBox 879"/>
              <p:cNvSpPr txBox="1"/>
              <p:nvPr/>
            </p:nvSpPr>
            <p:spPr>
              <a:xfrm>
                <a:off x="2779866" y="1811291"/>
                <a:ext cx="954107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501</a:t>
                </a:r>
                <a:endParaRPr lang="en-US" sz="36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73" name="Group 872"/>
            <p:cNvGrpSpPr/>
            <p:nvPr/>
          </p:nvGrpSpPr>
          <p:grpSpPr>
            <a:xfrm>
              <a:off x="4361431" y="15826648"/>
              <a:ext cx="311603" cy="57551"/>
              <a:chOff x="5616109" y="3572268"/>
              <a:chExt cx="311603" cy="57551"/>
            </a:xfrm>
          </p:grpSpPr>
          <p:sp>
            <p:nvSpPr>
              <p:cNvPr id="874" name="Freeform 873"/>
              <p:cNvSpPr>
                <a:spLocks/>
              </p:cNvSpPr>
              <p:nvPr/>
            </p:nvSpPr>
            <p:spPr bwMode="auto">
              <a:xfrm>
                <a:off x="5616109" y="3573980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75" name="Freeform 874"/>
              <p:cNvSpPr>
                <a:spLocks/>
              </p:cNvSpPr>
              <p:nvPr/>
            </p:nvSpPr>
            <p:spPr bwMode="auto">
              <a:xfrm>
                <a:off x="5769633" y="3572268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881" name="TextBox 880"/>
          <p:cNvSpPr txBox="1"/>
          <p:nvPr/>
        </p:nvSpPr>
        <p:spPr>
          <a:xfrm>
            <a:off x="5224269" y="15105582"/>
            <a:ext cx="441146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91" name="Group 890"/>
          <p:cNvGrpSpPr/>
          <p:nvPr/>
        </p:nvGrpSpPr>
        <p:grpSpPr>
          <a:xfrm>
            <a:off x="6371202" y="14813084"/>
            <a:ext cx="1966542" cy="1222408"/>
            <a:chOff x="4388468" y="3740073"/>
            <a:chExt cx="1966542" cy="1222408"/>
          </a:xfrm>
        </p:grpSpPr>
        <p:grpSp>
          <p:nvGrpSpPr>
            <p:cNvPr id="892" name="Group 891"/>
            <p:cNvGrpSpPr/>
            <p:nvPr/>
          </p:nvGrpSpPr>
          <p:grpSpPr>
            <a:xfrm>
              <a:off x="4388468" y="3740073"/>
              <a:ext cx="1966542" cy="1222408"/>
              <a:chOff x="3778974" y="1714575"/>
              <a:chExt cx="1966542" cy="1222408"/>
            </a:xfrm>
          </p:grpSpPr>
          <p:grpSp>
            <p:nvGrpSpPr>
              <p:cNvPr id="894" name="Group 893"/>
              <p:cNvGrpSpPr/>
              <p:nvPr/>
            </p:nvGrpSpPr>
            <p:grpSpPr>
              <a:xfrm>
                <a:off x="3778974" y="1714575"/>
                <a:ext cx="1966542" cy="1222408"/>
                <a:chOff x="1778000" y="978925"/>
                <a:chExt cx="1966542" cy="1222408"/>
              </a:xfrm>
            </p:grpSpPr>
            <p:sp>
              <p:nvSpPr>
                <p:cNvPr id="897" name="Rectangle 896"/>
                <p:cNvSpPr/>
                <p:nvPr/>
              </p:nvSpPr>
              <p:spPr>
                <a:xfrm>
                  <a:off x="1786468" y="1381159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Freeform 897"/>
                <p:cNvSpPr/>
                <p:nvPr/>
              </p:nvSpPr>
              <p:spPr>
                <a:xfrm>
                  <a:off x="1778000" y="1539816"/>
                  <a:ext cx="1006929" cy="644583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" name="Freeform 898"/>
                <p:cNvSpPr/>
                <p:nvPr/>
              </p:nvSpPr>
              <p:spPr>
                <a:xfrm>
                  <a:off x="1823570" y="1539816"/>
                  <a:ext cx="987363" cy="66151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" name="TextBox 899"/>
                <p:cNvSpPr txBox="1"/>
                <p:nvPr/>
              </p:nvSpPr>
              <p:spPr>
                <a:xfrm>
                  <a:off x="1980759" y="978925"/>
                  <a:ext cx="66236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XX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/>
                <p:cNvSpPr txBox="1"/>
                <p:nvPr/>
              </p:nvSpPr>
              <p:spPr>
                <a:xfrm>
                  <a:off x="2790435" y="1648980"/>
                  <a:ext cx="954107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101</a:t>
                  </a:r>
                  <a:endParaRPr lang="en-US" sz="36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895" name="Freeform 894"/>
              <p:cNvSpPr>
                <a:spLocks/>
              </p:cNvSpPr>
              <p:nvPr/>
            </p:nvSpPr>
            <p:spPr bwMode="auto">
              <a:xfrm>
                <a:off x="4140299" y="2765227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96" name="Freeform 895"/>
              <p:cNvSpPr>
                <a:spLocks/>
              </p:cNvSpPr>
              <p:nvPr/>
            </p:nvSpPr>
            <p:spPr bwMode="auto">
              <a:xfrm>
                <a:off x="4296781" y="2765227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cxnSp>
          <p:nvCxnSpPr>
            <p:cNvPr id="893" name="Straight Connector 892"/>
            <p:cNvCxnSpPr/>
            <p:nvPr/>
          </p:nvCxnSpPr>
          <p:spPr>
            <a:xfrm>
              <a:off x="4430053" y="4268221"/>
              <a:ext cx="974087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2" name="Oval 881"/>
          <p:cNvSpPr/>
          <p:nvPr/>
        </p:nvSpPr>
        <p:spPr>
          <a:xfrm>
            <a:off x="16432283" y="197043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Oval 882"/>
          <p:cNvSpPr/>
          <p:nvPr/>
        </p:nvSpPr>
        <p:spPr>
          <a:xfrm>
            <a:off x="15929760" y="19820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Arrow Connector 24"/>
          <p:cNvCxnSpPr/>
          <p:nvPr/>
        </p:nvCxnSpPr>
        <p:spPr>
          <a:xfrm flipH="1">
            <a:off x="8609687" y="5777517"/>
            <a:ext cx="619259" cy="1797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9190232" y="558719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5" name="Oval 884"/>
          <p:cNvSpPr/>
          <p:nvPr/>
        </p:nvSpPr>
        <p:spPr>
          <a:xfrm>
            <a:off x="8737423" y="569954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Oval 885"/>
          <p:cNvSpPr/>
          <p:nvPr/>
        </p:nvSpPr>
        <p:spPr>
          <a:xfrm>
            <a:off x="8942774" y="5699549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7" name="Straight Arrow Connector 886"/>
          <p:cNvCxnSpPr/>
          <p:nvPr/>
        </p:nvCxnSpPr>
        <p:spPr>
          <a:xfrm flipH="1" flipV="1">
            <a:off x="8596184" y="5206428"/>
            <a:ext cx="720785" cy="20869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8" name="Oval 887"/>
          <p:cNvSpPr/>
          <p:nvPr/>
        </p:nvSpPr>
        <p:spPr>
          <a:xfrm>
            <a:off x="8723271" y="5197637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9" name="Oval 888"/>
          <p:cNvSpPr/>
          <p:nvPr/>
        </p:nvSpPr>
        <p:spPr>
          <a:xfrm>
            <a:off x="8900493" y="524178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0" name="Oval 889"/>
          <p:cNvSpPr/>
          <p:nvPr/>
        </p:nvSpPr>
        <p:spPr>
          <a:xfrm>
            <a:off x="9086584" y="5296838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TextBox 902"/>
          <p:cNvSpPr txBox="1"/>
          <p:nvPr/>
        </p:nvSpPr>
        <p:spPr>
          <a:xfrm>
            <a:off x="9253247" y="5196448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9" name="Group 78"/>
          <p:cNvGrpSpPr/>
          <p:nvPr/>
        </p:nvGrpSpPr>
        <p:grpSpPr>
          <a:xfrm rot="2437434">
            <a:off x="8408656" y="270828"/>
            <a:ext cx="962714" cy="480938"/>
            <a:chOff x="8967685" y="2554457"/>
            <a:chExt cx="962714" cy="480938"/>
          </a:xfrm>
        </p:grpSpPr>
        <p:cxnSp>
          <p:nvCxnSpPr>
            <p:cNvPr id="904" name="Straight Arrow Connector 903"/>
            <p:cNvCxnSpPr/>
            <p:nvPr/>
          </p:nvCxnSpPr>
          <p:spPr>
            <a:xfrm flipH="1">
              <a:off x="8967685" y="2719083"/>
              <a:ext cx="627985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5" name="Oval 904"/>
            <p:cNvSpPr/>
            <p:nvPr/>
          </p:nvSpPr>
          <p:spPr>
            <a:xfrm>
              <a:off x="9118480" y="2554457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Oval 905"/>
            <p:cNvSpPr/>
            <p:nvPr/>
          </p:nvSpPr>
          <p:spPr>
            <a:xfrm>
              <a:off x="9126565" y="2746284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Oval 906"/>
            <p:cNvSpPr/>
            <p:nvPr/>
          </p:nvSpPr>
          <p:spPr>
            <a:xfrm>
              <a:off x="9306105" y="2560270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Oval 907"/>
            <p:cNvSpPr/>
            <p:nvPr/>
          </p:nvSpPr>
          <p:spPr>
            <a:xfrm>
              <a:off x="9304367" y="2745246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TextBox 908"/>
            <p:cNvSpPr txBox="1"/>
            <p:nvPr/>
          </p:nvSpPr>
          <p:spPr>
            <a:xfrm rot="19162566">
              <a:off x="9460399" y="2635285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12</a:t>
              </a:r>
              <a:endParaRPr lang="en-US" sz="20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911" name="Straight Arrow Connector 910"/>
          <p:cNvCxnSpPr/>
          <p:nvPr/>
        </p:nvCxnSpPr>
        <p:spPr>
          <a:xfrm flipH="1" flipV="1">
            <a:off x="10150850" y="175079"/>
            <a:ext cx="260330" cy="35670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2" name="Oval 911"/>
          <p:cNvSpPr/>
          <p:nvPr/>
        </p:nvSpPr>
        <p:spPr>
          <a:xfrm rot="3232648">
            <a:off x="10224961" y="303947"/>
            <a:ext cx="178292" cy="172414"/>
          </a:xfrm>
          <a:prstGeom prst="ellipse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TextBox 923"/>
          <p:cNvSpPr txBox="1"/>
          <p:nvPr/>
        </p:nvSpPr>
        <p:spPr>
          <a:xfrm>
            <a:off x="10157913" y="442430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25" name="Straight Arrow Connector 924"/>
          <p:cNvCxnSpPr/>
          <p:nvPr/>
        </p:nvCxnSpPr>
        <p:spPr>
          <a:xfrm flipV="1">
            <a:off x="13448199" y="139561"/>
            <a:ext cx="0" cy="57170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7" name="TextBox 926"/>
          <p:cNvSpPr txBox="1"/>
          <p:nvPr/>
        </p:nvSpPr>
        <p:spPr>
          <a:xfrm>
            <a:off x="12868225" y="281779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28" name="Straight Arrow Connector 927"/>
          <p:cNvCxnSpPr/>
          <p:nvPr/>
        </p:nvCxnSpPr>
        <p:spPr>
          <a:xfrm flipH="1" flipV="1">
            <a:off x="11055863" y="155403"/>
            <a:ext cx="260330" cy="35670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9" name="Oval 928"/>
          <p:cNvSpPr/>
          <p:nvPr/>
        </p:nvSpPr>
        <p:spPr>
          <a:xfrm rot="3232648">
            <a:off x="11129974" y="284271"/>
            <a:ext cx="178292" cy="1724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TextBox 929"/>
          <p:cNvSpPr txBox="1"/>
          <p:nvPr/>
        </p:nvSpPr>
        <p:spPr>
          <a:xfrm>
            <a:off x="11106308" y="422648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1" name="Oval 930"/>
          <p:cNvSpPr/>
          <p:nvPr/>
        </p:nvSpPr>
        <p:spPr>
          <a:xfrm rot="3232648">
            <a:off x="13459942" y="301683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Oval 931"/>
          <p:cNvSpPr/>
          <p:nvPr/>
        </p:nvSpPr>
        <p:spPr>
          <a:xfrm rot="3232648">
            <a:off x="13459942" y="47967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33" name="Straight Arrow Connector 932"/>
          <p:cNvCxnSpPr/>
          <p:nvPr/>
        </p:nvCxnSpPr>
        <p:spPr>
          <a:xfrm flipH="1" flipV="1">
            <a:off x="10458576" y="131600"/>
            <a:ext cx="260330" cy="35670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4" name="Oval 933"/>
          <p:cNvSpPr/>
          <p:nvPr/>
        </p:nvSpPr>
        <p:spPr>
          <a:xfrm rot="3232648">
            <a:off x="10532687" y="260468"/>
            <a:ext cx="178292" cy="17241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5" name="TextBox 934"/>
          <p:cNvSpPr txBox="1"/>
          <p:nvPr/>
        </p:nvSpPr>
        <p:spPr>
          <a:xfrm>
            <a:off x="10509021" y="398845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6" name="Oval 935"/>
          <p:cNvSpPr/>
          <p:nvPr/>
        </p:nvSpPr>
        <p:spPr>
          <a:xfrm rot="3232648">
            <a:off x="13263839" y="299212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7" name="Oval 936"/>
          <p:cNvSpPr/>
          <p:nvPr/>
        </p:nvSpPr>
        <p:spPr>
          <a:xfrm rot="3232648">
            <a:off x="13263839" y="477207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38" name="Straight Arrow Connector 937"/>
          <p:cNvCxnSpPr/>
          <p:nvPr/>
        </p:nvCxnSpPr>
        <p:spPr>
          <a:xfrm flipV="1">
            <a:off x="14530593" y="136795"/>
            <a:ext cx="0" cy="77374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9" name="Oval 938"/>
          <p:cNvSpPr/>
          <p:nvPr/>
        </p:nvSpPr>
        <p:spPr>
          <a:xfrm rot="3232648">
            <a:off x="14436768" y="278038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0" name="Oval 939"/>
          <p:cNvSpPr/>
          <p:nvPr/>
        </p:nvSpPr>
        <p:spPr>
          <a:xfrm rot="3232648">
            <a:off x="14436768" y="456033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" name="Oval 940"/>
          <p:cNvSpPr/>
          <p:nvPr/>
        </p:nvSpPr>
        <p:spPr>
          <a:xfrm>
            <a:off x="14436768" y="635687"/>
            <a:ext cx="178292" cy="17241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TextBox 941"/>
          <p:cNvSpPr txBox="1"/>
          <p:nvPr/>
        </p:nvSpPr>
        <p:spPr>
          <a:xfrm>
            <a:off x="14302378" y="831496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 rot="19899750">
            <a:off x="17186250" y="128851"/>
            <a:ext cx="178292" cy="773749"/>
            <a:chOff x="17186250" y="128851"/>
            <a:chExt cx="178292" cy="773749"/>
          </a:xfrm>
        </p:grpSpPr>
        <p:cxnSp>
          <p:nvCxnSpPr>
            <p:cNvPr id="953" name="Straight Arrow Connector 952"/>
            <p:cNvCxnSpPr/>
            <p:nvPr/>
          </p:nvCxnSpPr>
          <p:spPr>
            <a:xfrm flipV="1">
              <a:off x="17280075" y="128851"/>
              <a:ext cx="0" cy="77374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4" name="Oval 953"/>
            <p:cNvSpPr/>
            <p:nvPr/>
          </p:nvSpPr>
          <p:spPr>
            <a:xfrm rot="3232648">
              <a:off x="17186250" y="270094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Oval 954"/>
            <p:cNvSpPr/>
            <p:nvPr/>
          </p:nvSpPr>
          <p:spPr>
            <a:xfrm rot="3232648">
              <a:off x="17186250" y="448089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Oval 955"/>
            <p:cNvSpPr/>
            <p:nvPr/>
          </p:nvSpPr>
          <p:spPr>
            <a:xfrm>
              <a:off x="17186250" y="627743"/>
              <a:ext cx="178292" cy="172414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7" name="TextBox 956"/>
          <p:cNvSpPr txBox="1"/>
          <p:nvPr/>
        </p:nvSpPr>
        <p:spPr>
          <a:xfrm>
            <a:off x="17339603" y="785462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58" name="Straight Arrow Connector 957"/>
          <p:cNvCxnSpPr/>
          <p:nvPr/>
        </p:nvCxnSpPr>
        <p:spPr>
          <a:xfrm flipV="1">
            <a:off x="18120711" y="152916"/>
            <a:ext cx="0" cy="53579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9" name="Oval 958"/>
          <p:cNvSpPr/>
          <p:nvPr/>
        </p:nvSpPr>
        <p:spPr>
          <a:xfrm rot="3232648">
            <a:off x="18031565" y="334608"/>
            <a:ext cx="178292" cy="17241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TextBox 959"/>
          <p:cNvSpPr txBox="1"/>
          <p:nvPr/>
        </p:nvSpPr>
        <p:spPr>
          <a:xfrm>
            <a:off x="17897175" y="669389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1" name="Rectangle 960"/>
          <p:cNvSpPr/>
          <p:nvPr/>
        </p:nvSpPr>
        <p:spPr>
          <a:xfrm>
            <a:off x="25452581" y="3902967"/>
            <a:ext cx="1471173" cy="1476872"/>
          </a:xfrm>
          <a:prstGeom prst="rect">
            <a:avLst/>
          </a:prstGeom>
          <a:solidFill>
            <a:srgbClr val="9DC3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3" name="TextBox 962"/>
          <p:cNvSpPr txBox="1"/>
          <p:nvPr/>
        </p:nvSpPr>
        <p:spPr>
          <a:xfrm>
            <a:off x="9079873" y="6995911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66" name="Group 965"/>
          <p:cNvGrpSpPr/>
          <p:nvPr/>
        </p:nvGrpSpPr>
        <p:grpSpPr>
          <a:xfrm rot="20537072">
            <a:off x="8593092" y="7212184"/>
            <a:ext cx="518946" cy="172414"/>
            <a:chOff x="8593092" y="7212184"/>
            <a:chExt cx="518946" cy="172414"/>
          </a:xfrm>
        </p:grpSpPr>
        <p:cxnSp>
          <p:nvCxnSpPr>
            <p:cNvPr id="962" name="Straight Arrow Connector 961"/>
            <p:cNvCxnSpPr/>
            <p:nvPr/>
          </p:nvCxnSpPr>
          <p:spPr>
            <a:xfrm flipH="1">
              <a:off x="8593092" y="7292904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4" name="Oval 963"/>
            <p:cNvSpPr/>
            <p:nvPr/>
          </p:nvSpPr>
          <p:spPr>
            <a:xfrm>
              <a:off x="8763419" y="7212184"/>
              <a:ext cx="178292" cy="172414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1" name="Group 980"/>
          <p:cNvGrpSpPr/>
          <p:nvPr/>
        </p:nvGrpSpPr>
        <p:grpSpPr>
          <a:xfrm>
            <a:off x="13020855" y="16379450"/>
            <a:ext cx="1137192" cy="812208"/>
            <a:chOff x="13897942" y="16281198"/>
            <a:chExt cx="1137192" cy="812208"/>
          </a:xfrm>
        </p:grpSpPr>
        <p:grpSp>
          <p:nvGrpSpPr>
            <p:cNvPr id="971" name="Group 970"/>
            <p:cNvGrpSpPr/>
            <p:nvPr/>
          </p:nvGrpSpPr>
          <p:grpSpPr>
            <a:xfrm rot="18982408">
              <a:off x="14160533" y="16281198"/>
              <a:ext cx="635492" cy="629614"/>
              <a:chOff x="14123138" y="16424315"/>
              <a:chExt cx="635492" cy="629614"/>
            </a:xfrm>
          </p:grpSpPr>
          <p:sp>
            <p:nvSpPr>
              <p:cNvPr id="967" name="Oval 966"/>
              <p:cNvSpPr/>
              <p:nvPr/>
            </p:nvSpPr>
            <p:spPr>
              <a:xfrm>
                <a:off x="14123138" y="164243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8" name="Oval 967"/>
              <p:cNvSpPr/>
              <p:nvPr/>
            </p:nvSpPr>
            <p:spPr>
              <a:xfrm>
                <a:off x="14275538" y="165767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9" name="Oval 968"/>
              <p:cNvSpPr/>
              <p:nvPr/>
            </p:nvSpPr>
            <p:spPr>
              <a:xfrm>
                <a:off x="14427938" y="167291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0" name="Oval 969"/>
              <p:cNvSpPr/>
              <p:nvPr/>
            </p:nvSpPr>
            <p:spPr>
              <a:xfrm>
                <a:off x="14580338" y="168815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2" name="Group 971"/>
            <p:cNvGrpSpPr/>
            <p:nvPr/>
          </p:nvGrpSpPr>
          <p:grpSpPr>
            <a:xfrm rot="18982408">
              <a:off x="14155365" y="16463792"/>
              <a:ext cx="635492" cy="629614"/>
              <a:chOff x="14123138" y="16424315"/>
              <a:chExt cx="635492" cy="629614"/>
            </a:xfrm>
          </p:grpSpPr>
          <p:sp>
            <p:nvSpPr>
              <p:cNvPr id="973" name="Oval 972"/>
              <p:cNvSpPr/>
              <p:nvPr/>
            </p:nvSpPr>
            <p:spPr>
              <a:xfrm>
                <a:off x="14123138" y="164243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Oval 973"/>
              <p:cNvSpPr/>
              <p:nvPr/>
            </p:nvSpPr>
            <p:spPr>
              <a:xfrm>
                <a:off x="14275538" y="165767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5" name="Oval 974"/>
              <p:cNvSpPr/>
              <p:nvPr/>
            </p:nvSpPr>
            <p:spPr>
              <a:xfrm>
                <a:off x="14427938" y="167291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6" name="Oval 975"/>
              <p:cNvSpPr/>
              <p:nvPr/>
            </p:nvSpPr>
            <p:spPr>
              <a:xfrm>
                <a:off x="14580338" y="16881515"/>
                <a:ext cx="178292" cy="17241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978" name="Straight Arrow Connector 977"/>
            <p:cNvCxnSpPr/>
            <p:nvPr/>
          </p:nvCxnSpPr>
          <p:spPr>
            <a:xfrm flipH="1" flipV="1">
              <a:off x="13897942" y="16679760"/>
              <a:ext cx="1137192" cy="19283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82" name="TextBox 981"/>
          <p:cNvSpPr txBox="1"/>
          <p:nvPr/>
        </p:nvSpPr>
        <p:spPr>
          <a:xfrm>
            <a:off x="14108036" y="1660435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3" name="TextBox 982"/>
          <p:cNvSpPr txBox="1"/>
          <p:nvPr/>
        </p:nvSpPr>
        <p:spPr>
          <a:xfrm>
            <a:off x="14236951" y="17227970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87" name="Group 986"/>
          <p:cNvGrpSpPr/>
          <p:nvPr/>
        </p:nvGrpSpPr>
        <p:grpSpPr>
          <a:xfrm>
            <a:off x="12988725" y="15716985"/>
            <a:ext cx="518946" cy="172414"/>
            <a:chOff x="12988725" y="15716985"/>
            <a:chExt cx="518946" cy="172414"/>
          </a:xfrm>
        </p:grpSpPr>
        <p:cxnSp>
          <p:nvCxnSpPr>
            <p:cNvPr id="985" name="Straight Arrow Connector 984"/>
            <p:cNvCxnSpPr/>
            <p:nvPr/>
          </p:nvCxnSpPr>
          <p:spPr>
            <a:xfrm rot="20537072" flipH="1">
              <a:off x="12988725" y="15797705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6" name="Oval 985"/>
            <p:cNvSpPr/>
            <p:nvPr/>
          </p:nvSpPr>
          <p:spPr>
            <a:xfrm rot="20537072">
              <a:off x="13159052" y="15716985"/>
              <a:ext cx="178292" cy="172414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8" name="Group 987"/>
          <p:cNvGrpSpPr/>
          <p:nvPr/>
        </p:nvGrpSpPr>
        <p:grpSpPr>
          <a:xfrm rot="18321319">
            <a:off x="14125835" y="17738595"/>
            <a:ext cx="518946" cy="172414"/>
            <a:chOff x="12988725" y="15716985"/>
            <a:chExt cx="518946" cy="172414"/>
          </a:xfrm>
        </p:grpSpPr>
        <p:cxnSp>
          <p:nvCxnSpPr>
            <p:cNvPr id="989" name="Straight Arrow Connector 988"/>
            <p:cNvCxnSpPr/>
            <p:nvPr/>
          </p:nvCxnSpPr>
          <p:spPr>
            <a:xfrm rot="20537072" flipH="1">
              <a:off x="12988725" y="15797705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Oval 989"/>
            <p:cNvSpPr/>
            <p:nvPr/>
          </p:nvSpPr>
          <p:spPr>
            <a:xfrm rot="20537072">
              <a:off x="13159052" y="15716985"/>
              <a:ext cx="178292" cy="172414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7" name="Group 1006"/>
          <p:cNvGrpSpPr/>
          <p:nvPr/>
        </p:nvGrpSpPr>
        <p:grpSpPr>
          <a:xfrm rot="16403362">
            <a:off x="14622964" y="17026941"/>
            <a:ext cx="1275473" cy="812208"/>
            <a:chOff x="15107503" y="17222486"/>
            <a:chExt cx="1275473" cy="812208"/>
          </a:xfrm>
        </p:grpSpPr>
        <p:grpSp>
          <p:nvGrpSpPr>
            <p:cNvPr id="993" name="Group 992"/>
            <p:cNvGrpSpPr/>
            <p:nvPr/>
          </p:nvGrpSpPr>
          <p:grpSpPr>
            <a:xfrm rot="18982408">
              <a:off x="15364926" y="17405080"/>
              <a:ext cx="635492" cy="629614"/>
              <a:chOff x="14123138" y="16424315"/>
              <a:chExt cx="635492" cy="629614"/>
            </a:xfrm>
          </p:grpSpPr>
          <p:sp>
            <p:nvSpPr>
              <p:cNvPr id="995" name="Oval 994"/>
              <p:cNvSpPr/>
              <p:nvPr/>
            </p:nvSpPr>
            <p:spPr>
              <a:xfrm>
                <a:off x="14123138" y="16424315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6" name="Oval 995"/>
              <p:cNvSpPr/>
              <p:nvPr/>
            </p:nvSpPr>
            <p:spPr>
              <a:xfrm>
                <a:off x="14275538" y="16576715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7" name="Oval 996"/>
              <p:cNvSpPr/>
              <p:nvPr/>
            </p:nvSpPr>
            <p:spPr>
              <a:xfrm>
                <a:off x="14427938" y="16729115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8" name="Oval 997"/>
              <p:cNvSpPr/>
              <p:nvPr/>
            </p:nvSpPr>
            <p:spPr>
              <a:xfrm>
                <a:off x="14580338" y="16881515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6" name="Group 1005"/>
            <p:cNvGrpSpPr/>
            <p:nvPr/>
          </p:nvGrpSpPr>
          <p:grpSpPr>
            <a:xfrm>
              <a:off x="15107503" y="17222486"/>
              <a:ext cx="1275473" cy="629614"/>
              <a:chOff x="15107503" y="17222486"/>
              <a:chExt cx="1275473" cy="629614"/>
            </a:xfrm>
          </p:grpSpPr>
          <p:grpSp>
            <p:nvGrpSpPr>
              <p:cNvPr id="992" name="Group 991"/>
              <p:cNvGrpSpPr/>
              <p:nvPr/>
            </p:nvGrpSpPr>
            <p:grpSpPr>
              <a:xfrm rot="18982408">
                <a:off x="15370094" y="17222486"/>
                <a:ext cx="635492" cy="629614"/>
                <a:chOff x="14123138" y="16424315"/>
                <a:chExt cx="635492" cy="629614"/>
              </a:xfrm>
            </p:grpSpPr>
            <p:sp>
              <p:nvSpPr>
                <p:cNvPr id="999" name="Oval 998"/>
                <p:cNvSpPr/>
                <p:nvPr/>
              </p:nvSpPr>
              <p:spPr>
                <a:xfrm>
                  <a:off x="14123138" y="16424315"/>
                  <a:ext cx="178292" cy="17241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" name="Oval 999"/>
                <p:cNvSpPr/>
                <p:nvPr/>
              </p:nvSpPr>
              <p:spPr>
                <a:xfrm>
                  <a:off x="14275538" y="16576715"/>
                  <a:ext cx="178292" cy="17241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" name="Oval 1000"/>
                <p:cNvSpPr/>
                <p:nvPr/>
              </p:nvSpPr>
              <p:spPr>
                <a:xfrm>
                  <a:off x="14427938" y="16729115"/>
                  <a:ext cx="178292" cy="17241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" name="Oval 1001"/>
                <p:cNvSpPr/>
                <p:nvPr/>
              </p:nvSpPr>
              <p:spPr>
                <a:xfrm>
                  <a:off x="14580338" y="16881515"/>
                  <a:ext cx="178292" cy="17241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994" name="Straight Arrow Connector 993"/>
              <p:cNvCxnSpPr/>
              <p:nvPr/>
            </p:nvCxnSpPr>
            <p:spPr>
              <a:xfrm flipH="1" flipV="1">
                <a:off x="15107503" y="17621049"/>
                <a:ext cx="1275473" cy="2162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3" name="Oval 1002"/>
              <p:cNvSpPr/>
              <p:nvPr/>
            </p:nvSpPr>
            <p:spPr>
              <a:xfrm rot="18982408">
                <a:off x="16145730" y="17461211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4" name="Oval 1003"/>
              <p:cNvSpPr/>
              <p:nvPr/>
            </p:nvSpPr>
            <p:spPr>
              <a:xfrm rot="18982408">
                <a:off x="16140562" y="17643805"/>
                <a:ext cx="178292" cy="17241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08" name="TextBox 1007"/>
          <p:cNvSpPr txBox="1"/>
          <p:nvPr/>
        </p:nvSpPr>
        <p:spPr>
          <a:xfrm>
            <a:off x="15073363" y="16457317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9" name="TextBox 1008"/>
          <p:cNvSpPr txBox="1"/>
          <p:nvPr/>
        </p:nvSpPr>
        <p:spPr>
          <a:xfrm>
            <a:off x="13436676" y="15497718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14" name="Group 1013"/>
          <p:cNvGrpSpPr/>
          <p:nvPr/>
        </p:nvGrpSpPr>
        <p:grpSpPr>
          <a:xfrm>
            <a:off x="17402661" y="17570368"/>
            <a:ext cx="172414" cy="518946"/>
            <a:chOff x="17402661" y="17570368"/>
            <a:chExt cx="172414" cy="518946"/>
          </a:xfrm>
        </p:grpSpPr>
        <p:cxnSp>
          <p:nvCxnSpPr>
            <p:cNvPr id="1011" name="Straight Arrow Connector 1010"/>
            <p:cNvCxnSpPr/>
            <p:nvPr/>
          </p:nvCxnSpPr>
          <p:spPr>
            <a:xfrm rot="17298368" flipH="1">
              <a:off x="17229395" y="17824353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2" name="Oval 1011"/>
            <p:cNvSpPr/>
            <p:nvPr/>
          </p:nvSpPr>
          <p:spPr>
            <a:xfrm rot="17298368">
              <a:off x="17399722" y="17743633"/>
              <a:ext cx="178292" cy="17241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13" name="TextBox 1012"/>
          <p:cNvSpPr txBox="1"/>
          <p:nvPr/>
        </p:nvSpPr>
        <p:spPr>
          <a:xfrm>
            <a:off x="17323791" y="17252595"/>
            <a:ext cx="45583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18" name="TextBox 1017"/>
          <p:cNvSpPr txBox="1"/>
          <p:nvPr/>
        </p:nvSpPr>
        <p:spPr>
          <a:xfrm>
            <a:off x="21661720" y="17117814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22" name="Group 1021"/>
          <p:cNvGrpSpPr/>
          <p:nvPr/>
        </p:nvGrpSpPr>
        <p:grpSpPr>
          <a:xfrm rot="21104727">
            <a:off x="21768460" y="17427654"/>
            <a:ext cx="172414" cy="682226"/>
            <a:chOff x="21768460" y="17427654"/>
            <a:chExt cx="172414" cy="682226"/>
          </a:xfrm>
        </p:grpSpPr>
        <p:cxnSp>
          <p:nvCxnSpPr>
            <p:cNvPr id="1016" name="Straight Arrow Connector 1015"/>
            <p:cNvCxnSpPr/>
            <p:nvPr/>
          </p:nvCxnSpPr>
          <p:spPr>
            <a:xfrm>
              <a:off x="21850954" y="17427654"/>
              <a:ext cx="5946" cy="68222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7" name="Oval 1016"/>
            <p:cNvSpPr/>
            <p:nvPr/>
          </p:nvSpPr>
          <p:spPr>
            <a:xfrm rot="16242727">
              <a:off x="21765521" y="17764151"/>
              <a:ext cx="178292" cy="17241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Oval 1020"/>
            <p:cNvSpPr/>
            <p:nvPr/>
          </p:nvSpPr>
          <p:spPr>
            <a:xfrm rot="16242727">
              <a:off x="21765521" y="17557974"/>
              <a:ext cx="178292" cy="17241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26437925" y="11828904"/>
            <a:ext cx="518946" cy="172414"/>
            <a:chOff x="25085208" y="11828904"/>
            <a:chExt cx="518946" cy="172414"/>
          </a:xfrm>
        </p:grpSpPr>
        <p:cxnSp>
          <p:nvCxnSpPr>
            <p:cNvPr id="1024" name="Straight Arrow Connector 1023"/>
            <p:cNvCxnSpPr/>
            <p:nvPr/>
          </p:nvCxnSpPr>
          <p:spPr>
            <a:xfrm rot="10782714" flipH="1">
              <a:off x="25085208" y="11909623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5" name="Oval 1024"/>
            <p:cNvSpPr/>
            <p:nvPr/>
          </p:nvSpPr>
          <p:spPr>
            <a:xfrm rot="10782714">
              <a:off x="25255535" y="11828904"/>
              <a:ext cx="178292" cy="17241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6" name="TextBox 1025"/>
          <p:cNvSpPr txBox="1"/>
          <p:nvPr/>
        </p:nvSpPr>
        <p:spPr>
          <a:xfrm>
            <a:off x="26002527" y="11708263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27" name="Group 1026"/>
          <p:cNvGrpSpPr/>
          <p:nvPr/>
        </p:nvGrpSpPr>
        <p:grpSpPr>
          <a:xfrm>
            <a:off x="26430333" y="12115614"/>
            <a:ext cx="518946" cy="172414"/>
            <a:chOff x="25085208" y="11828904"/>
            <a:chExt cx="518946" cy="172414"/>
          </a:xfrm>
        </p:grpSpPr>
        <p:cxnSp>
          <p:nvCxnSpPr>
            <p:cNvPr id="1028" name="Straight Arrow Connector 1027"/>
            <p:cNvCxnSpPr/>
            <p:nvPr/>
          </p:nvCxnSpPr>
          <p:spPr>
            <a:xfrm rot="10782714" flipH="1">
              <a:off x="25085208" y="11909623"/>
              <a:ext cx="518946" cy="109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9" name="Oval 1028"/>
            <p:cNvSpPr/>
            <p:nvPr/>
          </p:nvSpPr>
          <p:spPr>
            <a:xfrm rot="10782714">
              <a:off x="25255535" y="11828904"/>
              <a:ext cx="178292" cy="17241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0" name="TextBox 1029"/>
          <p:cNvSpPr txBox="1"/>
          <p:nvPr/>
        </p:nvSpPr>
        <p:spPr>
          <a:xfrm>
            <a:off x="25994935" y="11994973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en-US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388720" y="16993135"/>
            <a:ext cx="1262822" cy="584775"/>
            <a:chOff x="176642" y="16993135"/>
            <a:chExt cx="1262822" cy="584775"/>
          </a:xfrm>
        </p:grpSpPr>
        <p:cxnSp>
          <p:nvCxnSpPr>
            <p:cNvPr id="1033" name="Straight Arrow Connector 1032"/>
            <p:cNvCxnSpPr/>
            <p:nvPr/>
          </p:nvCxnSpPr>
          <p:spPr>
            <a:xfrm flipH="1">
              <a:off x="176642" y="17329708"/>
              <a:ext cx="851406" cy="1382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" name="Oval 1033"/>
            <p:cNvSpPr/>
            <p:nvPr/>
          </p:nvSpPr>
          <p:spPr>
            <a:xfrm rot="21582714">
              <a:off x="454192" y="17172392"/>
              <a:ext cx="296242" cy="31463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TextBox 1034"/>
            <p:cNvSpPr txBox="1"/>
            <p:nvPr/>
          </p:nvSpPr>
          <p:spPr>
            <a:xfrm>
              <a:off x="1027172" y="16993135"/>
              <a:ext cx="41229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36" name="TextBox 1035"/>
          <p:cNvSpPr txBox="1"/>
          <p:nvPr/>
        </p:nvSpPr>
        <p:spPr>
          <a:xfrm>
            <a:off x="2140815" y="16747584"/>
            <a:ext cx="512512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Sticks Landing Off Map; </a:t>
            </a:r>
          </a:p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# Indicates Miles from DZ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6866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7022" y="5175"/>
            <a:ext cx="18991001" cy="1826680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301332" y="175788"/>
            <a:ext cx="480131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German Initial</a:t>
            </a:r>
          </a:p>
          <a:p>
            <a:pPr algn="ctr"/>
            <a:r>
              <a:rPr lang="en-US" sz="5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Reactions</a:t>
            </a:r>
            <a:endParaRPr lang="en-US" sz="5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1F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19018601" y="5746680"/>
            <a:ext cx="1781200" cy="1858003"/>
            <a:chOff x="19018601" y="5746680"/>
            <a:chExt cx="1781200" cy="1858003"/>
          </a:xfrm>
        </p:grpSpPr>
        <p:grpSp>
          <p:nvGrpSpPr>
            <p:cNvPr id="5" name="Group 4"/>
            <p:cNvGrpSpPr/>
            <p:nvPr/>
          </p:nvGrpSpPr>
          <p:grpSpPr>
            <a:xfrm>
              <a:off x="19160350" y="5746680"/>
              <a:ext cx="1639451" cy="1335209"/>
              <a:chOff x="3709199" y="8968057"/>
              <a:chExt cx="1639451" cy="1335209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7"/>
              <p:cNvGrpSpPr/>
              <p:nvPr/>
            </p:nvGrpSpPr>
            <p:grpSpPr>
              <a:xfrm>
                <a:off x="3709199" y="8968057"/>
                <a:ext cx="1639451" cy="1335209"/>
                <a:chOff x="4842045" y="5054398"/>
                <a:chExt cx="1639451" cy="1335209"/>
              </a:xfrm>
            </p:grpSpPr>
            <p:grpSp>
              <p:nvGrpSpPr>
                <p:cNvPr id="9" name="Group 8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2" name="Rectangle 11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Freeform 12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Freeform 13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" name="TextBox 9"/>
                <p:cNvSpPr txBox="1"/>
                <p:nvPr/>
              </p:nvSpPr>
              <p:spPr>
                <a:xfrm>
                  <a:off x="4966021" y="5054398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/>
                    <a:t>II</a:t>
                  </a:r>
                </a:p>
              </p:txBody>
            </p:sp>
            <p:sp>
              <p:nvSpPr>
                <p:cNvPr id="11" name="TextBox 10"/>
                <p:cNvSpPr txBox="1"/>
                <p:nvPr/>
              </p:nvSpPr>
              <p:spPr>
                <a:xfrm>
                  <a:off x="5592232" y="5665242"/>
                  <a:ext cx="889264" cy="7243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795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739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6" name="Straight Connector 15"/>
            <p:cNvCxnSpPr/>
            <p:nvPr/>
          </p:nvCxnSpPr>
          <p:spPr>
            <a:xfrm>
              <a:off x="19018601" y="6643379"/>
              <a:ext cx="0" cy="961304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24142064" y="6639749"/>
            <a:ext cx="1881935" cy="1304471"/>
            <a:chOff x="3709199" y="8968057"/>
            <a:chExt cx="1881935" cy="1304471"/>
          </a:xfrm>
        </p:grpSpPr>
        <p:sp>
          <p:nvSpPr>
            <p:cNvPr id="19" name="Rectangle 18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3709199" y="8968057"/>
              <a:ext cx="1881935" cy="1304471"/>
              <a:chOff x="4842045" y="5054398"/>
              <a:chExt cx="1881935" cy="1304471"/>
            </a:xfrm>
          </p:grpSpPr>
          <p:grpSp>
            <p:nvGrpSpPr>
              <p:cNvPr id="21" name="Group 20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4" name="Rectangle 23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TextBox 21"/>
              <p:cNvSpPr txBox="1"/>
              <p:nvPr/>
            </p:nvSpPr>
            <p:spPr>
              <a:xfrm>
                <a:off x="4966021" y="5054398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/>
                  <a:t>II</a:t>
                </a: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592230" y="5633158"/>
                <a:ext cx="1131750" cy="7257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1/919</a:t>
                </a:r>
              </a:p>
              <a:p>
                <a:pPr>
                  <a:lnSpc>
                    <a:spcPts val="2400"/>
                  </a:lnSpc>
                </a:pPr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709</a:t>
                </a: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19476688" y="0"/>
            <a:ext cx="2011711" cy="1286646"/>
            <a:chOff x="3709199" y="8968057"/>
            <a:chExt cx="2011711" cy="1286646"/>
          </a:xfrm>
        </p:grpSpPr>
        <p:sp>
          <p:nvSpPr>
            <p:cNvPr id="29" name="Rectangle 28"/>
            <p:cNvSpPr/>
            <p:nvPr/>
          </p:nvSpPr>
          <p:spPr>
            <a:xfrm>
              <a:off x="3900583" y="9112102"/>
              <a:ext cx="235483" cy="24809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709199" y="8968057"/>
              <a:ext cx="2011711" cy="1286646"/>
              <a:chOff x="4842045" y="5054398"/>
              <a:chExt cx="2011711" cy="1286646"/>
            </a:xfrm>
          </p:grpSpPr>
          <p:grpSp>
            <p:nvGrpSpPr>
              <p:cNvPr id="31" name="Group 30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TextBox 31"/>
              <p:cNvSpPr txBox="1"/>
              <p:nvPr/>
            </p:nvSpPr>
            <p:spPr>
              <a:xfrm>
                <a:off x="4966021" y="5054398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/>
                  <a:t>II</a:t>
                </a: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592229" y="5633158"/>
                <a:ext cx="1261527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2400"/>
                  </a:lnSpc>
                </a:pPr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2/919</a:t>
                </a:r>
              </a:p>
              <a:p>
                <a:pPr>
                  <a:lnSpc>
                    <a:spcPts val="2400"/>
                  </a:lnSpc>
                </a:pPr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709</a:t>
                </a: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14380346" y="12761097"/>
            <a:ext cx="1629111" cy="1226482"/>
            <a:chOff x="4372554" y="781891"/>
            <a:chExt cx="1629111" cy="1226482"/>
          </a:xfrm>
        </p:grpSpPr>
        <p:sp>
          <p:nvSpPr>
            <p:cNvPr id="38" name="Rectangle 37"/>
            <p:cNvSpPr/>
            <p:nvPr/>
          </p:nvSpPr>
          <p:spPr>
            <a:xfrm>
              <a:off x="5188514" y="1478473"/>
              <a:ext cx="637953" cy="352597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4554279" y="893133"/>
              <a:ext cx="262269" cy="279989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4372554" y="781891"/>
              <a:ext cx="1629111" cy="1226482"/>
              <a:chOff x="19051729" y="7074983"/>
              <a:chExt cx="1629111" cy="1226482"/>
            </a:xfrm>
          </p:grpSpPr>
          <p:grpSp>
            <p:nvGrpSpPr>
              <p:cNvPr id="41" name="Group 40"/>
              <p:cNvGrpSpPr/>
              <p:nvPr/>
            </p:nvGrpSpPr>
            <p:grpSpPr>
              <a:xfrm>
                <a:off x="19051729" y="7074983"/>
                <a:ext cx="1629111" cy="1226482"/>
                <a:chOff x="4842044" y="5046252"/>
                <a:chExt cx="1629111" cy="1226482"/>
              </a:xfrm>
            </p:grpSpPr>
            <p:sp>
              <p:nvSpPr>
                <p:cNvPr id="43" name="Rectangle 42"/>
                <p:cNvSpPr/>
                <p:nvPr/>
              </p:nvSpPr>
              <p:spPr>
                <a:xfrm rot="2632051">
                  <a:off x="4842044" y="5645987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extBox 43"/>
                <p:cNvSpPr txBox="1"/>
                <p:nvPr/>
              </p:nvSpPr>
              <p:spPr>
                <a:xfrm>
                  <a:off x="4961051" y="5046252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/>
                    <a:t>II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>
                  <a:off x="5603610" y="5750392"/>
                  <a:ext cx="867545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100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2" name="Oval 41"/>
              <p:cNvSpPr/>
              <p:nvPr/>
            </p:nvSpPr>
            <p:spPr>
              <a:xfrm>
                <a:off x="19130211" y="7844588"/>
                <a:ext cx="457200" cy="300790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9" name="Freeform 58"/>
          <p:cNvSpPr/>
          <p:nvPr/>
        </p:nvSpPr>
        <p:spPr>
          <a:xfrm>
            <a:off x="25439077" y="6743572"/>
            <a:ext cx="1595103" cy="5847013"/>
          </a:xfrm>
          <a:custGeom>
            <a:avLst/>
            <a:gdLst>
              <a:gd name="connsiteX0" fmla="*/ 1781908 w 1781908"/>
              <a:gd name="connsiteY0" fmla="*/ 0 h 4384431"/>
              <a:gd name="connsiteX1" fmla="*/ 1172308 w 1781908"/>
              <a:gd name="connsiteY1" fmla="*/ 3235569 h 4384431"/>
              <a:gd name="connsiteX2" fmla="*/ 0 w 1781908"/>
              <a:gd name="connsiteY2" fmla="*/ 4384431 h 4384431"/>
              <a:gd name="connsiteX0" fmla="*/ 1781908 w 1781908"/>
              <a:gd name="connsiteY0" fmla="*/ 0 h 4384431"/>
              <a:gd name="connsiteX1" fmla="*/ 1172308 w 1781908"/>
              <a:gd name="connsiteY1" fmla="*/ 3235569 h 4384431"/>
              <a:gd name="connsiteX2" fmla="*/ 0 w 1781908"/>
              <a:gd name="connsiteY2" fmla="*/ 4384431 h 4384431"/>
              <a:gd name="connsiteX0" fmla="*/ 1828800 w 1828800"/>
              <a:gd name="connsiteY0" fmla="*/ 0 h 4454769"/>
              <a:gd name="connsiteX1" fmla="*/ 1219200 w 1828800"/>
              <a:gd name="connsiteY1" fmla="*/ 3235569 h 4454769"/>
              <a:gd name="connsiteX2" fmla="*/ 0 w 1828800"/>
              <a:gd name="connsiteY2" fmla="*/ 4454769 h 4454769"/>
              <a:gd name="connsiteX0" fmla="*/ 1828800 w 1828800"/>
              <a:gd name="connsiteY0" fmla="*/ 0 h 4454769"/>
              <a:gd name="connsiteX1" fmla="*/ 1219200 w 1828800"/>
              <a:gd name="connsiteY1" fmla="*/ 3024553 h 4454769"/>
              <a:gd name="connsiteX2" fmla="*/ 0 w 1828800"/>
              <a:gd name="connsiteY2" fmla="*/ 4454769 h 4454769"/>
              <a:gd name="connsiteX0" fmla="*/ 1664677 w 1664677"/>
              <a:gd name="connsiteY0" fmla="*/ 0 h 4525108"/>
              <a:gd name="connsiteX1" fmla="*/ 1055077 w 1664677"/>
              <a:gd name="connsiteY1" fmla="*/ 3024553 h 4525108"/>
              <a:gd name="connsiteX2" fmla="*/ 0 w 1664677"/>
              <a:gd name="connsiteY2" fmla="*/ 4525108 h 4525108"/>
              <a:gd name="connsiteX0" fmla="*/ 1595103 w 1595103"/>
              <a:gd name="connsiteY0" fmla="*/ 0 h 5847013"/>
              <a:gd name="connsiteX1" fmla="*/ 1055077 w 1595103"/>
              <a:gd name="connsiteY1" fmla="*/ 4346458 h 5847013"/>
              <a:gd name="connsiteX2" fmla="*/ 0 w 1595103"/>
              <a:gd name="connsiteY2" fmla="*/ 5847013 h 5847013"/>
              <a:gd name="connsiteX0" fmla="*/ 1595103 w 1595103"/>
              <a:gd name="connsiteY0" fmla="*/ 0 h 5847013"/>
              <a:gd name="connsiteX1" fmla="*/ 1055077 w 1595103"/>
              <a:gd name="connsiteY1" fmla="*/ 4346458 h 5847013"/>
              <a:gd name="connsiteX2" fmla="*/ 0 w 1595103"/>
              <a:gd name="connsiteY2" fmla="*/ 5847013 h 584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95103" h="5847013">
                <a:moveTo>
                  <a:pt x="1595103" y="0"/>
                </a:moveTo>
                <a:cubicBezTo>
                  <a:pt x="1560868" y="1108340"/>
                  <a:pt x="1320927" y="3371956"/>
                  <a:pt x="1055077" y="4346458"/>
                </a:cubicBezTo>
                <a:cubicBezTo>
                  <a:pt x="789227" y="5320960"/>
                  <a:pt x="390769" y="5464059"/>
                  <a:pt x="0" y="5847013"/>
                </a:cubicBez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 rot="18943864">
            <a:off x="24896145" y="12548527"/>
            <a:ext cx="5950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  <a:endParaRPr lang="en-US" sz="2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 rot="18933272">
            <a:off x="24515557" y="12263771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709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 rot="18905820">
            <a:off x="24997283" y="12687664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352</a:t>
            </a:r>
            <a:endParaRPr lang="en-US" sz="32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62"/>
          <p:cNvSpPr/>
          <p:nvPr/>
        </p:nvSpPr>
        <p:spPr>
          <a:xfrm>
            <a:off x="12947316" y="13006137"/>
            <a:ext cx="12042273" cy="4013732"/>
          </a:xfrm>
          <a:custGeom>
            <a:avLst/>
            <a:gdLst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6" fmla="*/ 12031579 w 12067673"/>
              <a:gd name="connsiteY6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5" fmla="*/ 12031579 w 12067673"/>
              <a:gd name="connsiteY5" fmla="*/ 842210 h 4042610"/>
              <a:gd name="connsiteX0" fmla="*/ 0 w 12067673"/>
              <a:gd name="connsiteY0" fmla="*/ 4042610 h 4042610"/>
              <a:gd name="connsiteX1" fmla="*/ 6930189 w 12067673"/>
              <a:gd name="connsiteY1" fmla="*/ 4006516 h 4042610"/>
              <a:gd name="connsiteX2" fmla="*/ 8795084 w 12067673"/>
              <a:gd name="connsiteY2" fmla="*/ 3404937 h 4042610"/>
              <a:gd name="connsiteX3" fmla="*/ 10972800 w 12067673"/>
              <a:gd name="connsiteY3" fmla="*/ 1239252 h 4042610"/>
              <a:gd name="connsiteX4" fmla="*/ 12067673 w 12067673"/>
              <a:gd name="connsiteY4" fmla="*/ 0 h 4042610"/>
              <a:gd name="connsiteX0" fmla="*/ 0 w 12042273"/>
              <a:gd name="connsiteY0" fmla="*/ 3661610 h 4011026"/>
              <a:gd name="connsiteX1" fmla="*/ 6904789 w 12042273"/>
              <a:gd name="connsiteY1" fmla="*/ 4006516 h 4011026"/>
              <a:gd name="connsiteX2" fmla="*/ 8769684 w 12042273"/>
              <a:gd name="connsiteY2" fmla="*/ 3404937 h 4011026"/>
              <a:gd name="connsiteX3" fmla="*/ 10947400 w 12042273"/>
              <a:gd name="connsiteY3" fmla="*/ 1239252 h 4011026"/>
              <a:gd name="connsiteX4" fmla="*/ 12042273 w 12042273"/>
              <a:gd name="connsiteY4" fmla="*/ 0 h 4011026"/>
              <a:gd name="connsiteX0" fmla="*/ 0 w 12042273"/>
              <a:gd name="connsiteY0" fmla="*/ 3661610 h 4013732"/>
              <a:gd name="connsiteX1" fmla="*/ 3981784 w 12042273"/>
              <a:gd name="connsiteY1" fmla="*/ 3732463 h 4013732"/>
              <a:gd name="connsiteX2" fmla="*/ 6904789 w 12042273"/>
              <a:gd name="connsiteY2" fmla="*/ 4006516 h 4013732"/>
              <a:gd name="connsiteX3" fmla="*/ 8769684 w 12042273"/>
              <a:gd name="connsiteY3" fmla="*/ 3404937 h 4013732"/>
              <a:gd name="connsiteX4" fmla="*/ 10947400 w 12042273"/>
              <a:gd name="connsiteY4" fmla="*/ 1239252 h 4013732"/>
              <a:gd name="connsiteX5" fmla="*/ 12042273 w 12042273"/>
              <a:gd name="connsiteY5" fmla="*/ 0 h 4013732"/>
              <a:gd name="connsiteX0" fmla="*/ 0 w 12042273"/>
              <a:gd name="connsiteY0" fmla="*/ 3661610 h 4013732"/>
              <a:gd name="connsiteX1" fmla="*/ 3981784 w 12042273"/>
              <a:gd name="connsiteY1" fmla="*/ 3732463 h 4013732"/>
              <a:gd name="connsiteX2" fmla="*/ 6904789 w 12042273"/>
              <a:gd name="connsiteY2" fmla="*/ 4006516 h 4013732"/>
              <a:gd name="connsiteX3" fmla="*/ 8769684 w 12042273"/>
              <a:gd name="connsiteY3" fmla="*/ 3404937 h 4013732"/>
              <a:gd name="connsiteX4" fmla="*/ 10947400 w 12042273"/>
              <a:gd name="connsiteY4" fmla="*/ 1239252 h 4013732"/>
              <a:gd name="connsiteX5" fmla="*/ 12042273 w 12042273"/>
              <a:gd name="connsiteY5" fmla="*/ 0 h 401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42273" h="4013732">
                <a:moveTo>
                  <a:pt x="0" y="3661610"/>
                </a:moveTo>
                <a:cubicBezTo>
                  <a:pt x="663631" y="3705169"/>
                  <a:pt x="2830986" y="3674979"/>
                  <a:pt x="3981784" y="3732463"/>
                </a:cubicBezTo>
                <a:cubicBezTo>
                  <a:pt x="5132582" y="3789947"/>
                  <a:pt x="6106806" y="4061104"/>
                  <a:pt x="6904789" y="4006516"/>
                </a:cubicBezTo>
                <a:cubicBezTo>
                  <a:pt x="7702772" y="3951928"/>
                  <a:pt x="8043779" y="4126832"/>
                  <a:pt x="8769684" y="3404937"/>
                </a:cubicBezTo>
                <a:lnTo>
                  <a:pt x="10947400" y="1239252"/>
                </a:lnTo>
                <a:lnTo>
                  <a:pt x="12042273" y="0"/>
                </a:lnTo>
              </a:path>
            </a:pathLst>
          </a:cu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11937896" y="74006"/>
            <a:ext cx="1920812" cy="1302468"/>
            <a:chOff x="8118016" y="3560852"/>
            <a:chExt cx="1920812" cy="1302468"/>
          </a:xfrm>
        </p:grpSpPr>
        <p:sp>
          <p:nvSpPr>
            <p:cNvPr id="135" name="Rectangle 134"/>
            <p:cNvSpPr/>
            <p:nvPr/>
          </p:nvSpPr>
          <p:spPr>
            <a:xfrm>
              <a:off x="8812578" y="3993554"/>
              <a:ext cx="1139574" cy="770649"/>
            </a:xfrm>
            <a:prstGeom prst="rect">
              <a:avLst/>
            </a:prstGeom>
            <a:solidFill>
              <a:srgbClr val="FFFFF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02"/>
            <p:cNvGrpSpPr/>
            <p:nvPr/>
          </p:nvGrpSpPr>
          <p:grpSpPr>
            <a:xfrm>
              <a:off x="8118016" y="3560852"/>
              <a:ext cx="1920812" cy="1302468"/>
              <a:chOff x="3982190" y="6165822"/>
              <a:chExt cx="1920812" cy="1302468"/>
            </a:xfrm>
          </p:grpSpPr>
          <p:grpSp>
            <p:nvGrpSpPr>
              <p:cNvPr id="104" name="Group 103"/>
              <p:cNvGrpSpPr/>
              <p:nvPr/>
            </p:nvGrpSpPr>
            <p:grpSpPr>
              <a:xfrm>
                <a:off x="3982190" y="6165822"/>
                <a:ext cx="1920812" cy="1302468"/>
                <a:chOff x="3709199" y="8966092"/>
                <a:chExt cx="1920812" cy="1302468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8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7" name="Group 106"/>
                <p:cNvGrpSpPr/>
                <p:nvPr/>
              </p:nvGrpSpPr>
              <p:grpSpPr>
                <a:xfrm>
                  <a:off x="3709199" y="8966092"/>
                  <a:ext cx="1920812" cy="1302468"/>
                  <a:chOff x="4842045" y="5052433"/>
                  <a:chExt cx="1920812" cy="1302468"/>
                </a:xfrm>
              </p:grpSpPr>
              <p:grpSp>
                <p:nvGrpSpPr>
                  <p:cNvPr id="108" name="Group 107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11" name="Rectangle 110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Freeform 111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Freeform 112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9" name="TextBox 108"/>
                  <p:cNvSpPr txBox="1"/>
                  <p:nvPr/>
                </p:nvSpPr>
                <p:spPr>
                  <a:xfrm>
                    <a:off x="4969870" y="5052433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II</a:t>
                    </a:r>
                    <a:endParaRPr lang="en-US" sz="2800" b="1" dirty="0"/>
                  </a:p>
                </p:txBody>
              </p:sp>
              <p:sp>
                <p:nvSpPr>
                  <p:cNvPr id="110" name="TextBox 109"/>
                  <p:cNvSpPr txBox="1"/>
                  <p:nvPr/>
                </p:nvSpPr>
                <p:spPr>
                  <a:xfrm>
                    <a:off x="5531165" y="5926642"/>
                    <a:ext cx="1231692" cy="42825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1058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TextBox 188"/>
                  <p:cNvSpPr txBox="1"/>
                  <p:nvPr/>
                </p:nvSpPr>
                <p:spPr>
                  <a:xfrm>
                    <a:off x="5521050" y="5542252"/>
                    <a:ext cx="425330" cy="41658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05" name="Straight Connector 104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5" name="Group 154"/>
          <p:cNvGrpSpPr/>
          <p:nvPr/>
        </p:nvGrpSpPr>
        <p:grpSpPr>
          <a:xfrm>
            <a:off x="10410608" y="5967511"/>
            <a:ext cx="1834157" cy="1218337"/>
            <a:chOff x="3982190" y="6167787"/>
            <a:chExt cx="1834157" cy="1218337"/>
          </a:xfrm>
        </p:grpSpPr>
        <p:grpSp>
          <p:nvGrpSpPr>
            <p:cNvPr id="156" name="Group 155"/>
            <p:cNvGrpSpPr/>
            <p:nvPr/>
          </p:nvGrpSpPr>
          <p:grpSpPr>
            <a:xfrm>
              <a:off x="3982190" y="6167787"/>
              <a:ext cx="1834157" cy="1218337"/>
              <a:chOff x="3709199" y="8968057"/>
              <a:chExt cx="1834157" cy="1218337"/>
            </a:xfrm>
          </p:grpSpPr>
          <p:sp>
            <p:nvSpPr>
              <p:cNvPr id="158" name="Rectangle 157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59" name="Group 158"/>
              <p:cNvGrpSpPr/>
              <p:nvPr/>
            </p:nvGrpSpPr>
            <p:grpSpPr>
              <a:xfrm>
                <a:off x="3709199" y="8968057"/>
                <a:ext cx="1834157" cy="1218337"/>
                <a:chOff x="4842045" y="5054398"/>
                <a:chExt cx="1834157" cy="1218337"/>
              </a:xfrm>
            </p:grpSpPr>
            <p:grpSp>
              <p:nvGrpSpPr>
                <p:cNvPr id="160" name="Group 159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3" name="Rectangle 162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1" name="TextBox 160"/>
                <p:cNvSpPr txBox="1"/>
                <p:nvPr/>
              </p:nvSpPr>
              <p:spPr>
                <a:xfrm>
                  <a:off x="4912337" y="5054398"/>
                  <a:ext cx="482824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" name="TextBox 161"/>
                <p:cNvSpPr txBox="1"/>
                <p:nvPr/>
              </p:nvSpPr>
              <p:spPr>
                <a:xfrm>
                  <a:off x="5564869" y="5791873"/>
                  <a:ext cx="111133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57" name="Straight Connector 156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" name="Group 175"/>
          <p:cNvGrpSpPr/>
          <p:nvPr/>
        </p:nvGrpSpPr>
        <p:grpSpPr>
          <a:xfrm>
            <a:off x="20297749" y="2432001"/>
            <a:ext cx="2365245" cy="2226263"/>
            <a:chOff x="1638417" y="6318061"/>
            <a:chExt cx="2365245" cy="2226263"/>
          </a:xfrm>
        </p:grpSpPr>
        <p:grpSp>
          <p:nvGrpSpPr>
            <p:cNvPr id="152" name="Group 151"/>
            <p:cNvGrpSpPr/>
            <p:nvPr/>
          </p:nvGrpSpPr>
          <p:grpSpPr>
            <a:xfrm>
              <a:off x="1778020" y="6318061"/>
              <a:ext cx="2225642" cy="1218337"/>
              <a:chOff x="1778020" y="6318061"/>
              <a:chExt cx="2096808" cy="1218337"/>
            </a:xfrm>
          </p:grpSpPr>
          <p:grpSp>
            <p:nvGrpSpPr>
              <p:cNvPr id="125" name="Group 124"/>
              <p:cNvGrpSpPr/>
              <p:nvPr/>
            </p:nvGrpSpPr>
            <p:grpSpPr>
              <a:xfrm>
                <a:off x="1778020" y="6318061"/>
                <a:ext cx="2096808" cy="1218337"/>
                <a:chOff x="3709199" y="8968057"/>
                <a:chExt cx="2096808" cy="1218337"/>
              </a:xfrm>
            </p:grpSpPr>
            <p:sp>
              <p:nvSpPr>
                <p:cNvPr id="127" name="Rectangle 126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8" name="Group 127"/>
                <p:cNvGrpSpPr/>
                <p:nvPr/>
              </p:nvGrpSpPr>
              <p:grpSpPr>
                <a:xfrm>
                  <a:off x="3709199" y="8968057"/>
                  <a:ext cx="2096808" cy="1218337"/>
                  <a:chOff x="4842045" y="5054398"/>
                  <a:chExt cx="2096808" cy="1218337"/>
                </a:xfrm>
              </p:grpSpPr>
              <p:sp>
                <p:nvSpPr>
                  <p:cNvPr id="132" name="Rectangle 131"/>
                  <p:cNvSpPr/>
                  <p:nvPr/>
                </p:nvSpPr>
                <p:spPr>
                  <a:xfrm rot="2632051">
                    <a:off x="4842045" y="5645988"/>
                    <a:ext cx="632676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0" name="TextBox 129"/>
                  <p:cNvSpPr txBox="1"/>
                  <p:nvPr/>
                </p:nvSpPr>
                <p:spPr>
                  <a:xfrm>
                    <a:off x="4966021" y="5054398"/>
                    <a:ext cx="383438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II</a:t>
                    </a:r>
                  </a:p>
                </p:txBody>
              </p: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5592190" y="5795303"/>
                    <a:ext cx="1346663" cy="41658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1/1261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151" name="Oval 150"/>
              <p:cNvSpPr>
                <a:spLocks noChangeAspect="1" noChangeArrowheads="1"/>
              </p:cNvSpPr>
              <p:nvPr/>
            </p:nvSpPr>
            <p:spPr bwMode="auto">
              <a:xfrm>
                <a:off x="1994829" y="7131176"/>
                <a:ext cx="184632" cy="183927"/>
              </a:xfrm>
              <a:prstGeom prst="ellipse">
                <a:avLst/>
              </a:prstGeom>
              <a:solidFill>
                <a:srgbClr val="0000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75" name="Straight Connector 174"/>
            <p:cNvCxnSpPr/>
            <p:nvPr/>
          </p:nvCxnSpPr>
          <p:spPr>
            <a:xfrm>
              <a:off x="1638417" y="7213130"/>
              <a:ext cx="0" cy="1331194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" name="Group 190"/>
          <p:cNvGrpSpPr/>
          <p:nvPr/>
        </p:nvGrpSpPr>
        <p:grpSpPr>
          <a:xfrm>
            <a:off x="18193799" y="3529830"/>
            <a:ext cx="2342351" cy="2224519"/>
            <a:chOff x="18217245" y="3412600"/>
            <a:chExt cx="2342351" cy="2224519"/>
          </a:xfrm>
        </p:grpSpPr>
        <p:grpSp>
          <p:nvGrpSpPr>
            <p:cNvPr id="178" name="Group 177"/>
            <p:cNvGrpSpPr/>
            <p:nvPr/>
          </p:nvGrpSpPr>
          <p:grpSpPr>
            <a:xfrm>
              <a:off x="18225248" y="3412600"/>
              <a:ext cx="2334348" cy="1864957"/>
              <a:chOff x="19018601" y="5746680"/>
              <a:chExt cx="2334348" cy="1864957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19160350" y="5746680"/>
                <a:ext cx="2192599" cy="1318730"/>
                <a:chOff x="3709199" y="8968057"/>
                <a:chExt cx="2192599" cy="1318730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2" name="Group 181"/>
                <p:cNvGrpSpPr/>
                <p:nvPr/>
              </p:nvGrpSpPr>
              <p:grpSpPr>
                <a:xfrm>
                  <a:off x="3709199" y="8968057"/>
                  <a:ext cx="2192599" cy="1318730"/>
                  <a:chOff x="4842045" y="5054398"/>
                  <a:chExt cx="2192599" cy="1318730"/>
                </a:xfrm>
              </p:grpSpPr>
              <p:grpSp>
                <p:nvGrpSpPr>
                  <p:cNvPr id="183" name="Group 182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86" name="Rectangle 185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Freeform 186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4" name="TextBox 183"/>
                  <p:cNvSpPr txBox="1"/>
                  <p:nvPr/>
                </p:nvSpPr>
                <p:spPr>
                  <a:xfrm>
                    <a:off x="4966021" y="5054398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/>
                      <a:t>II</a:t>
                    </a:r>
                  </a:p>
                </p:txBody>
              </p:sp>
              <p:sp>
                <p:nvSpPr>
                  <p:cNvPr id="185" name="TextBox 184"/>
                  <p:cNvSpPr txBox="1"/>
                  <p:nvPr/>
                </p:nvSpPr>
                <p:spPr>
                  <a:xfrm>
                    <a:off x="5592231" y="5665242"/>
                    <a:ext cx="1442413" cy="70788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1/919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709</a:t>
                    </a:r>
                  </a:p>
                </p:txBody>
              </p:sp>
            </p:grpSp>
          </p:grpSp>
          <p:cxnSp>
            <p:nvCxnSpPr>
              <p:cNvPr id="180" name="Straight Connector 179"/>
              <p:cNvCxnSpPr/>
              <p:nvPr/>
            </p:nvCxnSpPr>
            <p:spPr>
              <a:xfrm>
                <a:off x="19018601" y="6650333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0" name="Straight Connector 189"/>
            <p:cNvCxnSpPr/>
            <p:nvPr/>
          </p:nvCxnSpPr>
          <p:spPr>
            <a:xfrm>
              <a:off x="18217245" y="5249976"/>
              <a:ext cx="387143" cy="387143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/>
          <p:cNvGrpSpPr/>
          <p:nvPr/>
        </p:nvGrpSpPr>
        <p:grpSpPr>
          <a:xfrm>
            <a:off x="20795222" y="15085410"/>
            <a:ext cx="1142517" cy="1344595"/>
            <a:chOff x="2364576" y="10621744"/>
            <a:chExt cx="1142517" cy="1344595"/>
          </a:xfrm>
        </p:grpSpPr>
        <p:grpSp>
          <p:nvGrpSpPr>
            <p:cNvPr id="47" name="Group 46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49" name="Group 48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52" name="Rectangle 51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" name="TextBox 49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3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37" name="Group 136"/>
          <p:cNvGrpSpPr/>
          <p:nvPr/>
        </p:nvGrpSpPr>
        <p:grpSpPr>
          <a:xfrm>
            <a:off x="14640612" y="-9159"/>
            <a:ext cx="1927974" cy="1218337"/>
            <a:chOff x="8118016" y="3562817"/>
            <a:chExt cx="1927974" cy="1218337"/>
          </a:xfrm>
        </p:grpSpPr>
        <p:sp>
          <p:nvSpPr>
            <p:cNvPr id="138" name="Rectangle 137"/>
            <p:cNvSpPr/>
            <p:nvPr/>
          </p:nvSpPr>
          <p:spPr>
            <a:xfrm>
              <a:off x="8812580" y="3967382"/>
              <a:ext cx="1056140" cy="727224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8118016" y="3562817"/>
              <a:ext cx="1927974" cy="1218337"/>
              <a:chOff x="3982190" y="6167787"/>
              <a:chExt cx="1927974" cy="1218337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3982190" y="6167787"/>
                <a:ext cx="1927974" cy="1218337"/>
                <a:chOff x="3709199" y="8968057"/>
                <a:chExt cx="1927974" cy="1218337"/>
              </a:xfrm>
            </p:grpSpPr>
            <p:sp>
              <p:nvSpPr>
                <p:cNvPr id="142" name="Rectangle 141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3" name="Group 142"/>
                <p:cNvGrpSpPr/>
                <p:nvPr/>
              </p:nvGrpSpPr>
              <p:grpSpPr>
                <a:xfrm>
                  <a:off x="3709199" y="8968057"/>
                  <a:ext cx="1927974" cy="1218337"/>
                  <a:chOff x="4842045" y="5054398"/>
                  <a:chExt cx="1927974" cy="1218337"/>
                </a:xfrm>
              </p:grpSpPr>
              <p:grpSp>
                <p:nvGrpSpPr>
                  <p:cNvPr id="144" name="Group 143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reeform 147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5" name="TextBox 144"/>
                  <p:cNvSpPr txBox="1"/>
                  <p:nvPr/>
                </p:nvSpPr>
                <p:spPr>
                  <a:xfrm>
                    <a:off x="4963955" y="5054398"/>
                    <a:ext cx="377026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II</a:t>
                    </a:r>
                    <a:endParaRPr lang="en-US" sz="2800" b="1" dirty="0"/>
                  </a:p>
                </p:txBody>
              </p:sp>
              <p:sp>
                <p:nvSpPr>
                  <p:cNvPr id="146" name="TextBox 145"/>
                  <p:cNvSpPr txBox="1"/>
                  <p:nvPr/>
                </p:nvSpPr>
                <p:spPr>
                  <a:xfrm>
                    <a:off x="5564655" y="5533556"/>
                    <a:ext cx="1205364" cy="707886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</a:t>
                    </a:r>
                  </a:p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1058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41" name="Straight Connector 140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6" name="Group 165"/>
          <p:cNvGrpSpPr/>
          <p:nvPr/>
        </p:nvGrpSpPr>
        <p:grpSpPr>
          <a:xfrm>
            <a:off x="13398556" y="1078837"/>
            <a:ext cx="1997567" cy="1266478"/>
            <a:chOff x="1778020" y="6318061"/>
            <a:chExt cx="1881935" cy="1266478"/>
          </a:xfrm>
        </p:grpSpPr>
        <p:grpSp>
          <p:nvGrpSpPr>
            <p:cNvPr id="167" name="Group 166"/>
            <p:cNvGrpSpPr/>
            <p:nvPr/>
          </p:nvGrpSpPr>
          <p:grpSpPr>
            <a:xfrm>
              <a:off x="1778020" y="6318061"/>
              <a:ext cx="1881935" cy="1266478"/>
              <a:chOff x="3709199" y="8968057"/>
              <a:chExt cx="1881935" cy="126647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4534993" y="9474809"/>
                <a:ext cx="1056140" cy="72722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1" name="Group 170"/>
              <p:cNvGrpSpPr/>
              <p:nvPr/>
            </p:nvGrpSpPr>
            <p:grpSpPr>
              <a:xfrm>
                <a:off x="3709199" y="8968057"/>
                <a:ext cx="1881935" cy="1266478"/>
                <a:chOff x="4842045" y="5054398"/>
                <a:chExt cx="1881935" cy="1266478"/>
              </a:xfrm>
            </p:grpSpPr>
            <p:sp>
              <p:nvSpPr>
                <p:cNvPr id="172" name="Rectangle 171"/>
                <p:cNvSpPr/>
                <p:nvPr/>
              </p:nvSpPr>
              <p:spPr>
                <a:xfrm rot="2632051">
                  <a:off x="4842045" y="5645988"/>
                  <a:ext cx="632676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" name="TextBox 172"/>
                <p:cNvSpPr txBox="1"/>
                <p:nvPr/>
              </p:nvSpPr>
              <p:spPr>
                <a:xfrm>
                  <a:off x="4966021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5592230" y="5602410"/>
                  <a:ext cx="1131750" cy="7184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2/191</a:t>
                  </a: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91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68" name="Oval 167"/>
            <p:cNvSpPr>
              <a:spLocks noChangeAspect="1" noChangeArrowheads="1"/>
            </p:cNvSpPr>
            <p:nvPr/>
          </p:nvSpPr>
          <p:spPr bwMode="auto">
            <a:xfrm>
              <a:off x="1994829" y="7131176"/>
              <a:ext cx="184632" cy="183927"/>
            </a:xfrm>
            <a:prstGeom prst="ellipse">
              <a:avLst/>
            </a:pr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>
                <a:cs typeface="Arial" panose="020B0604020202020204" pitchFamily="34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8939935" y="5614823"/>
            <a:ext cx="1598984" cy="1858003"/>
            <a:chOff x="3840441" y="6167787"/>
            <a:chExt cx="1598984" cy="1858003"/>
          </a:xfrm>
        </p:grpSpPr>
        <p:grpSp>
          <p:nvGrpSpPr>
            <p:cNvPr id="74" name="Group 73"/>
            <p:cNvGrpSpPr/>
            <p:nvPr/>
          </p:nvGrpSpPr>
          <p:grpSpPr>
            <a:xfrm>
              <a:off x="3840441" y="6167787"/>
              <a:ext cx="1598984" cy="1858003"/>
              <a:chOff x="19018601" y="5746680"/>
              <a:chExt cx="1598984" cy="1858003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19160350" y="5746680"/>
                <a:ext cx="1457235" cy="1218337"/>
                <a:chOff x="3709199" y="8968057"/>
                <a:chExt cx="1457235" cy="1218337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3709199" y="8968057"/>
                  <a:ext cx="1457235" cy="1218337"/>
                  <a:chOff x="4842045" y="5054398"/>
                  <a:chExt cx="1457235" cy="1218337"/>
                </a:xfrm>
              </p:grpSpPr>
              <p:grpSp>
                <p:nvGrpSpPr>
                  <p:cNvPr id="79" name="Group 78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82" name="Rectangle 81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Freeform 82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Freeform 83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0" name="TextBox 79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81" name="TextBox 80"/>
                  <p:cNvSpPr txBox="1"/>
                  <p:nvPr/>
                </p:nvSpPr>
                <p:spPr>
                  <a:xfrm>
                    <a:off x="5592231" y="5803314"/>
                    <a:ext cx="707049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76" name="Straight Connector 75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" name="Straight Connector 87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21858121" y="7751143"/>
            <a:ext cx="2365245" cy="2226263"/>
            <a:chOff x="21858121" y="7751143"/>
            <a:chExt cx="2365245" cy="2226263"/>
          </a:xfrm>
        </p:grpSpPr>
        <p:sp>
          <p:nvSpPr>
            <p:cNvPr id="177" name="Rectangle 176"/>
            <p:cNvSpPr/>
            <p:nvPr/>
          </p:nvSpPr>
          <p:spPr>
            <a:xfrm>
              <a:off x="22777426" y="8274363"/>
              <a:ext cx="1121033" cy="727224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01" name="Group 200"/>
            <p:cNvGrpSpPr/>
            <p:nvPr/>
          </p:nvGrpSpPr>
          <p:grpSpPr>
            <a:xfrm>
              <a:off x="21858121" y="7751143"/>
              <a:ext cx="2365245" cy="2226263"/>
              <a:chOff x="1638417" y="6318061"/>
              <a:chExt cx="2365245" cy="2226263"/>
            </a:xfrm>
          </p:grpSpPr>
          <p:grpSp>
            <p:nvGrpSpPr>
              <p:cNvPr id="202" name="Group 201"/>
              <p:cNvGrpSpPr/>
              <p:nvPr/>
            </p:nvGrpSpPr>
            <p:grpSpPr>
              <a:xfrm>
                <a:off x="1778020" y="6318061"/>
                <a:ext cx="2225642" cy="1364780"/>
                <a:chOff x="1778020" y="6318061"/>
                <a:chExt cx="2096808" cy="1364780"/>
              </a:xfrm>
            </p:grpSpPr>
            <p:grpSp>
              <p:nvGrpSpPr>
                <p:cNvPr id="204" name="Group 203"/>
                <p:cNvGrpSpPr/>
                <p:nvPr/>
              </p:nvGrpSpPr>
              <p:grpSpPr>
                <a:xfrm>
                  <a:off x="1778020" y="6318061"/>
                  <a:ext cx="2096808" cy="1364780"/>
                  <a:chOff x="3709199" y="8968057"/>
                  <a:chExt cx="2096808" cy="1364780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3900583" y="9112102"/>
                    <a:ext cx="235483" cy="248094"/>
                  </a:xfrm>
                  <a:prstGeom prst="rect">
                    <a:avLst/>
                  </a:prstGeom>
                  <a:solidFill>
                    <a:srgbClr val="FFFFFF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7" name="Group 206"/>
                  <p:cNvGrpSpPr/>
                  <p:nvPr/>
                </p:nvGrpSpPr>
                <p:grpSpPr>
                  <a:xfrm>
                    <a:off x="3709199" y="8968057"/>
                    <a:ext cx="2096808" cy="1364780"/>
                    <a:chOff x="4842045" y="5054398"/>
                    <a:chExt cx="2096808" cy="1364780"/>
                  </a:xfrm>
                </p:grpSpPr>
                <p:sp>
                  <p:nvSpPr>
                    <p:cNvPr id="208" name="Rectangle 207"/>
                    <p:cNvSpPr/>
                    <p:nvPr/>
                  </p:nvSpPr>
                  <p:spPr>
                    <a:xfrm rot="2632051">
                      <a:off x="4842045" y="5645988"/>
                      <a:ext cx="632676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" name="TextBox 208"/>
                    <p:cNvSpPr txBox="1"/>
                    <p:nvPr/>
                  </p:nvSpPr>
                  <p:spPr>
                    <a:xfrm>
                      <a:off x="4966021" y="5054398"/>
                      <a:ext cx="383438" cy="5232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II</a:t>
                      </a:r>
                    </a:p>
                  </p:txBody>
                </p:sp>
                <p:sp>
                  <p:nvSpPr>
                    <p:cNvPr id="210" name="TextBox 209"/>
                    <p:cNvSpPr txBox="1"/>
                    <p:nvPr/>
                  </p:nvSpPr>
                  <p:spPr>
                    <a:xfrm>
                      <a:off x="5592190" y="5700712"/>
                      <a:ext cx="1346663" cy="718466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>
                        <a:lnSpc>
                          <a:spcPts val="2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1/191</a:t>
                      </a:r>
                    </a:p>
                    <a:p>
                      <a:pPr>
                        <a:lnSpc>
                          <a:spcPts val="2400"/>
                        </a:lnSpc>
                      </a:pPr>
                      <a:r>
                        <a:rPr lang="en-US" sz="32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</a:t>
                      </a:r>
                      <a:endPara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05" name="Oval 204"/>
                <p:cNvSpPr>
                  <a:spLocks noChangeAspect="1" noChangeArrowheads="1"/>
                </p:cNvSpPr>
                <p:nvPr/>
              </p:nvSpPr>
              <p:spPr bwMode="auto">
                <a:xfrm>
                  <a:off x="1994829" y="7131176"/>
                  <a:ext cx="184632" cy="183927"/>
                </a:xfrm>
                <a:prstGeom prst="ellipse">
                  <a:avLst/>
                </a:prstGeom>
                <a:solidFill>
                  <a:srgbClr val="000000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203" name="Straight Connector 202"/>
              <p:cNvCxnSpPr/>
              <p:nvPr/>
            </p:nvCxnSpPr>
            <p:spPr>
              <a:xfrm>
                <a:off x="1638417" y="7213130"/>
                <a:ext cx="0" cy="133119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5" name="Straight Arrow Connector 14"/>
          <p:cNvCxnSpPr/>
          <p:nvPr/>
        </p:nvCxnSpPr>
        <p:spPr>
          <a:xfrm flipV="1">
            <a:off x="11016400" y="7266281"/>
            <a:ext cx="1763179" cy="48822"/>
          </a:xfrm>
          <a:prstGeom prst="straightConnector1">
            <a:avLst/>
          </a:prstGeom>
          <a:ln w="635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/>
          <p:nvPr/>
        </p:nvCxnSpPr>
        <p:spPr>
          <a:xfrm>
            <a:off x="11051234" y="7383633"/>
            <a:ext cx="2431469" cy="428267"/>
          </a:xfrm>
          <a:prstGeom prst="straightConnector1">
            <a:avLst/>
          </a:prstGeom>
          <a:ln w="635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Arrow Connector 193"/>
          <p:cNvCxnSpPr/>
          <p:nvPr/>
        </p:nvCxnSpPr>
        <p:spPr>
          <a:xfrm>
            <a:off x="11051234" y="7456784"/>
            <a:ext cx="1811051" cy="1849004"/>
          </a:xfrm>
          <a:prstGeom prst="straightConnector1">
            <a:avLst/>
          </a:prstGeom>
          <a:ln w="635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Freeform 230"/>
          <p:cNvSpPr/>
          <p:nvPr/>
        </p:nvSpPr>
        <p:spPr>
          <a:xfrm>
            <a:off x="11515609" y="8935453"/>
            <a:ext cx="2826034" cy="4267200"/>
          </a:xfrm>
          <a:custGeom>
            <a:avLst/>
            <a:gdLst>
              <a:gd name="connsiteX0" fmla="*/ 2935705 w 2935705"/>
              <a:gd name="connsiteY0" fmla="*/ 4154906 h 4154906"/>
              <a:gd name="connsiteX1" fmla="*/ 2582779 w 2935705"/>
              <a:gd name="connsiteY1" fmla="*/ 3433011 h 4154906"/>
              <a:gd name="connsiteX2" fmla="*/ 2294021 w 2935705"/>
              <a:gd name="connsiteY2" fmla="*/ 1604211 h 4154906"/>
              <a:gd name="connsiteX3" fmla="*/ 0 w 2935705"/>
              <a:gd name="connsiteY3" fmla="*/ 401053 h 4154906"/>
              <a:gd name="connsiteX4" fmla="*/ 898358 w 2935705"/>
              <a:gd name="connsiteY4" fmla="*/ 0 h 4154906"/>
              <a:gd name="connsiteX0" fmla="*/ 2935705 w 2935705"/>
              <a:gd name="connsiteY0" fmla="*/ 4154906 h 4154906"/>
              <a:gd name="connsiteX1" fmla="*/ 2582779 w 2935705"/>
              <a:gd name="connsiteY1" fmla="*/ 3433011 h 4154906"/>
              <a:gd name="connsiteX2" fmla="*/ 2294021 w 2935705"/>
              <a:gd name="connsiteY2" fmla="*/ 1604211 h 4154906"/>
              <a:gd name="connsiteX3" fmla="*/ 0 w 2935705"/>
              <a:gd name="connsiteY3" fmla="*/ 401053 h 4154906"/>
              <a:gd name="connsiteX4" fmla="*/ 898358 w 2935705"/>
              <a:gd name="connsiteY4" fmla="*/ 0 h 4154906"/>
              <a:gd name="connsiteX0" fmla="*/ 2935705 w 2935705"/>
              <a:gd name="connsiteY0" fmla="*/ 4154906 h 4154906"/>
              <a:gd name="connsiteX1" fmla="*/ 2582779 w 2935705"/>
              <a:gd name="connsiteY1" fmla="*/ 3433011 h 4154906"/>
              <a:gd name="connsiteX2" fmla="*/ 2294021 w 2935705"/>
              <a:gd name="connsiteY2" fmla="*/ 1604211 h 4154906"/>
              <a:gd name="connsiteX3" fmla="*/ 0 w 2935705"/>
              <a:gd name="connsiteY3" fmla="*/ 401053 h 4154906"/>
              <a:gd name="connsiteX4" fmla="*/ 898358 w 2935705"/>
              <a:gd name="connsiteY4" fmla="*/ 0 h 4154906"/>
              <a:gd name="connsiteX0" fmla="*/ 3165515 w 3165515"/>
              <a:gd name="connsiteY0" fmla="*/ 4154906 h 4154906"/>
              <a:gd name="connsiteX1" fmla="*/ 2812589 w 3165515"/>
              <a:gd name="connsiteY1" fmla="*/ 3433011 h 4154906"/>
              <a:gd name="connsiteX2" fmla="*/ 2523831 w 3165515"/>
              <a:gd name="connsiteY2" fmla="*/ 1604211 h 4154906"/>
              <a:gd name="connsiteX3" fmla="*/ 229810 w 3165515"/>
              <a:gd name="connsiteY3" fmla="*/ 401053 h 4154906"/>
              <a:gd name="connsiteX4" fmla="*/ 1128168 w 3165515"/>
              <a:gd name="connsiteY4" fmla="*/ 0 h 4154906"/>
              <a:gd name="connsiteX0" fmla="*/ 2968276 w 2968276"/>
              <a:gd name="connsiteY0" fmla="*/ 4154906 h 4154906"/>
              <a:gd name="connsiteX1" fmla="*/ 2615350 w 2968276"/>
              <a:gd name="connsiteY1" fmla="*/ 3433011 h 4154906"/>
              <a:gd name="connsiteX2" fmla="*/ 2326592 w 2968276"/>
              <a:gd name="connsiteY2" fmla="*/ 1604211 h 4154906"/>
              <a:gd name="connsiteX3" fmla="*/ 32571 w 2968276"/>
              <a:gd name="connsiteY3" fmla="*/ 401053 h 4154906"/>
              <a:gd name="connsiteX4" fmla="*/ 930929 w 2968276"/>
              <a:gd name="connsiteY4" fmla="*/ 0 h 4154906"/>
              <a:gd name="connsiteX0" fmla="*/ 2974868 w 2974868"/>
              <a:gd name="connsiteY0" fmla="*/ 4267200 h 4267200"/>
              <a:gd name="connsiteX1" fmla="*/ 2621942 w 2974868"/>
              <a:gd name="connsiteY1" fmla="*/ 3545305 h 4267200"/>
              <a:gd name="connsiteX2" fmla="*/ 2333184 w 2974868"/>
              <a:gd name="connsiteY2" fmla="*/ 1716505 h 4267200"/>
              <a:gd name="connsiteX3" fmla="*/ 39163 w 2974868"/>
              <a:gd name="connsiteY3" fmla="*/ 513347 h 4267200"/>
              <a:gd name="connsiteX4" fmla="*/ 953563 w 2974868"/>
              <a:gd name="connsiteY4" fmla="*/ 0 h 4267200"/>
              <a:gd name="connsiteX0" fmla="*/ 2974292 w 2974292"/>
              <a:gd name="connsiteY0" fmla="*/ 4267200 h 4267200"/>
              <a:gd name="connsiteX1" fmla="*/ 2621366 w 2974292"/>
              <a:gd name="connsiteY1" fmla="*/ 3545305 h 4267200"/>
              <a:gd name="connsiteX2" fmla="*/ 2332608 w 2974292"/>
              <a:gd name="connsiteY2" fmla="*/ 1716505 h 4267200"/>
              <a:gd name="connsiteX3" fmla="*/ 38587 w 2974292"/>
              <a:gd name="connsiteY3" fmla="*/ 513347 h 4267200"/>
              <a:gd name="connsiteX4" fmla="*/ 952987 w 2974292"/>
              <a:gd name="connsiteY4" fmla="*/ 0 h 4267200"/>
              <a:gd name="connsiteX0" fmla="*/ 2820863 w 2820863"/>
              <a:gd name="connsiteY0" fmla="*/ 4267200 h 4267200"/>
              <a:gd name="connsiteX1" fmla="*/ 2467937 w 2820863"/>
              <a:gd name="connsiteY1" fmla="*/ 3545305 h 4267200"/>
              <a:gd name="connsiteX2" fmla="*/ 2179179 w 2820863"/>
              <a:gd name="connsiteY2" fmla="*/ 1716505 h 4267200"/>
              <a:gd name="connsiteX3" fmla="*/ 45579 w 2820863"/>
              <a:gd name="connsiteY3" fmla="*/ 673768 h 4267200"/>
              <a:gd name="connsiteX4" fmla="*/ 799558 w 2820863"/>
              <a:gd name="connsiteY4" fmla="*/ 0 h 4267200"/>
              <a:gd name="connsiteX0" fmla="*/ 2820863 w 2820863"/>
              <a:gd name="connsiteY0" fmla="*/ 4267200 h 4267200"/>
              <a:gd name="connsiteX1" fmla="*/ 2467937 w 2820863"/>
              <a:gd name="connsiteY1" fmla="*/ 3545305 h 4267200"/>
              <a:gd name="connsiteX2" fmla="*/ 2179179 w 2820863"/>
              <a:gd name="connsiteY2" fmla="*/ 1716505 h 4267200"/>
              <a:gd name="connsiteX3" fmla="*/ 45579 w 2820863"/>
              <a:gd name="connsiteY3" fmla="*/ 673768 h 4267200"/>
              <a:gd name="connsiteX4" fmla="*/ 799558 w 2820863"/>
              <a:gd name="connsiteY4" fmla="*/ 0 h 4267200"/>
              <a:gd name="connsiteX0" fmla="*/ 2826034 w 2826034"/>
              <a:gd name="connsiteY0" fmla="*/ 4267200 h 4267200"/>
              <a:gd name="connsiteX1" fmla="*/ 2473108 w 2826034"/>
              <a:gd name="connsiteY1" fmla="*/ 3545305 h 4267200"/>
              <a:gd name="connsiteX2" fmla="*/ 2184350 w 2826034"/>
              <a:gd name="connsiteY2" fmla="*/ 1716505 h 4267200"/>
              <a:gd name="connsiteX3" fmla="*/ 50750 w 2826034"/>
              <a:gd name="connsiteY3" fmla="*/ 673768 h 4267200"/>
              <a:gd name="connsiteX4" fmla="*/ 804729 w 2826034"/>
              <a:gd name="connsiteY4" fmla="*/ 0 h 4267200"/>
              <a:gd name="connsiteX0" fmla="*/ 2826034 w 2826034"/>
              <a:gd name="connsiteY0" fmla="*/ 4267200 h 4267200"/>
              <a:gd name="connsiteX1" fmla="*/ 2473108 w 2826034"/>
              <a:gd name="connsiteY1" fmla="*/ 3545305 h 4267200"/>
              <a:gd name="connsiteX2" fmla="*/ 2184350 w 2826034"/>
              <a:gd name="connsiteY2" fmla="*/ 1716505 h 4267200"/>
              <a:gd name="connsiteX3" fmla="*/ 50750 w 2826034"/>
              <a:gd name="connsiteY3" fmla="*/ 673768 h 4267200"/>
              <a:gd name="connsiteX4" fmla="*/ 804729 w 2826034"/>
              <a:gd name="connsiteY4" fmla="*/ 0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6034" h="4267200">
                <a:moveTo>
                  <a:pt x="2826034" y="4267200"/>
                </a:moveTo>
                <a:cubicBezTo>
                  <a:pt x="2708392" y="4026568"/>
                  <a:pt x="2580055" y="3970421"/>
                  <a:pt x="2473108" y="3545305"/>
                </a:cubicBezTo>
                <a:cubicBezTo>
                  <a:pt x="2366161" y="3120189"/>
                  <a:pt x="2427655" y="1970504"/>
                  <a:pt x="2184350" y="1716505"/>
                </a:cubicBezTo>
                <a:cubicBezTo>
                  <a:pt x="1941045" y="1462506"/>
                  <a:pt x="280687" y="959852"/>
                  <a:pt x="50750" y="673768"/>
                </a:cubicBezTo>
                <a:cubicBezTo>
                  <a:pt x="-179187" y="387684"/>
                  <a:pt x="425066" y="229936"/>
                  <a:pt x="804729" y="0"/>
                </a:cubicBezTo>
              </a:path>
            </a:pathLst>
          </a:custGeom>
          <a:noFill/>
          <a:ln w="63500"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3" name="Straight Connector 232"/>
          <p:cNvCxnSpPr/>
          <p:nvPr/>
        </p:nvCxnSpPr>
        <p:spPr>
          <a:xfrm>
            <a:off x="8936752" y="7456784"/>
            <a:ext cx="3095474" cy="1265185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0" name="Group 199"/>
          <p:cNvGrpSpPr/>
          <p:nvPr/>
        </p:nvGrpSpPr>
        <p:grpSpPr>
          <a:xfrm>
            <a:off x="20854324" y="16724525"/>
            <a:ext cx="1142517" cy="1344595"/>
            <a:chOff x="2364576" y="10621744"/>
            <a:chExt cx="1142517" cy="1344595"/>
          </a:xfrm>
        </p:grpSpPr>
        <p:grpSp>
          <p:nvGrpSpPr>
            <p:cNvPr id="211" name="Group 210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215" name="Group 214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18" name="Rectangle 217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Freeform 219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6" name="TextBox 215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217" name="TextBox 216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1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212" name="Group 211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4" name="Freeform 213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221" name="Group 220"/>
          <p:cNvGrpSpPr/>
          <p:nvPr/>
        </p:nvGrpSpPr>
        <p:grpSpPr>
          <a:xfrm>
            <a:off x="19163181" y="16656867"/>
            <a:ext cx="1142517" cy="1344595"/>
            <a:chOff x="2364576" y="10621744"/>
            <a:chExt cx="1142517" cy="1344595"/>
          </a:xfrm>
        </p:grpSpPr>
        <p:grpSp>
          <p:nvGrpSpPr>
            <p:cNvPr id="222" name="Group 221"/>
            <p:cNvGrpSpPr/>
            <p:nvPr/>
          </p:nvGrpSpPr>
          <p:grpSpPr>
            <a:xfrm>
              <a:off x="2364576" y="10621744"/>
              <a:ext cx="1142517" cy="1344595"/>
              <a:chOff x="4842045" y="5075664"/>
              <a:chExt cx="1142517" cy="1344595"/>
            </a:xfrm>
          </p:grpSpPr>
          <p:grpSp>
            <p:nvGrpSpPr>
              <p:cNvPr id="236" name="Group 235"/>
              <p:cNvGrpSpPr/>
              <p:nvPr/>
            </p:nvGrpSpPr>
            <p:grpSpPr>
              <a:xfrm rot="2632051">
                <a:off x="4842045" y="5645988"/>
                <a:ext cx="632676" cy="626747"/>
                <a:chOff x="5296297" y="5511978"/>
                <a:chExt cx="785264" cy="626747"/>
              </a:xfrm>
            </p:grpSpPr>
            <p:sp>
              <p:nvSpPr>
                <p:cNvPr id="239" name="Rectangle 238"/>
                <p:cNvSpPr/>
                <p:nvPr/>
              </p:nvSpPr>
              <p:spPr>
                <a:xfrm>
                  <a:off x="5296297" y="5511978"/>
                  <a:ext cx="785264" cy="626747"/>
                </a:xfrm>
                <a:prstGeom prst="rect">
                  <a:avLst/>
                </a:prstGeom>
                <a:solidFill>
                  <a:srgbClr val="FF6D6D"/>
                </a:solidFill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Freeform 239"/>
                <p:cNvSpPr/>
                <p:nvPr/>
              </p:nvSpPr>
              <p:spPr>
                <a:xfrm rot="2539413">
                  <a:off x="5362837" y="5583381"/>
                  <a:ext cx="624039" cy="472742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Freeform 240"/>
                <p:cNvSpPr/>
                <p:nvPr/>
              </p:nvSpPr>
              <p:spPr>
                <a:xfrm rot="2767949">
                  <a:off x="5454706" y="5562084"/>
                  <a:ext cx="470260" cy="540445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4957111" y="5075664"/>
                <a:ext cx="377026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/>
                  <a:t>II</a:t>
                </a:r>
                <a:endParaRPr lang="en-US" sz="2800" b="1" dirty="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5591506" y="5591186"/>
                <a:ext cx="393056" cy="8290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2</a:t>
                </a:r>
                <a:endParaRPr lang="en-US" sz="3200" b="1" dirty="0"/>
              </a:p>
              <a:p>
                <a:pPr>
                  <a:lnSpc>
                    <a:spcPts val="2800"/>
                  </a:lnSpc>
                </a:pPr>
                <a:r>
                  <a:rPr lang="en-US" sz="3200" b="1" dirty="0" smtClean="0"/>
                  <a:t>6</a:t>
                </a:r>
                <a:endParaRPr lang="en-US" sz="3200" b="1" dirty="0"/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>
              <a:off x="2598276" y="11670547"/>
              <a:ext cx="191933" cy="75546"/>
              <a:chOff x="4132877" y="11227561"/>
              <a:chExt cx="311602" cy="57551"/>
            </a:xfrm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4132877" y="11229273"/>
                <a:ext cx="158080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4286401" y="11227561"/>
                <a:ext cx="158078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08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42" name="Freeform 241"/>
          <p:cNvSpPr/>
          <p:nvPr/>
        </p:nvSpPr>
        <p:spPr>
          <a:xfrm>
            <a:off x="12262338" y="1195754"/>
            <a:ext cx="3985847" cy="5556738"/>
          </a:xfrm>
          <a:custGeom>
            <a:avLst/>
            <a:gdLst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1031631 w 3985847"/>
              <a:gd name="connsiteY2" fmla="*/ 1219200 h 5556738"/>
              <a:gd name="connsiteX3" fmla="*/ 3985847 w 3985847"/>
              <a:gd name="connsiteY3" fmla="*/ 5556738 h 5556738"/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3985847 w 3985847"/>
              <a:gd name="connsiteY2" fmla="*/ 5556738 h 555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85847" h="5556738">
                <a:moveTo>
                  <a:pt x="0" y="0"/>
                </a:moveTo>
                <a:lnTo>
                  <a:pt x="820616" y="1148861"/>
                </a:lnTo>
                <a:lnTo>
                  <a:pt x="3985847" y="5556738"/>
                </a:lnTo>
              </a:path>
            </a:pathLst>
          </a:custGeom>
          <a:noFill/>
          <a:ln w="63500"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Freeform 242"/>
          <p:cNvSpPr/>
          <p:nvPr/>
        </p:nvSpPr>
        <p:spPr>
          <a:xfrm>
            <a:off x="15310357" y="1312670"/>
            <a:ext cx="1453662" cy="5298831"/>
          </a:xfrm>
          <a:custGeom>
            <a:avLst/>
            <a:gdLst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1031631 w 3985847"/>
              <a:gd name="connsiteY2" fmla="*/ 1219200 h 5556738"/>
              <a:gd name="connsiteX3" fmla="*/ 3985847 w 3985847"/>
              <a:gd name="connsiteY3" fmla="*/ 5556738 h 5556738"/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3985847 w 3985847"/>
              <a:gd name="connsiteY2" fmla="*/ 5556738 h 5556738"/>
              <a:gd name="connsiteX0" fmla="*/ 0 w 1289539"/>
              <a:gd name="connsiteY0" fmla="*/ 0 h 5322277"/>
              <a:gd name="connsiteX1" fmla="*/ 820616 w 1289539"/>
              <a:gd name="connsiteY1" fmla="*/ 1148861 h 5322277"/>
              <a:gd name="connsiteX2" fmla="*/ 1289539 w 1289539"/>
              <a:gd name="connsiteY2" fmla="*/ 5322277 h 5322277"/>
              <a:gd name="connsiteX0" fmla="*/ 0 w 1289539"/>
              <a:gd name="connsiteY0" fmla="*/ 0 h 5322277"/>
              <a:gd name="connsiteX1" fmla="*/ 820616 w 1289539"/>
              <a:gd name="connsiteY1" fmla="*/ 1148861 h 5322277"/>
              <a:gd name="connsiteX2" fmla="*/ 1289539 w 1289539"/>
              <a:gd name="connsiteY2" fmla="*/ 5322277 h 5322277"/>
              <a:gd name="connsiteX0" fmla="*/ 0 w 1453662"/>
              <a:gd name="connsiteY0" fmla="*/ 0 h 5298831"/>
              <a:gd name="connsiteX1" fmla="*/ 820616 w 1453662"/>
              <a:gd name="connsiteY1" fmla="*/ 1148861 h 5298831"/>
              <a:gd name="connsiteX2" fmla="*/ 1453662 w 1453662"/>
              <a:gd name="connsiteY2" fmla="*/ 5298831 h 5298831"/>
              <a:gd name="connsiteX0" fmla="*/ 0 w 1453662"/>
              <a:gd name="connsiteY0" fmla="*/ 0 h 5298831"/>
              <a:gd name="connsiteX1" fmla="*/ 820616 w 1453662"/>
              <a:gd name="connsiteY1" fmla="*/ 1148861 h 5298831"/>
              <a:gd name="connsiteX2" fmla="*/ 1453662 w 1453662"/>
              <a:gd name="connsiteY2" fmla="*/ 5298831 h 5298831"/>
              <a:gd name="connsiteX0" fmla="*/ 0 w 1453662"/>
              <a:gd name="connsiteY0" fmla="*/ 0 h 5298831"/>
              <a:gd name="connsiteX1" fmla="*/ 1453662 w 1453662"/>
              <a:gd name="connsiteY1" fmla="*/ 5298831 h 529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662" h="5298831">
                <a:moveTo>
                  <a:pt x="0" y="0"/>
                </a:moveTo>
                <a:lnTo>
                  <a:pt x="1453662" y="5298831"/>
                </a:lnTo>
              </a:path>
            </a:pathLst>
          </a:custGeom>
          <a:noFill/>
          <a:ln w="63500"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4" name="Straight Arrow Connector 243"/>
          <p:cNvCxnSpPr/>
          <p:nvPr/>
        </p:nvCxnSpPr>
        <p:spPr>
          <a:xfrm flipH="1" flipV="1">
            <a:off x="18659889" y="12220032"/>
            <a:ext cx="736992" cy="4504493"/>
          </a:xfrm>
          <a:prstGeom prst="straightConnector1">
            <a:avLst/>
          </a:prstGeom>
          <a:ln w="635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1" name="Freeform 250"/>
          <p:cNvSpPr/>
          <p:nvPr/>
        </p:nvSpPr>
        <p:spPr>
          <a:xfrm rot="10800000">
            <a:off x="19707646" y="10898968"/>
            <a:ext cx="1698360" cy="6233982"/>
          </a:xfrm>
          <a:custGeom>
            <a:avLst/>
            <a:gdLst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1031631 w 3985847"/>
              <a:gd name="connsiteY2" fmla="*/ 1219200 h 5556738"/>
              <a:gd name="connsiteX3" fmla="*/ 3985847 w 3985847"/>
              <a:gd name="connsiteY3" fmla="*/ 5556738 h 5556738"/>
              <a:gd name="connsiteX0" fmla="*/ 0 w 3985847"/>
              <a:gd name="connsiteY0" fmla="*/ 0 h 5556738"/>
              <a:gd name="connsiteX1" fmla="*/ 820616 w 3985847"/>
              <a:gd name="connsiteY1" fmla="*/ 1148861 h 5556738"/>
              <a:gd name="connsiteX2" fmla="*/ 3985847 w 3985847"/>
              <a:gd name="connsiteY2" fmla="*/ 5556738 h 5556738"/>
              <a:gd name="connsiteX0" fmla="*/ 0 w 1289539"/>
              <a:gd name="connsiteY0" fmla="*/ 0 h 5322277"/>
              <a:gd name="connsiteX1" fmla="*/ 820616 w 1289539"/>
              <a:gd name="connsiteY1" fmla="*/ 1148861 h 5322277"/>
              <a:gd name="connsiteX2" fmla="*/ 1289539 w 1289539"/>
              <a:gd name="connsiteY2" fmla="*/ 5322277 h 5322277"/>
              <a:gd name="connsiteX0" fmla="*/ 0 w 1289539"/>
              <a:gd name="connsiteY0" fmla="*/ 0 h 5322277"/>
              <a:gd name="connsiteX1" fmla="*/ 820616 w 1289539"/>
              <a:gd name="connsiteY1" fmla="*/ 1148861 h 5322277"/>
              <a:gd name="connsiteX2" fmla="*/ 1289539 w 1289539"/>
              <a:gd name="connsiteY2" fmla="*/ 5322277 h 5322277"/>
              <a:gd name="connsiteX0" fmla="*/ 0 w 1453662"/>
              <a:gd name="connsiteY0" fmla="*/ 0 h 5298831"/>
              <a:gd name="connsiteX1" fmla="*/ 820616 w 1453662"/>
              <a:gd name="connsiteY1" fmla="*/ 1148861 h 5298831"/>
              <a:gd name="connsiteX2" fmla="*/ 1453662 w 1453662"/>
              <a:gd name="connsiteY2" fmla="*/ 5298831 h 5298831"/>
              <a:gd name="connsiteX0" fmla="*/ 0 w 1453662"/>
              <a:gd name="connsiteY0" fmla="*/ 0 h 5298831"/>
              <a:gd name="connsiteX1" fmla="*/ 820616 w 1453662"/>
              <a:gd name="connsiteY1" fmla="*/ 1148861 h 5298831"/>
              <a:gd name="connsiteX2" fmla="*/ 1453662 w 1453662"/>
              <a:gd name="connsiteY2" fmla="*/ 5298831 h 5298831"/>
              <a:gd name="connsiteX0" fmla="*/ 0 w 1453662"/>
              <a:gd name="connsiteY0" fmla="*/ 0 h 5298831"/>
              <a:gd name="connsiteX1" fmla="*/ 1453662 w 1453662"/>
              <a:gd name="connsiteY1" fmla="*/ 5298831 h 5298831"/>
              <a:gd name="connsiteX0" fmla="*/ 0 w 1594007"/>
              <a:gd name="connsiteY0" fmla="*/ 0 h 5298831"/>
              <a:gd name="connsiteX1" fmla="*/ 1594007 w 1594007"/>
              <a:gd name="connsiteY1" fmla="*/ 2317675 h 5298831"/>
              <a:gd name="connsiteX2" fmla="*/ 1453662 w 1594007"/>
              <a:gd name="connsiteY2" fmla="*/ 5298831 h 5298831"/>
              <a:gd name="connsiteX0" fmla="*/ 0 w 1594007"/>
              <a:gd name="connsiteY0" fmla="*/ 0 h 4829908"/>
              <a:gd name="connsiteX1" fmla="*/ 1594007 w 1594007"/>
              <a:gd name="connsiteY1" fmla="*/ 2317675 h 4829908"/>
              <a:gd name="connsiteX2" fmla="*/ 726831 w 1594007"/>
              <a:gd name="connsiteY2" fmla="*/ 4829908 h 4829908"/>
              <a:gd name="connsiteX0" fmla="*/ 328246 w 1922253"/>
              <a:gd name="connsiteY0" fmla="*/ 0 h 5627078"/>
              <a:gd name="connsiteX1" fmla="*/ 1922253 w 1922253"/>
              <a:gd name="connsiteY1" fmla="*/ 2317675 h 5627078"/>
              <a:gd name="connsiteX2" fmla="*/ 0 w 1922253"/>
              <a:gd name="connsiteY2" fmla="*/ 5627078 h 5627078"/>
              <a:gd name="connsiteX0" fmla="*/ 328246 w 1922253"/>
              <a:gd name="connsiteY0" fmla="*/ 0 h 5627078"/>
              <a:gd name="connsiteX1" fmla="*/ 1922253 w 1922253"/>
              <a:gd name="connsiteY1" fmla="*/ 2317675 h 5627078"/>
              <a:gd name="connsiteX2" fmla="*/ 0 w 1922253"/>
              <a:gd name="connsiteY2" fmla="*/ 5627078 h 5627078"/>
              <a:gd name="connsiteX0" fmla="*/ 328246 w 2073042"/>
              <a:gd name="connsiteY0" fmla="*/ 0 h 5627078"/>
              <a:gd name="connsiteX1" fmla="*/ 1922253 w 2073042"/>
              <a:gd name="connsiteY1" fmla="*/ 2317675 h 5627078"/>
              <a:gd name="connsiteX2" fmla="*/ 0 w 2073042"/>
              <a:gd name="connsiteY2" fmla="*/ 5627078 h 5627078"/>
              <a:gd name="connsiteX0" fmla="*/ 328246 w 1938922"/>
              <a:gd name="connsiteY0" fmla="*/ 0 h 5627078"/>
              <a:gd name="connsiteX1" fmla="*/ 1922253 w 1938922"/>
              <a:gd name="connsiteY1" fmla="*/ 2317675 h 5627078"/>
              <a:gd name="connsiteX2" fmla="*/ 0 w 1938922"/>
              <a:gd name="connsiteY2" fmla="*/ 5627078 h 5627078"/>
              <a:gd name="connsiteX0" fmla="*/ 328246 w 1695432"/>
              <a:gd name="connsiteY0" fmla="*/ 0 h 5627078"/>
              <a:gd name="connsiteX1" fmla="*/ 1674603 w 1695432"/>
              <a:gd name="connsiteY1" fmla="*/ 2374825 h 5627078"/>
              <a:gd name="connsiteX2" fmla="*/ 0 w 1695432"/>
              <a:gd name="connsiteY2" fmla="*/ 5627078 h 5627078"/>
              <a:gd name="connsiteX0" fmla="*/ 490087 w 1699444"/>
              <a:gd name="connsiteY0" fmla="*/ 0 h 5683723"/>
              <a:gd name="connsiteX1" fmla="*/ 1674603 w 1699444"/>
              <a:gd name="connsiteY1" fmla="*/ 2431470 h 5683723"/>
              <a:gd name="connsiteX2" fmla="*/ 0 w 1699444"/>
              <a:gd name="connsiteY2" fmla="*/ 5683723 h 5683723"/>
              <a:gd name="connsiteX0" fmla="*/ 490087 w 1697930"/>
              <a:gd name="connsiteY0" fmla="*/ 0 h 5683723"/>
              <a:gd name="connsiteX1" fmla="*/ 1674603 w 1697930"/>
              <a:gd name="connsiteY1" fmla="*/ 2431470 h 5683723"/>
              <a:gd name="connsiteX2" fmla="*/ 0 w 1697930"/>
              <a:gd name="connsiteY2" fmla="*/ 5683723 h 5683723"/>
              <a:gd name="connsiteX0" fmla="*/ 506272 w 1698360"/>
              <a:gd name="connsiteY0" fmla="*/ 0 h 6233982"/>
              <a:gd name="connsiteX1" fmla="*/ 1674603 w 1698360"/>
              <a:gd name="connsiteY1" fmla="*/ 2981729 h 6233982"/>
              <a:gd name="connsiteX2" fmla="*/ 0 w 1698360"/>
              <a:gd name="connsiteY2" fmla="*/ 6233982 h 623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8360" h="6233982">
                <a:moveTo>
                  <a:pt x="506272" y="0"/>
                </a:moveTo>
                <a:cubicBezTo>
                  <a:pt x="1117000" y="807483"/>
                  <a:pt x="1839104" y="2364370"/>
                  <a:pt x="1674603" y="2981729"/>
                </a:cubicBezTo>
                <a:cubicBezTo>
                  <a:pt x="1510102" y="3599088"/>
                  <a:pt x="640751" y="5130848"/>
                  <a:pt x="0" y="6233982"/>
                </a:cubicBezTo>
              </a:path>
            </a:pathLst>
          </a:custGeom>
          <a:noFill/>
          <a:ln w="63500"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0" name="Group 89"/>
          <p:cNvGrpSpPr/>
          <p:nvPr/>
        </p:nvGrpSpPr>
        <p:grpSpPr>
          <a:xfrm>
            <a:off x="19240011" y="12155336"/>
            <a:ext cx="2081490" cy="1384401"/>
            <a:chOff x="3982190" y="6167787"/>
            <a:chExt cx="2081490" cy="1384401"/>
          </a:xfrm>
        </p:grpSpPr>
        <p:grpSp>
          <p:nvGrpSpPr>
            <p:cNvPr id="93" name="Group 92"/>
            <p:cNvGrpSpPr/>
            <p:nvPr/>
          </p:nvGrpSpPr>
          <p:grpSpPr>
            <a:xfrm>
              <a:off x="3982190" y="6167787"/>
              <a:ext cx="2081490" cy="1384401"/>
              <a:chOff x="3709199" y="8968057"/>
              <a:chExt cx="2081490" cy="1384401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6" name="Group 95"/>
              <p:cNvGrpSpPr/>
              <p:nvPr/>
            </p:nvGrpSpPr>
            <p:grpSpPr>
              <a:xfrm>
                <a:off x="3709199" y="8968057"/>
                <a:ext cx="2081490" cy="1384401"/>
                <a:chOff x="4842045" y="5054398"/>
                <a:chExt cx="2081490" cy="1384401"/>
              </a:xfrm>
            </p:grpSpPr>
            <p:grpSp>
              <p:nvGrpSpPr>
                <p:cNvPr id="97" name="Group 9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00" name="Rectangle 99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reeform 10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reeform 101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8" name="TextBox 97"/>
                <p:cNvSpPr txBox="1"/>
                <p:nvPr/>
              </p:nvSpPr>
              <p:spPr>
                <a:xfrm>
                  <a:off x="4963955" y="5054398"/>
                  <a:ext cx="37702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/>
                    <a:t>II</a:t>
                  </a:r>
                  <a:endParaRPr lang="en-US" sz="2800" b="1" dirty="0"/>
                </a:p>
              </p:txBody>
            </p:sp>
            <p:sp>
              <p:nvSpPr>
                <p:cNvPr id="99" name="TextBox 98"/>
                <p:cNvSpPr txBox="1"/>
                <p:nvPr/>
              </p:nvSpPr>
              <p:spPr>
                <a:xfrm>
                  <a:off x="5539801" y="5730913"/>
                  <a:ext cx="1383734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</a:t>
                  </a:r>
                </a:p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1058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92" name="Straight Connector 9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Freeform 1"/>
          <p:cNvSpPr/>
          <p:nvPr/>
        </p:nvSpPr>
        <p:spPr>
          <a:xfrm>
            <a:off x="14092159" y="14184923"/>
            <a:ext cx="3703472" cy="3774831"/>
          </a:xfrm>
          <a:custGeom>
            <a:avLst/>
            <a:gdLst>
              <a:gd name="connsiteX0" fmla="*/ 422030 w 3681046"/>
              <a:gd name="connsiteY0" fmla="*/ 0 h 3774831"/>
              <a:gd name="connsiteX1" fmla="*/ 0 w 3681046"/>
              <a:gd name="connsiteY1" fmla="*/ 1805354 h 3774831"/>
              <a:gd name="connsiteX2" fmla="*/ 1148861 w 3681046"/>
              <a:gd name="connsiteY2" fmla="*/ 2297723 h 3774831"/>
              <a:gd name="connsiteX3" fmla="*/ 2133600 w 3681046"/>
              <a:gd name="connsiteY3" fmla="*/ 3329354 h 3774831"/>
              <a:gd name="connsiteX4" fmla="*/ 3681046 w 3681046"/>
              <a:gd name="connsiteY4" fmla="*/ 3774831 h 3774831"/>
              <a:gd name="connsiteX0" fmla="*/ 444456 w 3703472"/>
              <a:gd name="connsiteY0" fmla="*/ 0 h 3774831"/>
              <a:gd name="connsiteX1" fmla="*/ 22426 w 3703472"/>
              <a:gd name="connsiteY1" fmla="*/ 1805354 h 3774831"/>
              <a:gd name="connsiteX2" fmla="*/ 1171287 w 3703472"/>
              <a:gd name="connsiteY2" fmla="*/ 2297723 h 3774831"/>
              <a:gd name="connsiteX3" fmla="*/ 2156026 w 3703472"/>
              <a:gd name="connsiteY3" fmla="*/ 3329354 h 3774831"/>
              <a:gd name="connsiteX4" fmla="*/ 3703472 w 3703472"/>
              <a:gd name="connsiteY4" fmla="*/ 3774831 h 377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03472" h="3774831">
                <a:moveTo>
                  <a:pt x="444456" y="0"/>
                </a:moveTo>
                <a:cubicBezTo>
                  <a:pt x="303779" y="601785"/>
                  <a:pt x="-98712" y="1422400"/>
                  <a:pt x="22426" y="1805354"/>
                </a:cubicBezTo>
                <a:cubicBezTo>
                  <a:pt x="143564" y="2188308"/>
                  <a:pt x="815687" y="2043723"/>
                  <a:pt x="1171287" y="2297723"/>
                </a:cubicBezTo>
                <a:lnTo>
                  <a:pt x="2156026" y="3329354"/>
                </a:lnTo>
                <a:lnTo>
                  <a:pt x="3703472" y="3774831"/>
                </a:lnTo>
              </a:path>
            </a:pathLst>
          </a:custGeom>
          <a:noFill/>
          <a:ln w="63500">
            <a:solidFill>
              <a:srgbClr val="FF0000"/>
            </a:solidFill>
            <a:prstDash val="sys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>
            <a:off x="1379167" y="417455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4" name="Oval 223"/>
          <p:cNvSpPr/>
          <p:nvPr/>
        </p:nvSpPr>
        <p:spPr>
          <a:xfrm>
            <a:off x="1379167" y="55799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5" name="Oval 224"/>
          <p:cNvSpPr/>
          <p:nvPr/>
        </p:nvSpPr>
        <p:spPr>
          <a:xfrm>
            <a:off x="1379167" y="686267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6" name="Oval 225"/>
          <p:cNvSpPr/>
          <p:nvPr/>
        </p:nvSpPr>
        <p:spPr>
          <a:xfrm>
            <a:off x="1416281" y="826649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7" name="Oval 226"/>
          <p:cNvSpPr/>
          <p:nvPr/>
        </p:nvSpPr>
        <p:spPr>
          <a:xfrm>
            <a:off x="9374018" y="519547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169452" y="2783988"/>
            <a:ext cx="3385799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91st A/L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 (-)</a:t>
            </a:r>
            <a:endParaRPr lang="en-US" sz="3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Oval 227"/>
          <p:cNvSpPr/>
          <p:nvPr/>
        </p:nvSpPr>
        <p:spPr>
          <a:xfrm>
            <a:off x="1379167" y="283729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9" name="Oval 228"/>
          <p:cNvSpPr/>
          <p:nvPr/>
        </p:nvSpPr>
        <p:spPr>
          <a:xfrm>
            <a:off x="13500036" y="1331980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2169452" y="4119684"/>
            <a:ext cx="391248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100th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Pz</a:t>
            </a:r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Tng</a:t>
            </a:r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endParaRPr lang="en-US" sz="3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2169452" y="5526649"/>
            <a:ext cx="548740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1058th Grenadier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Rgt</a:t>
            </a:r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 (-)</a:t>
            </a:r>
            <a:endParaRPr lang="en-US" sz="3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5" name="Oval 244"/>
          <p:cNvSpPr/>
          <p:nvPr/>
        </p:nvSpPr>
        <p:spPr>
          <a:xfrm>
            <a:off x="11132799" y="30889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18308115" y="15739498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2169452" y="6816357"/>
            <a:ext cx="366158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6th Para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Rgt</a:t>
            </a:r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 (+)</a:t>
            </a:r>
            <a:endParaRPr lang="en-US" sz="3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2169452" y="8197799"/>
            <a:ext cx="2730235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800" dirty="0" smtClean="0">
                <a:latin typeface="Arial" panose="020B0604020202020204" pitchFamily="34" charset="0"/>
                <a:cs typeface="Arial" panose="020B0604020202020204" pitchFamily="34" charset="0"/>
              </a:rPr>
              <a:t>352d IN </a:t>
            </a:r>
            <a:r>
              <a:rPr lang="en-US" sz="3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Div</a:t>
            </a:r>
            <a:endParaRPr lang="en-US" sz="3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0" name="Oval 249"/>
          <p:cNvSpPr/>
          <p:nvPr/>
        </p:nvSpPr>
        <p:spPr>
          <a:xfrm>
            <a:off x="25770285" y="1318579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3787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595" y="0"/>
            <a:ext cx="23382649" cy="18288000"/>
          </a:xfrm>
          <a:prstGeom prst="rect">
            <a:avLst/>
          </a:prstGeom>
        </p:spPr>
      </p:pic>
      <p:sp>
        <p:nvSpPr>
          <p:cNvPr id="206" name="Oval 205"/>
          <p:cNvSpPr/>
          <p:nvPr/>
        </p:nvSpPr>
        <p:spPr>
          <a:xfrm>
            <a:off x="13046157" y="3753729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1236154" y="181757"/>
            <a:ext cx="10405414" cy="1015663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River: 6 June 1944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-3895" y="16670059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57623" y="15202856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-51276" y="15202856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3336" y="14234474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398" y="11088749"/>
            <a:ext cx="1402624" cy="1593662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413428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2A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66032" y="4126523"/>
            <a:ext cx="23615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Gourbesville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580582">
            <a:off x="10222524" y="16911502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rot="1349370">
            <a:off x="17609087" y="3118193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14648" y="4923692"/>
            <a:ext cx="19623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Orglandes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26160" y="7317236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19247" y="1877141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5383997" y="2812126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3748806" y="7840456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6060904" y="8579119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0406975" y="8214146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9342472" y="10561197"/>
            <a:ext cx="142372" cy="13617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2696246" y="13742108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4523200" y="17298042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599471" y="15230006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777045" y="13764421"/>
            <a:ext cx="22808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Pont </a:t>
            </a:r>
            <a:r>
              <a:rPr lang="en-US" dirty="0" err="1"/>
              <a:t>L’Abbé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308122" y="11909465"/>
            <a:ext cx="1423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Renouf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4134287" y="10345753"/>
            <a:ext cx="2521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Bonneville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7641281" y="10697375"/>
            <a:ext cx="12634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Manor</a:t>
            </a:r>
            <a:endParaRPr lang="en-US" dirty="0"/>
          </a:p>
        </p:txBody>
      </p:sp>
      <p:cxnSp>
        <p:nvCxnSpPr>
          <p:cNvPr id="49" name="Straight Connector 48"/>
          <p:cNvCxnSpPr/>
          <p:nvPr/>
        </p:nvCxnSpPr>
        <p:spPr>
          <a:xfrm flipV="1">
            <a:off x="18904768" y="10660540"/>
            <a:ext cx="437704" cy="29844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Group 50"/>
          <p:cNvGrpSpPr/>
          <p:nvPr/>
        </p:nvGrpSpPr>
        <p:grpSpPr>
          <a:xfrm>
            <a:off x="21193797" y="4927183"/>
            <a:ext cx="1892009" cy="1333448"/>
            <a:chOff x="3990288" y="3740073"/>
            <a:chExt cx="1892009" cy="1333448"/>
          </a:xfrm>
        </p:grpSpPr>
        <p:grpSp>
          <p:nvGrpSpPr>
            <p:cNvPr id="52" name="Group 51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61" name="Freeform 60"/>
          <p:cNvSpPr/>
          <p:nvPr/>
        </p:nvSpPr>
        <p:spPr>
          <a:xfrm>
            <a:off x="20063050" y="6225466"/>
            <a:ext cx="2273445" cy="3414187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1950293 w 2273445"/>
              <a:gd name="connsiteY0" fmla="*/ 0 h 3414187"/>
              <a:gd name="connsiteX1" fmla="*/ 2114417 w 2273445"/>
              <a:gd name="connsiteY1" fmla="*/ 2039815 h 3414187"/>
              <a:gd name="connsiteX2" fmla="*/ 0 w 2273445"/>
              <a:gd name="connsiteY2" fmla="*/ 3414187 h 34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73445" h="3414187">
                <a:moveTo>
                  <a:pt x="1950293" y="0"/>
                </a:moveTo>
                <a:cubicBezTo>
                  <a:pt x="1989370" y="406400"/>
                  <a:pt x="2536448" y="1395046"/>
                  <a:pt x="2114417" y="2039815"/>
                </a:cubicBezTo>
                <a:cubicBezTo>
                  <a:pt x="1692386" y="2684584"/>
                  <a:pt x="551961" y="2862225"/>
                  <a:pt x="0" y="3414187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" name="Group 71"/>
          <p:cNvGrpSpPr/>
          <p:nvPr/>
        </p:nvGrpSpPr>
        <p:grpSpPr>
          <a:xfrm>
            <a:off x="18620070" y="4997217"/>
            <a:ext cx="534900" cy="308317"/>
            <a:chOff x="18375093" y="2721940"/>
            <a:chExt cx="534900" cy="308317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1" name="Freeform 80"/>
          <p:cNvSpPr/>
          <p:nvPr/>
        </p:nvSpPr>
        <p:spPr>
          <a:xfrm>
            <a:off x="18709439" y="5450133"/>
            <a:ext cx="2220514" cy="5163035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2532184 w 3448471"/>
              <a:gd name="connsiteY0" fmla="*/ 0 h 3868616"/>
              <a:gd name="connsiteX1" fmla="*/ 3359248 w 3448471"/>
              <a:gd name="connsiteY1" fmla="*/ 2039815 h 3868616"/>
              <a:gd name="connsiteX2" fmla="*/ 0 w 3448471"/>
              <a:gd name="connsiteY2" fmla="*/ 3868616 h 3868616"/>
              <a:gd name="connsiteX0" fmla="*/ 0 w 900710"/>
              <a:gd name="connsiteY0" fmla="*/ 0 h 5217356"/>
              <a:gd name="connsiteX1" fmla="*/ 827064 w 900710"/>
              <a:gd name="connsiteY1" fmla="*/ 2039815 h 5217356"/>
              <a:gd name="connsiteX2" fmla="*/ 485336 w 900710"/>
              <a:gd name="connsiteY2" fmla="*/ 5217356 h 5217356"/>
              <a:gd name="connsiteX0" fmla="*/ 0 w 1658481"/>
              <a:gd name="connsiteY0" fmla="*/ 0 h 5217356"/>
              <a:gd name="connsiteX1" fmla="*/ 827064 w 1658481"/>
              <a:gd name="connsiteY1" fmla="*/ 2039815 h 5217356"/>
              <a:gd name="connsiteX2" fmla="*/ 1654745 w 1658481"/>
              <a:gd name="connsiteY2" fmla="*/ 3313849 h 5217356"/>
              <a:gd name="connsiteX3" fmla="*/ 485336 w 1658481"/>
              <a:gd name="connsiteY3" fmla="*/ 5217356 h 5217356"/>
              <a:gd name="connsiteX0" fmla="*/ 0 w 1658616"/>
              <a:gd name="connsiteY0" fmla="*/ 0 h 5217356"/>
              <a:gd name="connsiteX1" fmla="*/ 849924 w 1658616"/>
              <a:gd name="connsiteY1" fmla="*/ 1948375 h 5217356"/>
              <a:gd name="connsiteX2" fmla="*/ 1654745 w 1658616"/>
              <a:gd name="connsiteY2" fmla="*/ 3313849 h 5217356"/>
              <a:gd name="connsiteX3" fmla="*/ 485336 w 1658616"/>
              <a:gd name="connsiteY3" fmla="*/ 5217356 h 5217356"/>
              <a:gd name="connsiteX0" fmla="*/ 0 w 1522311"/>
              <a:gd name="connsiteY0" fmla="*/ 0 h 5217356"/>
              <a:gd name="connsiteX1" fmla="*/ 849924 w 1522311"/>
              <a:gd name="connsiteY1" fmla="*/ 1948375 h 5217356"/>
              <a:gd name="connsiteX2" fmla="*/ 1517585 w 1522311"/>
              <a:gd name="connsiteY2" fmla="*/ 3382429 h 5217356"/>
              <a:gd name="connsiteX3" fmla="*/ 485336 w 1522311"/>
              <a:gd name="connsiteY3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0514" h="5163035">
                <a:moveTo>
                  <a:pt x="0" y="0"/>
                </a:moveTo>
                <a:cubicBezTo>
                  <a:pt x="283520" y="415453"/>
                  <a:pt x="1019489" y="1357476"/>
                  <a:pt x="1320705" y="1912161"/>
                </a:cubicBezTo>
                <a:cubicBezTo>
                  <a:pt x="1621921" y="2466846"/>
                  <a:pt x="1834651" y="2970989"/>
                  <a:pt x="2024580" y="3328108"/>
                </a:cubicBezTo>
                <a:cubicBezTo>
                  <a:pt x="2078707" y="3685227"/>
                  <a:pt x="2333781" y="4028127"/>
                  <a:pt x="2161740" y="4333948"/>
                </a:cubicBezTo>
                <a:cubicBezTo>
                  <a:pt x="1989699" y="4639769"/>
                  <a:pt x="1161543" y="5002484"/>
                  <a:pt x="992331" y="5163035"/>
                </a:cubicBezTo>
              </a:path>
            </a:pathLst>
          </a:custGeom>
          <a:noFill/>
          <a:ln w="63500" cmpd="sng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18439946" y="4477161"/>
            <a:ext cx="29001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Schwartzwalder</a:t>
            </a:r>
          </a:p>
        </p:txBody>
      </p:sp>
      <p:sp>
        <p:nvSpPr>
          <p:cNvPr id="83" name="Oval 82"/>
          <p:cNvSpPr/>
          <p:nvPr/>
        </p:nvSpPr>
        <p:spPr>
          <a:xfrm>
            <a:off x="20546487" y="521377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18322772" y="403227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16043290" y="4929217"/>
            <a:ext cx="1049987" cy="517695"/>
            <a:chOff x="18028047" y="2512562"/>
            <a:chExt cx="1049987" cy="517695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6FAAAA32-8B9A-4CCB-A9D7-9F3CC6D00D7E}"/>
                </a:ext>
              </a:extLst>
            </p:cNvPr>
            <p:cNvSpPr/>
            <p:nvPr/>
          </p:nvSpPr>
          <p:spPr>
            <a:xfrm rot="9183916">
              <a:off x="18922391" y="259917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086D4BC4-70A7-4808-A537-2212FC001C03}"/>
                </a:ext>
              </a:extLst>
            </p:cNvPr>
            <p:cNvSpPr/>
            <p:nvPr/>
          </p:nvSpPr>
          <p:spPr>
            <a:xfrm rot="7740986">
              <a:off x="18037774" y="262420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Freeform 93"/>
          <p:cNvSpPr/>
          <p:nvPr/>
        </p:nvSpPr>
        <p:spPr>
          <a:xfrm>
            <a:off x="17167794" y="4815305"/>
            <a:ext cx="3137362" cy="4019274"/>
          </a:xfrm>
          <a:custGeom>
            <a:avLst/>
            <a:gdLst>
              <a:gd name="connsiteX0" fmla="*/ 0 w 750277"/>
              <a:gd name="connsiteY0" fmla="*/ 140677 h 328246"/>
              <a:gd name="connsiteX1" fmla="*/ 0 w 750277"/>
              <a:gd name="connsiteY1" fmla="*/ 140677 h 328246"/>
              <a:gd name="connsiteX2" fmla="*/ 562707 w 750277"/>
              <a:gd name="connsiteY2" fmla="*/ 0 h 328246"/>
              <a:gd name="connsiteX3" fmla="*/ 750277 w 750277"/>
              <a:gd name="connsiteY3" fmla="*/ 328246 h 328246"/>
              <a:gd name="connsiteX0" fmla="*/ 0 w 750277"/>
              <a:gd name="connsiteY0" fmla="*/ 201391 h 388960"/>
              <a:gd name="connsiteX1" fmla="*/ 0 w 750277"/>
              <a:gd name="connsiteY1" fmla="*/ 201391 h 388960"/>
              <a:gd name="connsiteX2" fmla="*/ 279431 w 750277"/>
              <a:gd name="connsiteY2" fmla="*/ 0 h 388960"/>
              <a:gd name="connsiteX3" fmla="*/ 562707 w 750277"/>
              <a:gd name="connsiteY3" fmla="*/ 60714 h 388960"/>
              <a:gd name="connsiteX4" fmla="*/ 750277 w 750277"/>
              <a:gd name="connsiteY4" fmla="*/ 388960 h 388960"/>
              <a:gd name="connsiteX0" fmla="*/ 0 w 750277"/>
              <a:gd name="connsiteY0" fmla="*/ 202910 h 390479"/>
              <a:gd name="connsiteX1" fmla="*/ 0 w 750277"/>
              <a:gd name="connsiteY1" fmla="*/ 202910 h 390479"/>
              <a:gd name="connsiteX2" fmla="*/ 279431 w 750277"/>
              <a:gd name="connsiteY2" fmla="*/ 1519 h 390479"/>
              <a:gd name="connsiteX3" fmla="*/ 562707 w 750277"/>
              <a:gd name="connsiteY3" fmla="*/ 62233 h 390479"/>
              <a:gd name="connsiteX4" fmla="*/ 750277 w 750277"/>
              <a:gd name="connsiteY4" fmla="*/ 390479 h 390479"/>
              <a:gd name="connsiteX0" fmla="*/ 0 w 750277"/>
              <a:gd name="connsiteY0" fmla="*/ 202910 h 390479"/>
              <a:gd name="connsiteX1" fmla="*/ 0 w 750277"/>
              <a:gd name="connsiteY1" fmla="*/ 202910 h 390479"/>
              <a:gd name="connsiteX2" fmla="*/ 279431 w 750277"/>
              <a:gd name="connsiteY2" fmla="*/ 1519 h 390479"/>
              <a:gd name="connsiteX3" fmla="*/ 562707 w 750277"/>
              <a:gd name="connsiteY3" fmla="*/ 62233 h 390479"/>
              <a:gd name="connsiteX4" fmla="*/ 750277 w 750277"/>
              <a:gd name="connsiteY4" fmla="*/ 390479 h 390479"/>
              <a:gd name="connsiteX0" fmla="*/ 45211 w 795488"/>
              <a:gd name="connsiteY0" fmla="*/ 204806 h 392375"/>
              <a:gd name="connsiteX1" fmla="*/ 0 w 795488"/>
              <a:gd name="connsiteY1" fmla="*/ 172546 h 392375"/>
              <a:gd name="connsiteX2" fmla="*/ 324642 w 795488"/>
              <a:gd name="connsiteY2" fmla="*/ 3415 h 392375"/>
              <a:gd name="connsiteX3" fmla="*/ 607918 w 795488"/>
              <a:gd name="connsiteY3" fmla="*/ 64129 h 392375"/>
              <a:gd name="connsiteX4" fmla="*/ 795488 w 795488"/>
              <a:gd name="connsiteY4" fmla="*/ 392375 h 392375"/>
              <a:gd name="connsiteX0" fmla="*/ 45211 w 2766392"/>
              <a:gd name="connsiteY0" fmla="*/ 204806 h 3034458"/>
              <a:gd name="connsiteX1" fmla="*/ 0 w 2766392"/>
              <a:gd name="connsiteY1" fmla="*/ 172546 h 3034458"/>
              <a:gd name="connsiteX2" fmla="*/ 324642 w 2766392"/>
              <a:gd name="connsiteY2" fmla="*/ 3415 h 3034458"/>
              <a:gd name="connsiteX3" fmla="*/ 607918 w 2766392"/>
              <a:gd name="connsiteY3" fmla="*/ 64129 h 3034458"/>
              <a:gd name="connsiteX4" fmla="*/ 2766392 w 2766392"/>
              <a:gd name="connsiteY4" fmla="*/ 3034458 h 3034458"/>
              <a:gd name="connsiteX0" fmla="*/ 45211 w 2766392"/>
              <a:gd name="connsiteY0" fmla="*/ 204806 h 3034458"/>
              <a:gd name="connsiteX1" fmla="*/ 0 w 2766392"/>
              <a:gd name="connsiteY1" fmla="*/ 172546 h 3034458"/>
              <a:gd name="connsiteX2" fmla="*/ 324642 w 2766392"/>
              <a:gd name="connsiteY2" fmla="*/ 3415 h 3034458"/>
              <a:gd name="connsiteX3" fmla="*/ 607918 w 2766392"/>
              <a:gd name="connsiteY3" fmla="*/ 64129 h 3034458"/>
              <a:gd name="connsiteX4" fmla="*/ 2766392 w 2766392"/>
              <a:gd name="connsiteY4" fmla="*/ 3034458 h 3034458"/>
              <a:gd name="connsiteX0" fmla="*/ 45211 w 2766392"/>
              <a:gd name="connsiteY0" fmla="*/ 204806 h 3034458"/>
              <a:gd name="connsiteX1" fmla="*/ 0 w 2766392"/>
              <a:gd name="connsiteY1" fmla="*/ 172546 h 3034458"/>
              <a:gd name="connsiteX2" fmla="*/ 324642 w 2766392"/>
              <a:gd name="connsiteY2" fmla="*/ 3415 h 3034458"/>
              <a:gd name="connsiteX3" fmla="*/ 607918 w 2766392"/>
              <a:gd name="connsiteY3" fmla="*/ 64129 h 3034458"/>
              <a:gd name="connsiteX4" fmla="*/ 2766392 w 2766392"/>
              <a:gd name="connsiteY4" fmla="*/ 3034458 h 3034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6392" h="3034458">
                <a:moveTo>
                  <a:pt x="45211" y="204806"/>
                </a:moveTo>
                <a:lnTo>
                  <a:pt x="0" y="172546"/>
                </a:lnTo>
                <a:cubicBezTo>
                  <a:pt x="46572" y="138981"/>
                  <a:pt x="223322" y="21484"/>
                  <a:pt x="324642" y="3415"/>
                </a:cubicBezTo>
                <a:cubicBezTo>
                  <a:pt x="425962" y="-14654"/>
                  <a:pt x="513493" y="43891"/>
                  <a:pt x="607918" y="64129"/>
                </a:cubicBezTo>
                <a:cubicBezTo>
                  <a:pt x="702343" y="84367"/>
                  <a:pt x="2703869" y="2925043"/>
                  <a:pt x="2766392" y="3034458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5718470" y="4356350"/>
            <a:ext cx="18020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Lindquist</a:t>
            </a:r>
          </a:p>
        </p:txBody>
      </p:sp>
      <p:grpSp>
        <p:nvGrpSpPr>
          <p:cNvPr id="96" name="Group 95"/>
          <p:cNvGrpSpPr/>
          <p:nvPr/>
        </p:nvGrpSpPr>
        <p:grpSpPr>
          <a:xfrm rot="19857126">
            <a:off x="16381423" y="5845827"/>
            <a:ext cx="1049987" cy="517695"/>
            <a:chOff x="18028047" y="2512562"/>
            <a:chExt cx="1049987" cy="517695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6FAAAA32-8B9A-4CCB-A9D7-9F3CC6D00D7E}"/>
                </a:ext>
              </a:extLst>
            </p:cNvPr>
            <p:cNvSpPr/>
            <p:nvPr/>
          </p:nvSpPr>
          <p:spPr>
            <a:xfrm rot="9183916">
              <a:off x="18922391" y="259917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086D4BC4-70A7-4808-A537-2212FC001C03}"/>
                </a:ext>
              </a:extLst>
            </p:cNvPr>
            <p:cNvSpPr/>
            <p:nvPr/>
          </p:nvSpPr>
          <p:spPr>
            <a:xfrm rot="7740986">
              <a:off x="18037774" y="262420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15207759" y="5809969"/>
            <a:ext cx="11833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Gavin</a:t>
            </a:r>
          </a:p>
        </p:txBody>
      </p:sp>
      <p:sp>
        <p:nvSpPr>
          <p:cNvPr id="106" name="Freeform 105"/>
          <p:cNvSpPr/>
          <p:nvPr/>
        </p:nvSpPr>
        <p:spPr>
          <a:xfrm>
            <a:off x="17427272" y="5473915"/>
            <a:ext cx="2923824" cy="3707426"/>
          </a:xfrm>
          <a:custGeom>
            <a:avLst/>
            <a:gdLst>
              <a:gd name="connsiteX0" fmla="*/ 0 w 750277"/>
              <a:gd name="connsiteY0" fmla="*/ 140677 h 328246"/>
              <a:gd name="connsiteX1" fmla="*/ 0 w 750277"/>
              <a:gd name="connsiteY1" fmla="*/ 140677 h 328246"/>
              <a:gd name="connsiteX2" fmla="*/ 562707 w 750277"/>
              <a:gd name="connsiteY2" fmla="*/ 0 h 328246"/>
              <a:gd name="connsiteX3" fmla="*/ 750277 w 750277"/>
              <a:gd name="connsiteY3" fmla="*/ 328246 h 328246"/>
              <a:gd name="connsiteX0" fmla="*/ 0 w 750277"/>
              <a:gd name="connsiteY0" fmla="*/ 201391 h 388960"/>
              <a:gd name="connsiteX1" fmla="*/ 0 w 750277"/>
              <a:gd name="connsiteY1" fmla="*/ 201391 h 388960"/>
              <a:gd name="connsiteX2" fmla="*/ 279431 w 750277"/>
              <a:gd name="connsiteY2" fmla="*/ 0 h 388960"/>
              <a:gd name="connsiteX3" fmla="*/ 562707 w 750277"/>
              <a:gd name="connsiteY3" fmla="*/ 60714 h 388960"/>
              <a:gd name="connsiteX4" fmla="*/ 750277 w 750277"/>
              <a:gd name="connsiteY4" fmla="*/ 388960 h 388960"/>
              <a:gd name="connsiteX0" fmla="*/ 0 w 750277"/>
              <a:gd name="connsiteY0" fmla="*/ 202910 h 390479"/>
              <a:gd name="connsiteX1" fmla="*/ 0 w 750277"/>
              <a:gd name="connsiteY1" fmla="*/ 202910 h 390479"/>
              <a:gd name="connsiteX2" fmla="*/ 279431 w 750277"/>
              <a:gd name="connsiteY2" fmla="*/ 1519 h 390479"/>
              <a:gd name="connsiteX3" fmla="*/ 562707 w 750277"/>
              <a:gd name="connsiteY3" fmla="*/ 62233 h 390479"/>
              <a:gd name="connsiteX4" fmla="*/ 750277 w 750277"/>
              <a:gd name="connsiteY4" fmla="*/ 390479 h 390479"/>
              <a:gd name="connsiteX0" fmla="*/ 0 w 750277"/>
              <a:gd name="connsiteY0" fmla="*/ 202910 h 390479"/>
              <a:gd name="connsiteX1" fmla="*/ 0 w 750277"/>
              <a:gd name="connsiteY1" fmla="*/ 202910 h 390479"/>
              <a:gd name="connsiteX2" fmla="*/ 279431 w 750277"/>
              <a:gd name="connsiteY2" fmla="*/ 1519 h 390479"/>
              <a:gd name="connsiteX3" fmla="*/ 562707 w 750277"/>
              <a:gd name="connsiteY3" fmla="*/ 62233 h 390479"/>
              <a:gd name="connsiteX4" fmla="*/ 750277 w 750277"/>
              <a:gd name="connsiteY4" fmla="*/ 390479 h 390479"/>
              <a:gd name="connsiteX0" fmla="*/ 45211 w 795488"/>
              <a:gd name="connsiteY0" fmla="*/ 204806 h 392375"/>
              <a:gd name="connsiteX1" fmla="*/ 0 w 795488"/>
              <a:gd name="connsiteY1" fmla="*/ 172546 h 392375"/>
              <a:gd name="connsiteX2" fmla="*/ 324642 w 795488"/>
              <a:gd name="connsiteY2" fmla="*/ 3415 h 392375"/>
              <a:gd name="connsiteX3" fmla="*/ 607918 w 795488"/>
              <a:gd name="connsiteY3" fmla="*/ 64129 h 392375"/>
              <a:gd name="connsiteX4" fmla="*/ 795488 w 795488"/>
              <a:gd name="connsiteY4" fmla="*/ 392375 h 392375"/>
              <a:gd name="connsiteX0" fmla="*/ 45211 w 885912"/>
              <a:gd name="connsiteY0" fmla="*/ 211434 h 489329"/>
              <a:gd name="connsiteX1" fmla="*/ 0 w 885912"/>
              <a:gd name="connsiteY1" fmla="*/ 179174 h 489329"/>
              <a:gd name="connsiteX2" fmla="*/ 324642 w 885912"/>
              <a:gd name="connsiteY2" fmla="*/ 10043 h 489329"/>
              <a:gd name="connsiteX3" fmla="*/ 607918 w 885912"/>
              <a:gd name="connsiteY3" fmla="*/ 70757 h 489329"/>
              <a:gd name="connsiteX4" fmla="*/ 885912 w 885912"/>
              <a:gd name="connsiteY4" fmla="*/ 489329 h 489329"/>
              <a:gd name="connsiteX0" fmla="*/ 45211 w 2578103"/>
              <a:gd name="connsiteY0" fmla="*/ 211434 h 2799020"/>
              <a:gd name="connsiteX1" fmla="*/ 0 w 2578103"/>
              <a:gd name="connsiteY1" fmla="*/ 179174 h 2799020"/>
              <a:gd name="connsiteX2" fmla="*/ 324642 w 2578103"/>
              <a:gd name="connsiteY2" fmla="*/ 10043 h 2799020"/>
              <a:gd name="connsiteX3" fmla="*/ 607918 w 2578103"/>
              <a:gd name="connsiteY3" fmla="*/ 70757 h 2799020"/>
              <a:gd name="connsiteX4" fmla="*/ 2578103 w 2578103"/>
              <a:gd name="connsiteY4" fmla="*/ 2799020 h 2799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8103" h="2799020">
                <a:moveTo>
                  <a:pt x="45211" y="211434"/>
                </a:moveTo>
                <a:lnTo>
                  <a:pt x="0" y="179174"/>
                </a:lnTo>
                <a:cubicBezTo>
                  <a:pt x="46572" y="145609"/>
                  <a:pt x="223322" y="28112"/>
                  <a:pt x="324642" y="10043"/>
                </a:cubicBezTo>
                <a:cubicBezTo>
                  <a:pt x="425962" y="-8026"/>
                  <a:pt x="514373" y="-9124"/>
                  <a:pt x="607918" y="70757"/>
                </a:cubicBezTo>
                <a:cubicBezTo>
                  <a:pt x="701463" y="150638"/>
                  <a:pt x="2515580" y="2689605"/>
                  <a:pt x="2578103" y="279902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Oval 106"/>
          <p:cNvSpPr/>
          <p:nvPr/>
        </p:nvSpPr>
        <p:spPr>
          <a:xfrm>
            <a:off x="15833167" y="381662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8" name="Oval 107"/>
          <p:cNvSpPr/>
          <p:nvPr/>
        </p:nvSpPr>
        <p:spPr>
          <a:xfrm>
            <a:off x="15307308" y="533502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9" name="Group 108"/>
          <p:cNvGrpSpPr/>
          <p:nvPr/>
        </p:nvGrpSpPr>
        <p:grpSpPr>
          <a:xfrm>
            <a:off x="20746223" y="3060238"/>
            <a:ext cx="2302378" cy="1240763"/>
            <a:chOff x="3990288" y="3771877"/>
            <a:chExt cx="2302378" cy="1240763"/>
          </a:xfrm>
        </p:grpSpPr>
        <p:grpSp>
          <p:nvGrpSpPr>
            <p:cNvPr id="110" name="Group 109"/>
            <p:cNvGrpSpPr/>
            <p:nvPr/>
          </p:nvGrpSpPr>
          <p:grpSpPr>
            <a:xfrm>
              <a:off x="3990288" y="3771877"/>
              <a:ext cx="2302378" cy="1240763"/>
              <a:chOff x="1778000" y="1010729"/>
              <a:chExt cx="2302378" cy="1240763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153329" y="1010729"/>
                <a:ext cx="26962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802464" y="1723142"/>
                <a:ext cx="1277914" cy="528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C/505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sz="1800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sz="1800"/>
              </a:p>
            </p:txBody>
          </p:sp>
        </p:grpSp>
      </p:grpSp>
      <p:sp>
        <p:nvSpPr>
          <p:cNvPr id="119" name="TextBox 118"/>
          <p:cNvSpPr txBox="1"/>
          <p:nvPr/>
        </p:nvSpPr>
        <p:spPr>
          <a:xfrm>
            <a:off x="21783737" y="3244301"/>
            <a:ext cx="1301959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2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Elmts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Freeform 119"/>
          <p:cNvSpPr/>
          <p:nvPr/>
        </p:nvSpPr>
        <p:spPr>
          <a:xfrm>
            <a:off x="21856754" y="4268843"/>
            <a:ext cx="1863412" cy="4573750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2532184 w 3642349"/>
              <a:gd name="connsiteY0" fmla="*/ 0 h 3868616"/>
              <a:gd name="connsiteX1" fmla="*/ 3563816 w 3642349"/>
              <a:gd name="connsiteY1" fmla="*/ 2180492 h 3868616"/>
              <a:gd name="connsiteX2" fmla="*/ 0 w 3642349"/>
              <a:gd name="connsiteY2" fmla="*/ 3868616 h 3868616"/>
              <a:gd name="connsiteX0" fmla="*/ 609599 w 1647889"/>
              <a:gd name="connsiteY0" fmla="*/ 0 h 4478216"/>
              <a:gd name="connsiteX1" fmla="*/ 1641231 w 1647889"/>
              <a:gd name="connsiteY1" fmla="*/ 2180492 h 4478216"/>
              <a:gd name="connsiteX2" fmla="*/ 0 w 1647889"/>
              <a:gd name="connsiteY2" fmla="*/ 4478216 h 4478216"/>
              <a:gd name="connsiteX0" fmla="*/ 609599 w 1741790"/>
              <a:gd name="connsiteY0" fmla="*/ 0 h 4478216"/>
              <a:gd name="connsiteX1" fmla="*/ 1641231 w 1741790"/>
              <a:gd name="connsiteY1" fmla="*/ 2180492 h 4478216"/>
              <a:gd name="connsiteX2" fmla="*/ 1516612 w 1741790"/>
              <a:gd name="connsiteY2" fmla="*/ 3935561 h 4478216"/>
              <a:gd name="connsiteX3" fmla="*/ 0 w 1741790"/>
              <a:gd name="connsiteY3" fmla="*/ 4478216 h 4478216"/>
              <a:gd name="connsiteX0" fmla="*/ 609599 w 1741790"/>
              <a:gd name="connsiteY0" fmla="*/ 0 h 4478216"/>
              <a:gd name="connsiteX1" fmla="*/ 1641231 w 1741790"/>
              <a:gd name="connsiteY1" fmla="*/ 2180492 h 4478216"/>
              <a:gd name="connsiteX2" fmla="*/ 1516612 w 1741790"/>
              <a:gd name="connsiteY2" fmla="*/ 3935561 h 4478216"/>
              <a:gd name="connsiteX3" fmla="*/ 0 w 1741790"/>
              <a:gd name="connsiteY3" fmla="*/ 4478216 h 4478216"/>
              <a:gd name="connsiteX0" fmla="*/ 609599 w 1741790"/>
              <a:gd name="connsiteY0" fmla="*/ 0 h 4478216"/>
              <a:gd name="connsiteX1" fmla="*/ 1641231 w 1741790"/>
              <a:gd name="connsiteY1" fmla="*/ 2180492 h 4478216"/>
              <a:gd name="connsiteX2" fmla="*/ 1516612 w 1741790"/>
              <a:gd name="connsiteY2" fmla="*/ 3935561 h 4478216"/>
              <a:gd name="connsiteX3" fmla="*/ 0 w 1741790"/>
              <a:gd name="connsiteY3" fmla="*/ 4478216 h 4478216"/>
              <a:gd name="connsiteX0" fmla="*/ 0 w 1863412"/>
              <a:gd name="connsiteY0" fmla="*/ 0 h 4573750"/>
              <a:gd name="connsiteX1" fmla="*/ 1714020 w 1863412"/>
              <a:gd name="connsiteY1" fmla="*/ 2276026 h 4573750"/>
              <a:gd name="connsiteX2" fmla="*/ 1589401 w 1863412"/>
              <a:gd name="connsiteY2" fmla="*/ 4031095 h 4573750"/>
              <a:gd name="connsiteX3" fmla="*/ 72789 w 1863412"/>
              <a:gd name="connsiteY3" fmla="*/ 4573750 h 4573750"/>
              <a:gd name="connsiteX0" fmla="*/ 0 w 1863412"/>
              <a:gd name="connsiteY0" fmla="*/ 0 h 4573750"/>
              <a:gd name="connsiteX1" fmla="*/ 1714020 w 1863412"/>
              <a:gd name="connsiteY1" fmla="*/ 2276026 h 4573750"/>
              <a:gd name="connsiteX2" fmla="*/ 1589401 w 1863412"/>
              <a:gd name="connsiteY2" fmla="*/ 4031095 h 4573750"/>
              <a:gd name="connsiteX3" fmla="*/ 72789 w 1863412"/>
              <a:gd name="connsiteY3" fmla="*/ 4573750 h 457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3412" h="4573750">
                <a:moveTo>
                  <a:pt x="0" y="0"/>
                </a:moveTo>
                <a:cubicBezTo>
                  <a:pt x="789414" y="383024"/>
                  <a:pt x="1449120" y="1604177"/>
                  <a:pt x="1714020" y="2276026"/>
                </a:cubicBezTo>
                <a:cubicBezTo>
                  <a:pt x="1978920" y="2947875"/>
                  <a:pt x="1862940" y="3648141"/>
                  <a:pt x="1589401" y="4031095"/>
                </a:cubicBezTo>
                <a:cubicBezTo>
                  <a:pt x="1315863" y="4414049"/>
                  <a:pt x="485774" y="4440323"/>
                  <a:pt x="72789" y="457375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/>
          <p:cNvSpPr/>
          <p:nvPr/>
        </p:nvSpPr>
        <p:spPr>
          <a:xfrm>
            <a:off x="20082803" y="3155089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253753" y="146803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938514" y="1462392"/>
            <a:ext cx="30745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~0730: A/505 PIR ~100 </a:t>
            </a:r>
            <a:r>
              <a:rPr lang="en-US" sz="3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253753" y="281468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938514" y="2812320"/>
            <a:ext cx="309874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~0800: CPT Schwartzwalder (G/507) ~45 </a:t>
            </a:r>
            <a:r>
              <a:rPr lang="en-US" sz="3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741730" y="223126"/>
            <a:ext cx="2549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</a:t>
            </a:r>
            <a:endParaRPr lang="en-US" sz="48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253753" y="447798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38514" y="4477986"/>
            <a:ext cx="309874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~0830: COL Lindquist (508) ~130 </a:t>
            </a:r>
            <a:r>
              <a:rPr lang="en-US" sz="3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Oval 128"/>
          <p:cNvSpPr/>
          <p:nvPr/>
        </p:nvSpPr>
        <p:spPr>
          <a:xfrm>
            <a:off x="253753" y="632341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928588" y="6266217"/>
            <a:ext cx="30987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Elements of C/505 PIR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Oval 130"/>
          <p:cNvSpPr/>
          <p:nvPr/>
        </p:nvSpPr>
        <p:spPr>
          <a:xfrm>
            <a:off x="290867" y="7624467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928588" y="7647035"/>
            <a:ext cx="309874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~0900 BG Gavin  ~ 300 </a:t>
            </a:r>
            <a:r>
              <a:rPr lang="en-US" sz="3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 (507 &amp; 508)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Oval 139"/>
          <p:cNvSpPr/>
          <p:nvPr/>
        </p:nvSpPr>
        <p:spPr>
          <a:xfrm>
            <a:off x="22394023" y="9266375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1" name="Oval 140"/>
          <p:cNvSpPr/>
          <p:nvPr/>
        </p:nvSpPr>
        <p:spPr>
          <a:xfrm>
            <a:off x="230892" y="9352011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951560" y="9406375"/>
            <a:ext cx="309874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LTC Maloney (507) w/~75 </a:t>
            </a:r>
            <a:r>
              <a:rPr lang="en-US" sz="3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r>
              <a:rPr lang="en-US" sz="3000" dirty="0" smtClean="0">
                <a:latin typeface="Arial" panose="020B0604020202020204" pitchFamily="34" charset="0"/>
                <a:cs typeface="Arial" panose="020B0604020202020204" pitchFamily="34" charset="0"/>
              </a:rPr>
              <a:t> to Chef du Pont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157623" y="13240309"/>
            <a:ext cx="673773" cy="517695"/>
            <a:chOff x="18236220" y="2512562"/>
            <a:chExt cx="673773" cy="517695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74474" y="13264273"/>
            <a:ext cx="1361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LGOPs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4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5039139" y="1088894"/>
            <a:ext cx="2503488" cy="942975"/>
            <a:chOff x="15361" y="4723"/>
            <a:chExt cx="1577" cy="594"/>
          </a:xfrm>
        </p:grpSpPr>
        <p:sp>
          <p:nvSpPr>
            <p:cNvPr id="155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6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21522949" y="9440896"/>
            <a:ext cx="673773" cy="517695"/>
            <a:chOff x="18236220" y="2512562"/>
            <a:chExt cx="673773" cy="517695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" name="Freeform 161"/>
          <p:cNvSpPr/>
          <p:nvPr/>
        </p:nvSpPr>
        <p:spPr>
          <a:xfrm>
            <a:off x="21288813" y="10042930"/>
            <a:ext cx="1582183" cy="4627022"/>
          </a:xfrm>
          <a:custGeom>
            <a:avLst/>
            <a:gdLst>
              <a:gd name="connsiteX0" fmla="*/ 2532184 w 2649415"/>
              <a:gd name="connsiteY0" fmla="*/ 0 h 3868616"/>
              <a:gd name="connsiteX1" fmla="*/ 2649415 w 2649415"/>
              <a:gd name="connsiteY1" fmla="*/ 1219200 h 3868616"/>
              <a:gd name="connsiteX2" fmla="*/ 1828800 w 2649415"/>
              <a:gd name="connsiteY2" fmla="*/ 2930770 h 3868616"/>
              <a:gd name="connsiteX3" fmla="*/ 0 w 2649415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686409"/>
              <a:gd name="connsiteY0" fmla="*/ 0 h 3868616"/>
              <a:gd name="connsiteX1" fmla="*/ 2649415 w 2686409"/>
              <a:gd name="connsiteY1" fmla="*/ 1219200 h 3868616"/>
              <a:gd name="connsiteX2" fmla="*/ 1828800 w 2686409"/>
              <a:gd name="connsiteY2" fmla="*/ 2930770 h 3868616"/>
              <a:gd name="connsiteX3" fmla="*/ 0 w 2686409"/>
              <a:gd name="connsiteY3" fmla="*/ 3868616 h 3868616"/>
              <a:gd name="connsiteX0" fmla="*/ 2532184 w 2817662"/>
              <a:gd name="connsiteY0" fmla="*/ 0 h 3868616"/>
              <a:gd name="connsiteX1" fmla="*/ 2649415 w 2817662"/>
              <a:gd name="connsiteY1" fmla="*/ 1219200 h 3868616"/>
              <a:gd name="connsiteX2" fmla="*/ 0 w 2817662"/>
              <a:gd name="connsiteY2" fmla="*/ 3868616 h 3868616"/>
              <a:gd name="connsiteX0" fmla="*/ 2532184 w 2855336"/>
              <a:gd name="connsiteY0" fmla="*/ 0 h 3868616"/>
              <a:gd name="connsiteX1" fmla="*/ 2696308 w 2855336"/>
              <a:gd name="connsiteY1" fmla="*/ 2039815 h 3868616"/>
              <a:gd name="connsiteX2" fmla="*/ 0 w 2855336"/>
              <a:gd name="connsiteY2" fmla="*/ 3868616 h 3868616"/>
              <a:gd name="connsiteX0" fmla="*/ 2532184 w 3448471"/>
              <a:gd name="connsiteY0" fmla="*/ 0 h 3868616"/>
              <a:gd name="connsiteX1" fmla="*/ 3359248 w 3448471"/>
              <a:gd name="connsiteY1" fmla="*/ 2039815 h 3868616"/>
              <a:gd name="connsiteX2" fmla="*/ 0 w 3448471"/>
              <a:gd name="connsiteY2" fmla="*/ 3868616 h 3868616"/>
              <a:gd name="connsiteX0" fmla="*/ 0 w 900710"/>
              <a:gd name="connsiteY0" fmla="*/ 0 h 5217356"/>
              <a:gd name="connsiteX1" fmla="*/ 827064 w 900710"/>
              <a:gd name="connsiteY1" fmla="*/ 2039815 h 5217356"/>
              <a:gd name="connsiteX2" fmla="*/ 485336 w 900710"/>
              <a:gd name="connsiteY2" fmla="*/ 5217356 h 5217356"/>
              <a:gd name="connsiteX0" fmla="*/ 0 w 1658481"/>
              <a:gd name="connsiteY0" fmla="*/ 0 h 5217356"/>
              <a:gd name="connsiteX1" fmla="*/ 827064 w 1658481"/>
              <a:gd name="connsiteY1" fmla="*/ 2039815 h 5217356"/>
              <a:gd name="connsiteX2" fmla="*/ 1654745 w 1658481"/>
              <a:gd name="connsiteY2" fmla="*/ 3313849 h 5217356"/>
              <a:gd name="connsiteX3" fmla="*/ 485336 w 1658481"/>
              <a:gd name="connsiteY3" fmla="*/ 5217356 h 5217356"/>
              <a:gd name="connsiteX0" fmla="*/ 0 w 1658616"/>
              <a:gd name="connsiteY0" fmla="*/ 0 h 5217356"/>
              <a:gd name="connsiteX1" fmla="*/ 849924 w 1658616"/>
              <a:gd name="connsiteY1" fmla="*/ 1948375 h 5217356"/>
              <a:gd name="connsiteX2" fmla="*/ 1654745 w 1658616"/>
              <a:gd name="connsiteY2" fmla="*/ 3313849 h 5217356"/>
              <a:gd name="connsiteX3" fmla="*/ 485336 w 1658616"/>
              <a:gd name="connsiteY3" fmla="*/ 5217356 h 5217356"/>
              <a:gd name="connsiteX0" fmla="*/ 0 w 1522311"/>
              <a:gd name="connsiteY0" fmla="*/ 0 h 5217356"/>
              <a:gd name="connsiteX1" fmla="*/ 849924 w 1522311"/>
              <a:gd name="connsiteY1" fmla="*/ 1948375 h 5217356"/>
              <a:gd name="connsiteX2" fmla="*/ 1517585 w 1522311"/>
              <a:gd name="connsiteY2" fmla="*/ 3382429 h 5217356"/>
              <a:gd name="connsiteX3" fmla="*/ 485336 w 1522311"/>
              <a:gd name="connsiteY3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713519"/>
              <a:gd name="connsiteY0" fmla="*/ 0 h 5217356"/>
              <a:gd name="connsiteX1" fmla="*/ 849924 w 1713519"/>
              <a:gd name="connsiteY1" fmla="*/ 1948375 h 5217356"/>
              <a:gd name="connsiteX2" fmla="*/ 1517585 w 1713519"/>
              <a:gd name="connsiteY2" fmla="*/ 3382429 h 5217356"/>
              <a:gd name="connsiteX3" fmla="*/ 1654745 w 1713519"/>
              <a:gd name="connsiteY3" fmla="*/ 4388269 h 5217356"/>
              <a:gd name="connsiteX4" fmla="*/ 485336 w 1713519"/>
              <a:gd name="connsiteY4" fmla="*/ 5217356 h 5217356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1894588"/>
              <a:gd name="connsiteY0" fmla="*/ 0 h 5190195"/>
              <a:gd name="connsiteX1" fmla="*/ 1030993 w 1894588"/>
              <a:gd name="connsiteY1" fmla="*/ 1921214 h 5190195"/>
              <a:gd name="connsiteX2" fmla="*/ 1698654 w 1894588"/>
              <a:gd name="connsiteY2" fmla="*/ 3355268 h 5190195"/>
              <a:gd name="connsiteX3" fmla="*/ 1835814 w 1894588"/>
              <a:gd name="connsiteY3" fmla="*/ 4361108 h 5190195"/>
              <a:gd name="connsiteX4" fmla="*/ 666405 w 1894588"/>
              <a:gd name="connsiteY4" fmla="*/ 5190195 h 5190195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093765"/>
              <a:gd name="connsiteY0" fmla="*/ 0 h 5181142"/>
              <a:gd name="connsiteX1" fmla="*/ 1230170 w 2093765"/>
              <a:gd name="connsiteY1" fmla="*/ 1912161 h 5181142"/>
              <a:gd name="connsiteX2" fmla="*/ 1897831 w 2093765"/>
              <a:gd name="connsiteY2" fmla="*/ 3346215 h 5181142"/>
              <a:gd name="connsiteX3" fmla="*/ 2034991 w 2093765"/>
              <a:gd name="connsiteY3" fmla="*/ 4352055 h 5181142"/>
              <a:gd name="connsiteX4" fmla="*/ 865582 w 2093765"/>
              <a:gd name="connsiteY4" fmla="*/ 5181142 h 5181142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56919 w 2220514"/>
              <a:gd name="connsiteY1" fmla="*/ 1894054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0 w 2220514"/>
              <a:gd name="connsiteY0" fmla="*/ 0 h 5163035"/>
              <a:gd name="connsiteX1" fmla="*/ 1320705 w 2220514"/>
              <a:gd name="connsiteY1" fmla="*/ 1912161 h 5163035"/>
              <a:gd name="connsiteX2" fmla="*/ 2024580 w 2220514"/>
              <a:gd name="connsiteY2" fmla="*/ 3328108 h 5163035"/>
              <a:gd name="connsiteX3" fmla="*/ 2161740 w 2220514"/>
              <a:gd name="connsiteY3" fmla="*/ 4333948 h 5163035"/>
              <a:gd name="connsiteX4" fmla="*/ 992331 w 2220514"/>
              <a:gd name="connsiteY4" fmla="*/ 5163035 h 5163035"/>
              <a:gd name="connsiteX0" fmla="*/ 695792 w 2916306"/>
              <a:gd name="connsiteY0" fmla="*/ 0 h 4717558"/>
              <a:gd name="connsiteX1" fmla="*/ 2016497 w 2916306"/>
              <a:gd name="connsiteY1" fmla="*/ 1912161 h 4717558"/>
              <a:gd name="connsiteX2" fmla="*/ 2720372 w 2916306"/>
              <a:gd name="connsiteY2" fmla="*/ 3328108 h 4717558"/>
              <a:gd name="connsiteX3" fmla="*/ 2857532 w 2916306"/>
              <a:gd name="connsiteY3" fmla="*/ 4333948 h 4717558"/>
              <a:gd name="connsiteX4" fmla="*/ 0 w 2916306"/>
              <a:gd name="connsiteY4" fmla="*/ 4717558 h 4717558"/>
              <a:gd name="connsiteX0" fmla="*/ 695792 w 2721995"/>
              <a:gd name="connsiteY0" fmla="*/ 0 h 4717558"/>
              <a:gd name="connsiteX1" fmla="*/ 2016497 w 2721995"/>
              <a:gd name="connsiteY1" fmla="*/ 1912161 h 4717558"/>
              <a:gd name="connsiteX2" fmla="*/ 2720372 w 2721995"/>
              <a:gd name="connsiteY2" fmla="*/ 3328108 h 4717558"/>
              <a:gd name="connsiteX3" fmla="*/ 1286640 w 2721995"/>
              <a:gd name="connsiteY3" fmla="*/ 3513333 h 4717558"/>
              <a:gd name="connsiteX4" fmla="*/ 0 w 2721995"/>
              <a:gd name="connsiteY4" fmla="*/ 4717558 h 4717558"/>
              <a:gd name="connsiteX0" fmla="*/ 695792 w 2029279"/>
              <a:gd name="connsiteY0" fmla="*/ 0 h 4717558"/>
              <a:gd name="connsiteX1" fmla="*/ 2016497 w 2029279"/>
              <a:gd name="connsiteY1" fmla="*/ 1912161 h 4717558"/>
              <a:gd name="connsiteX2" fmla="*/ 1286640 w 2029279"/>
              <a:gd name="connsiteY2" fmla="*/ 3513333 h 4717558"/>
              <a:gd name="connsiteX3" fmla="*/ 0 w 2029279"/>
              <a:gd name="connsiteY3" fmla="*/ 4717558 h 4717558"/>
              <a:gd name="connsiteX0" fmla="*/ 695792 w 1446906"/>
              <a:gd name="connsiteY0" fmla="*/ 0 h 4717558"/>
              <a:gd name="connsiteX1" fmla="*/ 1242774 w 1446906"/>
              <a:gd name="connsiteY1" fmla="*/ 2076284 h 4717558"/>
              <a:gd name="connsiteX2" fmla="*/ 1286640 w 1446906"/>
              <a:gd name="connsiteY2" fmla="*/ 3513333 h 4717558"/>
              <a:gd name="connsiteX3" fmla="*/ 0 w 1446906"/>
              <a:gd name="connsiteY3" fmla="*/ 4717558 h 471755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446906"/>
              <a:gd name="connsiteY0" fmla="*/ 0 h 4536488"/>
              <a:gd name="connsiteX1" fmla="*/ 1242774 w 1446906"/>
              <a:gd name="connsiteY1" fmla="*/ 1895214 h 4536488"/>
              <a:gd name="connsiteX2" fmla="*/ 1286640 w 1446906"/>
              <a:gd name="connsiteY2" fmla="*/ 3332263 h 4536488"/>
              <a:gd name="connsiteX3" fmla="*/ 0 w 1446906"/>
              <a:gd name="connsiteY3" fmla="*/ 4536488 h 4536488"/>
              <a:gd name="connsiteX0" fmla="*/ 695792 w 1394995"/>
              <a:gd name="connsiteY0" fmla="*/ 0 h 4536488"/>
              <a:gd name="connsiteX1" fmla="*/ 980223 w 1394995"/>
              <a:gd name="connsiteY1" fmla="*/ 1895214 h 4536488"/>
              <a:gd name="connsiteX2" fmla="*/ 1286640 w 1394995"/>
              <a:gd name="connsiteY2" fmla="*/ 3332263 h 4536488"/>
              <a:gd name="connsiteX3" fmla="*/ 0 w 1394995"/>
              <a:gd name="connsiteY3" fmla="*/ 4536488 h 4536488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396311"/>
              <a:gd name="connsiteY0" fmla="*/ 0 h 4717557"/>
              <a:gd name="connsiteX1" fmla="*/ 980223 w 1396311"/>
              <a:gd name="connsiteY1" fmla="*/ 2076283 h 4717557"/>
              <a:gd name="connsiteX2" fmla="*/ 1286640 w 1396311"/>
              <a:gd name="connsiteY2" fmla="*/ 3513332 h 4717557"/>
              <a:gd name="connsiteX3" fmla="*/ 0 w 1396311"/>
              <a:gd name="connsiteY3" fmla="*/ 4717557 h 4717557"/>
              <a:gd name="connsiteX0" fmla="*/ 632418 w 1286644"/>
              <a:gd name="connsiteY0" fmla="*/ 0 h 4717557"/>
              <a:gd name="connsiteX1" fmla="*/ 980223 w 1286644"/>
              <a:gd name="connsiteY1" fmla="*/ 2076283 h 4717557"/>
              <a:gd name="connsiteX2" fmla="*/ 1286640 w 1286644"/>
              <a:gd name="connsiteY2" fmla="*/ 3513332 h 4717557"/>
              <a:gd name="connsiteX3" fmla="*/ 0 w 1286644"/>
              <a:gd name="connsiteY3" fmla="*/ 4717557 h 4717557"/>
              <a:gd name="connsiteX0" fmla="*/ 632418 w 1069404"/>
              <a:gd name="connsiteY0" fmla="*/ 0 h 4717557"/>
              <a:gd name="connsiteX1" fmla="*/ 980223 w 1069404"/>
              <a:gd name="connsiteY1" fmla="*/ 2076283 h 4717557"/>
              <a:gd name="connsiteX2" fmla="*/ 1069356 w 1069404"/>
              <a:gd name="connsiteY2" fmla="*/ 3268888 h 4717557"/>
              <a:gd name="connsiteX3" fmla="*/ 0 w 1069404"/>
              <a:gd name="connsiteY3" fmla="*/ 4717557 h 4717557"/>
              <a:gd name="connsiteX0" fmla="*/ 759167 w 1196153"/>
              <a:gd name="connsiteY0" fmla="*/ 0 h 4627022"/>
              <a:gd name="connsiteX1" fmla="*/ 1106972 w 1196153"/>
              <a:gd name="connsiteY1" fmla="*/ 2076283 h 4627022"/>
              <a:gd name="connsiteX2" fmla="*/ 1196105 w 1196153"/>
              <a:gd name="connsiteY2" fmla="*/ 3268888 h 4627022"/>
              <a:gd name="connsiteX3" fmla="*/ 0 w 1196153"/>
              <a:gd name="connsiteY3" fmla="*/ 4627022 h 4627022"/>
              <a:gd name="connsiteX0" fmla="*/ 759167 w 1485403"/>
              <a:gd name="connsiteY0" fmla="*/ 0 h 4627022"/>
              <a:gd name="connsiteX1" fmla="*/ 1475461 w 1485403"/>
              <a:gd name="connsiteY1" fmla="*/ 1079996 h 4627022"/>
              <a:gd name="connsiteX2" fmla="*/ 1196105 w 1485403"/>
              <a:gd name="connsiteY2" fmla="*/ 3268888 h 4627022"/>
              <a:gd name="connsiteX3" fmla="*/ 0 w 1485403"/>
              <a:gd name="connsiteY3" fmla="*/ 4627022 h 4627022"/>
              <a:gd name="connsiteX0" fmla="*/ 759167 w 1485403"/>
              <a:gd name="connsiteY0" fmla="*/ 0 h 4627022"/>
              <a:gd name="connsiteX1" fmla="*/ 1475461 w 1485403"/>
              <a:gd name="connsiteY1" fmla="*/ 1079996 h 4627022"/>
              <a:gd name="connsiteX2" fmla="*/ 1196105 w 1485403"/>
              <a:gd name="connsiteY2" fmla="*/ 3268888 h 4627022"/>
              <a:gd name="connsiteX3" fmla="*/ 0 w 1485403"/>
              <a:gd name="connsiteY3" fmla="*/ 4627022 h 4627022"/>
              <a:gd name="connsiteX0" fmla="*/ 759167 w 1506695"/>
              <a:gd name="connsiteY0" fmla="*/ 0 h 4627022"/>
              <a:gd name="connsiteX1" fmla="*/ 1475461 w 1506695"/>
              <a:gd name="connsiteY1" fmla="*/ 1079996 h 4627022"/>
              <a:gd name="connsiteX2" fmla="*/ 1387174 w 1506695"/>
              <a:gd name="connsiteY2" fmla="*/ 2600148 h 4627022"/>
              <a:gd name="connsiteX3" fmla="*/ 0 w 1506695"/>
              <a:gd name="connsiteY3" fmla="*/ 4627022 h 4627022"/>
              <a:gd name="connsiteX0" fmla="*/ 759167 w 1506695"/>
              <a:gd name="connsiteY0" fmla="*/ 0 h 4627022"/>
              <a:gd name="connsiteX1" fmla="*/ 1475461 w 1506695"/>
              <a:gd name="connsiteY1" fmla="*/ 1079996 h 4627022"/>
              <a:gd name="connsiteX2" fmla="*/ 1387174 w 1506695"/>
              <a:gd name="connsiteY2" fmla="*/ 2600148 h 4627022"/>
              <a:gd name="connsiteX3" fmla="*/ 0 w 1506695"/>
              <a:gd name="connsiteY3" fmla="*/ 4627022 h 4627022"/>
              <a:gd name="connsiteX0" fmla="*/ 759167 w 1542028"/>
              <a:gd name="connsiteY0" fmla="*/ 0 h 4627022"/>
              <a:gd name="connsiteX1" fmla="*/ 1475461 w 1542028"/>
              <a:gd name="connsiteY1" fmla="*/ 1079996 h 4627022"/>
              <a:gd name="connsiteX2" fmla="*/ 1510004 w 1542028"/>
              <a:gd name="connsiteY2" fmla="*/ 2572852 h 4627022"/>
              <a:gd name="connsiteX3" fmla="*/ 0 w 1542028"/>
              <a:gd name="connsiteY3" fmla="*/ 4627022 h 4627022"/>
              <a:gd name="connsiteX0" fmla="*/ 759167 w 1582183"/>
              <a:gd name="connsiteY0" fmla="*/ 0 h 4627022"/>
              <a:gd name="connsiteX1" fmla="*/ 1475461 w 1582183"/>
              <a:gd name="connsiteY1" fmla="*/ 1079996 h 4627022"/>
              <a:gd name="connsiteX2" fmla="*/ 1510004 w 1582183"/>
              <a:gd name="connsiteY2" fmla="*/ 2572852 h 4627022"/>
              <a:gd name="connsiteX3" fmla="*/ 0 w 1582183"/>
              <a:gd name="connsiteY3" fmla="*/ 4627022 h 4627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2183" h="4627022">
                <a:moveTo>
                  <a:pt x="759167" y="0"/>
                </a:moveTo>
                <a:cubicBezTo>
                  <a:pt x="1148355" y="460721"/>
                  <a:pt x="1350322" y="651187"/>
                  <a:pt x="1475461" y="1079996"/>
                </a:cubicBezTo>
                <a:cubicBezTo>
                  <a:pt x="1600601" y="1508805"/>
                  <a:pt x="1620290" y="2223658"/>
                  <a:pt x="1510004" y="2572852"/>
                </a:cubicBezTo>
                <a:cubicBezTo>
                  <a:pt x="1488089" y="3083390"/>
                  <a:pt x="169212" y="4466471"/>
                  <a:pt x="0" y="4627022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olid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TextBox 162"/>
          <p:cNvSpPr txBox="1"/>
          <p:nvPr/>
        </p:nvSpPr>
        <p:spPr>
          <a:xfrm>
            <a:off x="22296133" y="9912098"/>
            <a:ext cx="16241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Maloney</a:t>
            </a:r>
          </a:p>
        </p:txBody>
      </p:sp>
      <p:grpSp>
        <p:nvGrpSpPr>
          <p:cNvPr id="133" name="Group 132"/>
          <p:cNvGrpSpPr/>
          <p:nvPr/>
        </p:nvGrpSpPr>
        <p:grpSpPr>
          <a:xfrm>
            <a:off x="13123700" y="14078379"/>
            <a:ext cx="2018147" cy="1218337"/>
            <a:chOff x="3982190" y="6167787"/>
            <a:chExt cx="2018147" cy="1218337"/>
          </a:xfrm>
        </p:grpSpPr>
        <p:grpSp>
          <p:nvGrpSpPr>
            <p:cNvPr id="134" name="Group 133"/>
            <p:cNvGrpSpPr/>
            <p:nvPr/>
          </p:nvGrpSpPr>
          <p:grpSpPr>
            <a:xfrm>
              <a:off x="3982190" y="6167787"/>
              <a:ext cx="2018147" cy="1218337"/>
              <a:chOff x="3709199" y="8968057"/>
              <a:chExt cx="2018147" cy="1218337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37" name="Group 136"/>
              <p:cNvGrpSpPr/>
              <p:nvPr/>
            </p:nvGrpSpPr>
            <p:grpSpPr>
              <a:xfrm>
                <a:off x="3709199" y="8968057"/>
                <a:ext cx="2018147" cy="1218337"/>
                <a:chOff x="4842045" y="5054398"/>
                <a:chExt cx="2018147" cy="1218337"/>
              </a:xfrm>
            </p:grpSpPr>
            <p:grpSp>
              <p:nvGrpSpPr>
                <p:cNvPr id="138" name="Group 137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44" name="Rectangle 143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39" name="TextBox 138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" name="TextBox 142"/>
                <p:cNvSpPr txBox="1"/>
                <p:nvPr/>
              </p:nvSpPr>
              <p:spPr>
                <a:xfrm>
                  <a:off x="5564869" y="5791873"/>
                  <a:ext cx="129532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35" name="Straight Connector 134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Group 165"/>
          <p:cNvGrpSpPr/>
          <p:nvPr/>
        </p:nvGrpSpPr>
        <p:grpSpPr>
          <a:xfrm>
            <a:off x="12254798" y="11108753"/>
            <a:ext cx="1578982" cy="1858003"/>
            <a:chOff x="3840441" y="6167787"/>
            <a:chExt cx="1578982" cy="1858003"/>
          </a:xfrm>
        </p:grpSpPr>
        <p:grpSp>
          <p:nvGrpSpPr>
            <p:cNvPr id="167" name="Group 166"/>
            <p:cNvGrpSpPr/>
            <p:nvPr/>
          </p:nvGrpSpPr>
          <p:grpSpPr>
            <a:xfrm>
              <a:off x="3840441" y="6167787"/>
              <a:ext cx="1578982" cy="1858003"/>
              <a:chOff x="19018601" y="5746680"/>
              <a:chExt cx="1578982" cy="1858003"/>
            </a:xfrm>
          </p:grpSpPr>
          <p:grpSp>
            <p:nvGrpSpPr>
              <p:cNvPr id="169" name="Group 168"/>
              <p:cNvGrpSpPr/>
              <p:nvPr/>
            </p:nvGrpSpPr>
            <p:grpSpPr>
              <a:xfrm>
                <a:off x="19160350" y="5746680"/>
                <a:ext cx="1437233" cy="1218337"/>
                <a:chOff x="3709199" y="8968057"/>
                <a:chExt cx="1437233" cy="1218337"/>
              </a:xfrm>
            </p:grpSpPr>
            <p:sp>
              <p:nvSpPr>
                <p:cNvPr id="171" name="Rectangle 17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2" name="Group 171"/>
                <p:cNvGrpSpPr/>
                <p:nvPr/>
              </p:nvGrpSpPr>
              <p:grpSpPr>
                <a:xfrm>
                  <a:off x="3709199" y="8968057"/>
                  <a:ext cx="1437233" cy="1218337"/>
                  <a:chOff x="4842045" y="5054398"/>
                  <a:chExt cx="1437233" cy="1218337"/>
                </a:xfrm>
              </p:grpSpPr>
              <p:grpSp>
                <p:nvGrpSpPr>
                  <p:cNvPr id="173" name="Group 172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76" name="Rectangle 175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Freeform 176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Freeform 177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175" name="TextBox 174"/>
                  <p:cNvSpPr txBox="1"/>
                  <p:nvPr/>
                </p:nvSpPr>
                <p:spPr>
                  <a:xfrm>
                    <a:off x="5592232" y="5803314"/>
                    <a:ext cx="687046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170" name="Straight Connector 169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8" name="Straight Connector 167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" name="Group 178"/>
          <p:cNvGrpSpPr/>
          <p:nvPr/>
        </p:nvGrpSpPr>
        <p:grpSpPr>
          <a:xfrm>
            <a:off x="14419023" y="6715136"/>
            <a:ext cx="1874333" cy="1218337"/>
            <a:chOff x="3982190" y="6167787"/>
            <a:chExt cx="1874333" cy="1218337"/>
          </a:xfrm>
        </p:grpSpPr>
        <p:grpSp>
          <p:nvGrpSpPr>
            <p:cNvPr id="180" name="Group 179"/>
            <p:cNvGrpSpPr/>
            <p:nvPr/>
          </p:nvGrpSpPr>
          <p:grpSpPr>
            <a:xfrm>
              <a:off x="3982190" y="6167787"/>
              <a:ext cx="1874333" cy="1218337"/>
              <a:chOff x="3709199" y="8968057"/>
              <a:chExt cx="1874333" cy="1218337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83" name="Group 182"/>
              <p:cNvGrpSpPr/>
              <p:nvPr/>
            </p:nvGrpSpPr>
            <p:grpSpPr>
              <a:xfrm>
                <a:off x="3709199" y="8968057"/>
                <a:ext cx="1874333" cy="1218337"/>
                <a:chOff x="4842045" y="5054398"/>
                <a:chExt cx="1874333" cy="1218337"/>
              </a:xfrm>
            </p:grpSpPr>
            <p:grpSp>
              <p:nvGrpSpPr>
                <p:cNvPr id="184" name="Group 18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5" name="TextBox 18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TextBox 185"/>
                <p:cNvSpPr txBox="1"/>
                <p:nvPr/>
              </p:nvSpPr>
              <p:spPr>
                <a:xfrm>
                  <a:off x="5564869" y="5791873"/>
                  <a:ext cx="1151509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81" name="Straight Connector 180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0" name="Group 189"/>
          <p:cNvGrpSpPr/>
          <p:nvPr/>
        </p:nvGrpSpPr>
        <p:grpSpPr>
          <a:xfrm>
            <a:off x="19396118" y="9028837"/>
            <a:ext cx="647971" cy="1218337"/>
            <a:chOff x="21133012" y="13318666"/>
            <a:chExt cx="647971" cy="1218337"/>
          </a:xfrm>
        </p:grpSpPr>
        <p:grpSp>
          <p:nvGrpSpPr>
            <p:cNvPr id="191" name="Group 190"/>
            <p:cNvGrpSpPr/>
            <p:nvPr/>
          </p:nvGrpSpPr>
          <p:grpSpPr>
            <a:xfrm>
              <a:off x="21144954" y="13318666"/>
              <a:ext cx="632676" cy="1218337"/>
              <a:chOff x="3982190" y="6167787"/>
              <a:chExt cx="632676" cy="1218337"/>
            </a:xfrm>
          </p:grpSpPr>
          <p:grpSp>
            <p:nvGrpSpPr>
              <p:cNvPr id="196" name="Group 195"/>
              <p:cNvGrpSpPr/>
              <p:nvPr/>
            </p:nvGrpSpPr>
            <p:grpSpPr>
              <a:xfrm>
                <a:off x="3982190" y="616778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198" name="Group 197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01" name="Rectangle 200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Freeform 201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3" name="Freeform 20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" name="TextBox 198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197" name="Straight Connector 196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" name="Group 191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193" name="Oval 192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7" name="Group 216"/>
          <p:cNvGrpSpPr/>
          <p:nvPr/>
        </p:nvGrpSpPr>
        <p:grpSpPr>
          <a:xfrm>
            <a:off x="19426365" y="14190223"/>
            <a:ext cx="647971" cy="1218337"/>
            <a:chOff x="21133012" y="13318666"/>
            <a:chExt cx="647971" cy="1218337"/>
          </a:xfrm>
        </p:grpSpPr>
        <p:grpSp>
          <p:nvGrpSpPr>
            <p:cNvPr id="218" name="Group 217"/>
            <p:cNvGrpSpPr/>
            <p:nvPr/>
          </p:nvGrpSpPr>
          <p:grpSpPr>
            <a:xfrm>
              <a:off x="21144954" y="13318666"/>
              <a:ext cx="632676" cy="1218337"/>
              <a:chOff x="3982190" y="6167787"/>
              <a:chExt cx="632676" cy="1218337"/>
            </a:xfrm>
          </p:grpSpPr>
          <p:grpSp>
            <p:nvGrpSpPr>
              <p:cNvPr id="223" name="Group 222"/>
              <p:cNvGrpSpPr/>
              <p:nvPr/>
            </p:nvGrpSpPr>
            <p:grpSpPr>
              <a:xfrm>
                <a:off x="3982190" y="616778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225" name="Group 224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227" name="Rectangle 22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" name="Freeform 22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6" name="TextBox 225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224" name="Straight Connector 223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220" name="Oval 219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0" name="TextBox 229"/>
          <p:cNvSpPr txBox="1"/>
          <p:nvPr/>
        </p:nvSpPr>
        <p:spPr>
          <a:xfrm>
            <a:off x="20074113" y="14544251"/>
            <a:ext cx="761747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(+)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23159990" y="4734859"/>
            <a:ext cx="9028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4" name="Oval 203"/>
          <p:cNvSpPr/>
          <p:nvPr/>
        </p:nvSpPr>
        <p:spPr>
          <a:xfrm>
            <a:off x="20406975" y="4320992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4563490" y="4167596"/>
            <a:ext cx="7489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531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7595" y="0"/>
            <a:ext cx="23382649" cy="1828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236154" y="181757"/>
            <a:ext cx="10405414" cy="1015663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River: 6 June 1944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-3895" y="16670059"/>
            <a:ext cx="4021489" cy="1406207"/>
            <a:chOff x="-50787" y="15427413"/>
            <a:chExt cx="4021489" cy="1406207"/>
          </a:xfrm>
        </p:grpSpPr>
        <p:sp>
          <p:nvSpPr>
            <p:cNvPr id="5" name="Rectangle 4"/>
            <p:cNvSpPr/>
            <p:nvPr/>
          </p:nvSpPr>
          <p:spPr>
            <a:xfrm>
              <a:off x="66444" y="15427413"/>
              <a:ext cx="3714397" cy="482886"/>
            </a:xfrm>
            <a:prstGeom prst="rect">
              <a:avLst/>
            </a:prstGeom>
            <a:solidFill>
              <a:srgbClr val="C00000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-50787" y="16125734"/>
              <a:ext cx="40214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    1       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ts val="2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Mile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157623" y="15202856"/>
            <a:ext cx="1759682" cy="1026370"/>
            <a:chOff x="3686997" y="15924947"/>
            <a:chExt cx="1759682" cy="1026370"/>
          </a:xfrm>
        </p:grpSpPr>
        <p:sp>
          <p:nvSpPr>
            <p:cNvPr id="16" name="Rectangle 15"/>
            <p:cNvSpPr/>
            <p:nvPr/>
          </p:nvSpPr>
          <p:spPr>
            <a:xfrm>
              <a:off x="4597717" y="15924947"/>
              <a:ext cx="844062" cy="41140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02617" y="16496002"/>
              <a:ext cx="844062" cy="411409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86997" y="15925758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689765" y="16428097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50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-51276" y="15202856"/>
            <a:ext cx="2096235" cy="1108728"/>
            <a:chOff x="3393174" y="14690501"/>
            <a:chExt cx="2096235" cy="1108728"/>
          </a:xfrm>
        </p:grpSpPr>
        <p:sp>
          <p:nvSpPr>
            <p:cNvPr id="21" name="Rectangle 20"/>
            <p:cNvSpPr/>
            <p:nvPr/>
          </p:nvSpPr>
          <p:spPr>
            <a:xfrm>
              <a:off x="4645347" y="14706599"/>
              <a:ext cx="844062" cy="41140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5347" y="15264403"/>
              <a:ext cx="844062" cy="411409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678451" y="15276009"/>
              <a:ext cx="98456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393174" y="14690501"/>
              <a:ext cx="12939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&lt; 10 M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3336" y="14234474"/>
            <a:ext cx="37128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Elevation (Meters)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0897" y="10242681"/>
            <a:ext cx="1402624" cy="1593662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4208429" y="19933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2B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66032" y="4126523"/>
            <a:ext cx="23615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Gourbesville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580582">
            <a:off x="10222524" y="16911502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Douve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 rot="1349370">
            <a:off x="17609087" y="3118193"/>
            <a:ext cx="1704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err="1" smtClean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Merderet</a:t>
            </a:r>
            <a:endParaRPr lang="en-US" sz="2800" b="1" i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814648" y="4923692"/>
            <a:ext cx="19623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Orglandes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26160" y="7317236"/>
            <a:ext cx="19223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9719247" y="1877141"/>
            <a:ext cx="16433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Fresville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5383997" y="2812126"/>
            <a:ext cx="168347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Neuville</a:t>
            </a:r>
            <a:r>
              <a:rPr lang="en-US" dirty="0"/>
              <a:t>-</a:t>
            </a:r>
          </a:p>
          <a:p>
            <a:r>
              <a:rPr lang="en-US" dirty="0"/>
              <a:t>au-Plain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3748806" y="7840456"/>
            <a:ext cx="19239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/>
              <a:t>Ste.-Mère-</a:t>
            </a:r>
          </a:p>
          <a:p>
            <a:pPr algn="ctr"/>
            <a:r>
              <a:rPr lang="en-US" dirty="0"/>
              <a:t>Église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6060904" y="8579119"/>
            <a:ext cx="20425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Cauquigny</a:t>
            </a:r>
            <a:endParaRPr 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0406975" y="8214146"/>
            <a:ext cx="15632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Fière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9342472" y="10561197"/>
            <a:ext cx="142372" cy="13617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22696246" y="13742108"/>
            <a:ext cx="15424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Chef-</a:t>
            </a:r>
          </a:p>
          <a:p>
            <a:r>
              <a:rPr lang="en-US" dirty="0"/>
              <a:t>du-Pont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4523200" y="17298042"/>
            <a:ext cx="19832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Carquebut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599471" y="15230006"/>
            <a:ext cx="18421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Picauville</a:t>
            </a:r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777045" y="13764421"/>
            <a:ext cx="22808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Pont </a:t>
            </a:r>
            <a:r>
              <a:rPr lang="en-US" dirty="0" err="1"/>
              <a:t>L’Abbé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308122" y="11909465"/>
            <a:ext cx="1423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err="1"/>
              <a:t>Renouf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4134287" y="10345753"/>
            <a:ext cx="25218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La Bonneville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7641281" y="10697375"/>
            <a:ext cx="12634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Manor</a:t>
            </a:r>
            <a:endParaRPr lang="en-US" dirty="0"/>
          </a:p>
        </p:txBody>
      </p:sp>
      <p:cxnSp>
        <p:nvCxnSpPr>
          <p:cNvPr id="49" name="Straight Connector 48"/>
          <p:cNvCxnSpPr/>
          <p:nvPr/>
        </p:nvCxnSpPr>
        <p:spPr>
          <a:xfrm flipV="1">
            <a:off x="18904768" y="10660540"/>
            <a:ext cx="437704" cy="29844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Oval 82"/>
          <p:cNvSpPr/>
          <p:nvPr/>
        </p:nvSpPr>
        <p:spPr>
          <a:xfrm>
            <a:off x="15516385" y="585386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3676397" y="6131977"/>
            <a:ext cx="11031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Millet</a:t>
            </a:r>
          </a:p>
        </p:txBody>
      </p:sp>
      <p:grpSp>
        <p:nvGrpSpPr>
          <p:cNvPr id="96" name="Group 95"/>
          <p:cNvGrpSpPr/>
          <p:nvPr/>
        </p:nvGrpSpPr>
        <p:grpSpPr>
          <a:xfrm rot="155706">
            <a:off x="16450307" y="7184785"/>
            <a:ext cx="534900" cy="517695"/>
            <a:chOff x="18375093" y="2512562"/>
            <a:chExt cx="534900" cy="517695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15461150" y="6393587"/>
            <a:ext cx="15359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err="1" smtClean="0"/>
              <a:t>Timmes</a:t>
            </a:r>
            <a:endParaRPr lang="en-US" dirty="0" smtClean="0"/>
          </a:p>
        </p:txBody>
      </p:sp>
      <p:sp>
        <p:nvSpPr>
          <p:cNvPr id="107" name="Oval 106"/>
          <p:cNvSpPr/>
          <p:nvPr/>
        </p:nvSpPr>
        <p:spPr>
          <a:xfrm>
            <a:off x="13441639" y="5592253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253753" y="2654294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938514" y="2648653"/>
            <a:ext cx="30745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LTC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Timmes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(2/507) ~50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253753" y="4568226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938514" y="4565862"/>
            <a:ext cx="326991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LTs Levy/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Kormylo</a:t>
            </a: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 (D/507) ~30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404370" y="272846"/>
            <a:ext cx="316304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u="sng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Amfreville</a:t>
            </a:r>
            <a:endParaRPr lang="en-US" sz="4800" b="1" u="sng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4800" b="1" u="sng" dirty="0" smtClean="0">
                <a:latin typeface="Arial" panose="020B0604020202020204" pitchFamily="34" charset="0"/>
                <a:cs typeface="Arial" panose="020B0604020202020204" pitchFamily="34" charset="0"/>
              </a:rPr>
              <a:t>Area</a:t>
            </a:r>
            <a:endParaRPr lang="en-US" sz="4800" b="1" u="sng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296011" y="7058890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980772" y="7058890"/>
            <a:ext cx="309874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COL Millet (507) ~40 </a:t>
            </a:r>
            <a:r>
              <a:rPr lang="en-US" sz="3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pax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3" name="Group 132"/>
          <p:cNvGrpSpPr/>
          <p:nvPr/>
        </p:nvGrpSpPr>
        <p:grpSpPr>
          <a:xfrm>
            <a:off x="12697247" y="5991053"/>
            <a:ext cx="534900" cy="517695"/>
            <a:chOff x="18375093" y="2512562"/>
            <a:chExt cx="534900" cy="517695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3883201" y="1103312"/>
            <a:ext cx="2503488" cy="942975"/>
            <a:chOff x="15361" y="4723"/>
            <a:chExt cx="1577" cy="594"/>
          </a:xfrm>
        </p:grpSpPr>
        <p:sp>
          <p:nvSpPr>
            <p:cNvPr id="146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7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4" name="Freeform 3"/>
          <p:cNvSpPr/>
          <p:nvPr/>
        </p:nvSpPr>
        <p:spPr>
          <a:xfrm>
            <a:off x="15231267" y="7369521"/>
            <a:ext cx="1155505" cy="372342"/>
          </a:xfrm>
          <a:custGeom>
            <a:avLst/>
            <a:gdLst>
              <a:gd name="connsiteX0" fmla="*/ 1258431 w 1258431"/>
              <a:gd name="connsiteY0" fmla="*/ 0 h 371192"/>
              <a:gd name="connsiteX1" fmla="*/ 0 w 1258431"/>
              <a:gd name="connsiteY1" fmla="*/ 72428 h 371192"/>
              <a:gd name="connsiteX2" fmla="*/ 470780 w 1258431"/>
              <a:gd name="connsiteY2" fmla="*/ 371192 h 371192"/>
              <a:gd name="connsiteX3" fmla="*/ 1176950 w 1258431"/>
              <a:gd name="connsiteY3" fmla="*/ 226336 h 371192"/>
              <a:gd name="connsiteX0" fmla="*/ 1284065 w 1284065"/>
              <a:gd name="connsiteY0" fmla="*/ 0 h 371192"/>
              <a:gd name="connsiteX1" fmla="*/ 25634 w 1284065"/>
              <a:gd name="connsiteY1" fmla="*/ 72428 h 371192"/>
              <a:gd name="connsiteX2" fmla="*/ 496414 w 1284065"/>
              <a:gd name="connsiteY2" fmla="*/ 371192 h 371192"/>
              <a:gd name="connsiteX3" fmla="*/ 1202584 w 1284065"/>
              <a:gd name="connsiteY3" fmla="*/ 226336 h 371192"/>
              <a:gd name="connsiteX0" fmla="*/ 1286046 w 1286046"/>
              <a:gd name="connsiteY0" fmla="*/ 0 h 376668"/>
              <a:gd name="connsiteX1" fmla="*/ 27615 w 1286046"/>
              <a:gd name="connsiteY1" fmla="*/ 72428 h 376668"/>
              <a:gd name="connsiteX2" fmla="*/ 498395 w 1286046"/>
              <a:gd name="connsiteY2" fmla="*/ 371192 h 376668"/>
              <a:gd name="connsiteX3" fmla="*/ 1204565 w 1286046"/>
              <a:gd name="connsiteY3" fmla="*/ 226336 h 376668"/>
              <a:gd name="connsiteX0" fmla="*/ 1155505 w 1155505"/>
              <a:gd name="connsiteY0" fmla="*/ 0 h 372342"/>
              <a:gd name="connsiteX1" fmla="*/ 32876 w 1155505"/>
              <a:gd name="connsiteY1" fmla="*/ 144856 h 372342"/>
              <a:gd name="connsiteX2" fmla="*/ 367854 w 1155505"/>
              <a:gd name="connsiteY2" fmla="*/ 371192 h 372342"/>
              <a:gd name="connsiteX3" fmla="*/ 1074024 w 1155505"/>
              <a:gd name="connsiteY3" fmla="*/ 226336 h 372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5505" h="372342">
                <a:moveTo>
                  <a:pt x="1155505" y="0"/>
                </a:moveTo>
                <a:cubicBezTo>
                  <a:pt x="736028" y="24143"/>
                  <a:pt x="164151" y="82991"/>
                  <a:pt x="32876" y="144856"/>
                </a:cubicBezTo>
                <a:cubicBezTo>
                  <a:pt x="-98399" y="206721"/>
                  <a:pt x="194329" y="357612"/>
                  <a:pt x="367854" y="371192"/>
                </a:cubicBezTo>
                <a:cubicBezTo>
                  <a:pt x="541379" y="384772"/>
                  <a:pt x="838634" y="274621"/>
                  <a:pt x="1074024" y="226336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ot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794178" y="7785980"/>
            <a:ext cx="1276539" cy="1982710"/>
          </a:xfrm>
          <a:custGeom>
            <a:avLst/>
            <a:gdLst>
              <a:gd name="connsiteX0" fmla="*/ 0 w 1122630"/>
              <a:gd name="connsiteY0" fmla="*/ 0 h 1874068"/>
              <a:gd name="connsiteX1" fmla="*/ 841972 w 1122630"/>
              <a:gd name="connsiteY1" fmla="*/ 1683945 h 1874068"/>
              <a:gd name="connsiteX2" fmla="*/ 1122630 w 1122630"/>
              <a:gd name="connsiteY2" fmla="*/ 1874068 h 1874068"/>
              <a:gd name="connsiteX0" fmla="*/ 0 w 1276539"/>
              <a:gd name="connsiteY0" fmla="*/ 0 h 1982710"/>
              <a:gd name="connsiteX1" fmla="*/ 841972 w 1276539"/>
              <a:gd name="connsiteY1" fmla="*/ 1683945 h 1982710"/>
              <a:gd name="connsiteX2" fmla="*/ 1276539 w 1276539"/>
              <a:gd name="connsiteY2" fmla="*/ 1982710 h 198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76539" h="1982710">
                <a:moveTo>
                  <a:pt x="0" y="0"/>
                </a:moveTo>
                <a:lnTo>
                  <a:pt x="841972" y="1683945"/>
                </a:lnTo>
                <a:lnTo>
                  <a:pt x="1276539" y="1982710"/>
                </a:lnTo>
              </a:path>
            </a:pathLst>
          </a:custGeom>
          <a:noFill/>
          <a:ln w="63500">
            <a:solidFill>
              <a:schemeClr val="tx1"/>
            </a:solidFill>
            <a:prstDash val="sysDot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Oval 148"/>
          <p:cNvSpPr/>
          <p:nvPr/>
        </p:nvSpPr>
        <p:spPr>
          <a:xfrm>
            <a:off x="17337663" y="7210232"/>
            <a:ext cx="544519" cy="53972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17133470" y="7736938"/>
            <a:ext cx="1005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en-US" dirty="0" smtClean="0"/>
              <a:t>Levy</a:t>
            </a:r>
          </a:p>
        </p:txBody>
      </p:sp>
      <p:sp>
        <p:nvSpPr>
          <p:cNvPr id="12" name="Freeform 11"/>
          <p:cNvSpPr/>
          <p:nvPr/>
        </p:nvSpPr>
        <p:spPr>
          <a:xfrm>
            <a:off x="12208213" y="6478619"/>
            <a:ext cx="1667788" cy="942242"/>
          </a:xfrm>
          <a:custGeom>
            <a:avLst/>
            <a:gdLst>
              <a:gd name="connsiteX0" fmla="*/ 573932 w 1332690"/>
              <a:gd name="connsiteY0" fmla="*/ 0 h 758758"/>
              <a:gd name="connsiteX1" fmla="*/ 1332690 w 1332690"/>
              <a:gd name="connsiteY1" fmla="*/ 729575 h 758758"/>
              <a:gd name="connsiteX2" fmla="*/ 826851 w 1332690"/>
              <a:gd name="connsiteY2" fmla="*/ 758758 h 758758"/>
              <a:gd name="connsiteX3" fmla="*/ 0 w 1332690"/>
              <a:gd name="connsiteY3" fmla="*/ 107004 h 758758"/>
              <a:gd name="connsiteX0" fmla="*/ 573932 w 1336404"/>
              <a:gd name="connsiteY0" fmla="*/ 0 h 831018"/>
              <a:gd name="connsiteX1" fmla="*/ 1332690 w 1336404"/>
              <a:gd name="connsiteY1" fmla="*/ 729575 h 831018"/>
              <a:gd name="connsiteX2" fmla="*/ 826851 w 1336404"/>
              <a:gd name="connsiteY2" fmla="*/ 758758 h 831018"/>
              <a:gd name="connsiteX3" fmla="*/ 0 w 1336404"/>
              <a:gd name="connsiteY3" fmla="*/ 107004 h 831018"/>
              <a:gd name="connsiteX0" fmla="*/ 573932 w 1337025"/>
              <a:gd name="connsiteY0" fmla="*/ 0 h 878759"/>
              <a:gd name="connsiteX1" fmla="*/ 1332690 w 1337025"/>
              <a:gd name="connsiteY1" fmla="*/ 729575 h 878759"/>
              <a:gd name="connsiteX2" fmla="*/ 826851 w 1337025"/>
              <a:gd name="connsiteY2" fmla="*/ 758758 h 878759"/>
              <a:gd name="connsiteX3" fmla="*/ 0 w 1337025"/>
              <a:gd name="connsiteY3" fmla="*/ 107004 h 878759"/>
              <a:gd name="connsiteX0" fmla="*/ 904673 w 1667788"/>
              <a:gd name="connsiteY0" fmla="*/ 97277 h 942242"/>
              <a:gd name="connsiteX1" fmla="*/ 1663431 w 1667788"/>
              <a:gd name="connsiteY1" fmla="*/ 826852 h 942242"/>
              <a:gd name="connsiteX2" fmla="*/ 1157592 w 1667788"/>
              <a:gd name="connsiteY2" fmla="*/ 856035 h 942242"/>
              <a:gd name="connsiteX3" fmla="*/ 0 w 1667788"/>
              <a:gd name="connsiteY3" fmla="*/ 0 h 942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7788" h="942242">
                <a:moveTo>
                  <a:pt x="904673" y="97277"/>
                </a:moveTo>
                <a:cubicBezTo>
                  <a:pt x="1157592" y="340469"/>
                  <a:pt x="1621278" y="700392"/>
                  <a:pt x="1663431" y="826852"/>
                </a:cubicBezTo>
                <a:cubicBezTo>
                  <a:pt x="1705584" y="953312"/>
                  <a:pt x="1434830" y="993844"/>
                  <a:pt x="1157592" y="856035"/>
                </a:cubicBezTo>
                <a:cubicBezTo>
                  <a:pt x="880354" y="718226"/>
                  <a:pt x="385864" y="285345"/>
                  <a:pt x="0" y="0"/>
                </a:cubicBezTo>
              </a:path>
            </a:pathLst>
          </a:custGeom>
          <a:noFill/>
          <a:ln w="63500">
            <a:solidFill>
              <a:schemeClr val="tx1"/>
            </a:solidFill>
            <a:prstDash val="sysDot"/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3153487" y="12756859"/>
            <a:ext cx="673773" cy="517695"/>
            <a:chOff x="18236220" y="2512562"/>
            <a:chExt cx="673773" cy="517695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DD451370-F354-443A-943A-29CD60FC2330}"/>
                </a:ext>
              </a:extLst>
            </p:cNvPr>
            <p:cNvSpPr/>
            <p:nvPr/>
          </p:nvSpPr>
          <p:spPr>
            <a:xfrm rot="13839964">
              <a:off x="18600024" y="2502835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31D4D773-5EA6-4DE1-B8F3-4290CA802841}"/>
                </a:ext>
              </a:extLst>
            </p:cNvPr>
            <p:cNvSpPr/>
            <p:nvPr/>
          </p:nvSpPr>
          <p:spPr>
            <a:xfrm rot="4984699">
              <a:off x="18410390" y="2507322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387D58AE-1C1E-4017-A9B4-11EFDD5444B1}"/>
                </a:ext>
              </a:extLst>
            </p:cNvPr>
            <p:cNvSpPr/>
            <p:nvPr/>
          </p:nvSpPr>
          <p:spPr>
            <a:xfrm rot="8870999">
              <a:off x="18236220" y="2597980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102143" y="12510912"/>
            <a:ext cx="2743059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Little Groups 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Of Paratroopers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(LGOPs)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13123700" y="14078379"/>
            <a:ext cx="1933959" cy="1218337"/>
            <a:chOff x="3982190" y="6167787"/>
            <a:chExt cx="1933959" cy="1218337"/>
          </a:xfrm>
        </p:grpSpPr>
        <p:grpSp>
          <p:nvGrpSpPr>
            <p:cNvPr id="79" name="Group 78"/>
            <p:cNvGrpSpPr/>
            <p:nvPr/>
          </p:nvGrpSpPr>
          <p:grpSpPr>
            <a:xfrm>
              <a:off x="3982190" y="6167787"/>
              <a:ext cx="1933959" cy="1218337"/>
              <a:chOff x="3709199" y="8968057"/>
              <a:chExt cx="1933959" cy="1218337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2" name="Group 81"/>
              <p:cNvGrpSpPr/>
              <p:nvPr/>
            </p:nvGrpSpPr>
            <p:grpSpPr>
              <a:xfrm>
                <a:off x="3709199" y="8968057"/>
                <a:ext cx="1933959" cy="1218337"/>
                <a:chOff x="4842045" y="5054398"/>
                <a:chExt cx="1933959" cy="1218337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87" name="Rectangle 8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9" name="Freeform 8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5" name="TextBox 84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5564869" y="5791873"/>
                  <a:ext cx="121113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80" name="Straight Connector 79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Group 89"/>
          <p:cNvGrpSpPr/>
          <p:nvPr/>
        </p:nvGrpSpPr>
        <p:grpSpPr>
          <a:xfrm>
            <a:off x="12254798" y="11108753"/>
            <a:ext cx="1630468" cy="1858003"/>
            <a:chOff x="3840441" y="6167787"/>
            <a:chExt cx="1630468" cy="1858003"/>
          </a:xfrm>
        </p:grpSpPr>
        <p:grpSp>
          <p:nvGrpSpPr>
            <p:cNvPr id="91" name="Group 90"/>
            <p:cNvGrpSpPr/>
            <p:nvPr/>
          </p:nvGrpSpPr>
          <p:grpSpPr>
            <a:xfrm>
              <a:off x="3840441" y="6167787"/>
              <a:ext cx="1630468" cy="1858003"/>
              <a:chOff x="19018601" y="5746680"/>
              <a:chExt cx="1630468" cy="1858003"/>
            </a:xfrm>
          </p:grpSpPr>
          <p:grpSp>
            <p:nvGrpSpPr>
              <p:cNvPr id="93" name="Group 92"/>
              <p:cNvGrpSpPr/>
              <p:nvPr/>
            </p:nvGrpSpPr>
            <p:grpSpPr>
              <a:xfrm>
                <a:off x="19160350" y="5746680"/>
                <a:ext cx="1488719" cy="1218337"/>
                <a:chOff x="3709199" y="8968057"/>
                <a:chExt cx="1488719" cy="1218337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3900583" y="9112102"/>
                  <a:ext cx="235483" cy="248094"/>
                </a:xfrm>
                <a:prstGeom prst="rect">
                  <a:avLst/>
                </a:prstGeom>
                <a:solidFill>
                  <a:srgbClr val="FFFFFF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102"/>
                <p:cNvGrpSpPr/>
                <p:nvPr/>
              </p:nvGrpSpPr>
              <p:grpSpPr>
                <a:xfrm>
                  <a:off x="3709199" y="8968057"/>
                  <a:ext cx="1488719" cy="1218337"/>
                  <a:chOff x="4842045" y="5054398"/>
                  <a:chExt cx="1488719" cy="1218337"/>
                </a:xfrm>
              </p:grpSpPr>
              <p:grpSp>
                <p:nvGrpSpPr>
                  <p:cNvPr id="104" name="Group 103"/>
                  <p:cNvGrpSpPr/>
                  <p:nvPr/>
                </p:nvGrpSpPr>
                <p:grpSpPr>
                  <a:xfrm rot="2632051">
                    <a:off x="4842045" y="5645988"/>
                    <a:ext cx="632676" cy="626747"/>
                    <a:chOff x="5296297" y="5511978"/>
                    <a:chExt cx="785264" cy="626747"/>
                  </a:xfrm>
                </p:grpSpPr>
                <p:sp>
                  <p:nvSpPr>
                    <p:cNvPr id="109" name="Rectangle 108"/>
                    <p:cNvSpPr/>
                    <p:nvPr/>
                  </p:nvSpPr>
                  <p:spPr>
                    <a:xfrm>
                      <a:off x="5296297" y="5511978"/>
                      <a:ext cx="785264" cy="626747"/>
                    </a:xfrm>
                    <a:prstGeom prst="rect">
                      <a:avLst/>
                    </a:prstGeom>
                    <a:solidFill>
                      <a:srgbClr val="FF6D6D"/>
                    </a:solidFill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reeform 109"/>
                    <p:cNvSpPr/>
                    <p:nvPr/>
                  </p:nvSpPr>
                  <p:spPr>
                    <a:xfrm rot="2539413">
                      <a:off x="5362837" y="5583381"/>
                      <a:ext cx="624039" cy="472742"/>
                    </a:xfrm>
                    <a:custGeom>
                      <a:avLst/>
                      <a:gdLst>
                        <a:gd name="connsiteX0" fmla="*/ 0 w 1032933"/>
                        <a:gd name="connsiteY0" fmla="*/ 787400 h 787400"/>
                        <a:gd name="connsiteX1" fmla="*/ 1032933 w 1032933"/>
                        <a:gd name="connsiteY1" fmla="*/ 0 h 787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032933" h="787400">
                          <a:moveTo>
                            <a:pt x="0" y="787400"/>
                          </a:moveTo>
                          <a:lnTo>
                            <a:pt x="1032933" y="0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Freeform 110"/>
                    <p:cNvSpPr/>
                    <p:nvPr/>
                  </p:nvSpPr>
                  <p:spPr>
                    <a:xfrm rot="2767949">
                      <a:off x="5454706" y="5562084"/>
                      <a:ext cx="470260" cy="540445"/>
                    </a:xfrm>
                    <a:custGeom>
                      <a:avLst/>
                      <a:gdLst>
                        <a:gd name="connsiteX0" fmla="*/ 0 w 795867"/>
                        <a:gd name="connsiteY0" fmla="*/ 0 h 618067"/>
                        <a:gd name="connsiteX1" fmla="*/ 795867 w 795867"/>
                        <a:gd name="connsiteY1" fmla="*/ 618067 h 61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795867" h="618067">
                          <a:moveTo>
                            <a:pt x="0" y="0"/>
                          </a:moveTo>
                          <a:lnTo>
                            <a:pt x="795867" y="618067"/>
                          </a:lnTo>
                        </a:path>
                      </a:pathLst>
                    </a:custGeom>
                    <a:noFill/>
                    <a:ln w="762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6" name="TextBox 105"/>
                  <p:cNvSpPr txBox="1"/>
                  <p:nvPr/>
                </p:nvSpPr>
                <p:spPr>
                  <a:xfrm>
                    <a:off x="4858445" y="5054398"/>
                    <a:ext cx="579005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800" b="1" dirty="0" smtClean="0"/>
                      <a:t>XX</a:t>
                    </a:r>
                    <a:endParaRPr lang="en-US" sz="2800" b="1" dirty="0"/>
                  </a:p>
                </p:txBody>
              </p:sp>
              <p:sp>
                <p:nvSpPr>
                  <p:cNvPr id="108" name="TextBox 107"/>
                  <p:cNvSpPr txBox="1"/>
                  <p:nvPr/>
                </p:nvSpPr>
                <p:spPr>
                  <a:xfrm>
                    <a:off x="5592232" y="5803314"/>
                    <a:ext cx="738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lnSpc>
                        <a:spcPts val="2400"/>
                      </a:lnSpc>
                    </a:pPr>
                    <a:r>
                      <a:rPr lang="en-US" sz="32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91</a:t>
                    </a:r>
                    <a:endPara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94" name="Straight Connector 93"/>
              <p:cNvCxnSpPr/>
              <p:nvPr/>
            </p:nvCxnSpPr>
            <p:spPr>
              <a:xfrm>
                <a:off x="19018601" y="6643379"/>
                <a:ext cx="0" cy="961304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" name="Straight Connector 91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/>
          <p:cNvGrpSpPr/>
          <p:nvPr/>
        </p:nvGrpSpPr>
        <p:grpSpPr>
          <a:xfrm>
            <a:off x="14724357" y="7369582"/>
            <a:ext cx="1872849" cy="1218337"/>
            <a:chOff x="3982190" y="6167787"/>
            <a:chExt cx="1872849" cy="1218337"/>
          </a:xfrm>
        </p:grpSpPr>
        <p:grpSp>
          <p:nvGrpSpPr>
            <p:cNvPr id="113" name="Group 112"/>
            <p:cNvGrpSpPr/>
            <p:nvPr/>
          </p:nvGrpSpPr>
          <p:grpSpPr>
            <a:xfrm>
              <a:off x="3982190" y="6167787"/>
              <a:ext cx="1872849" cy="1218337"/>
              <a:chOff x="3709199" y="8968057"/>
              <a:chExt cx="1872849" cy="1218337"/>
            </a:xfrm>
          </p:grpSpPr>
          <p:sp>
            <p:nvSpPr>
              <p:cNvPr id="115" name="Rectangle 114"/>
              <p:cNvSpPr/>
              <p:nvPr/>
            </p:nvSpPr>
            <p:spPr>
              <a:xfrm>
                <a:off x="3900583" y="9112102"/>
                <a:ext cx="235483" cy="248094"/>
              </a:xfrm>
              <a:prstGeom prst="rect">
                <a:avLst/>
              </a:prstGeom>
              <a:solidFill>
                <a:srgbClr val="FFFFFF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>
                <a:off x="3709199" y="8968057"/>
                <a:ext cx="1872849" cy="1218337"/>
                <a:chOff x="4842045" y="5054398"/>
                <a:chExt cx="1872849" cy="1218337"/>
              </a:xfrm>
            </p:grpSpPr>
            <p:grpSp>
              <p:nvGrpSpPr>
                <p:cNvPr id="117" name="Group 116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20" name="Rectangle 119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9" name="Freeform 12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18" name="TextBox 117"/>
                <p:cNvSpPr txBox="1"/>
                <p:nvPr/>
              </p:nvSpPr>
              <p:spPr>
                <a:xfrm>
                  <a:off x="4959229" y="5054398"/>
                  <a:ext cx="383438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TextBox 118"/>
                <p:cNvSpPr txBox="1"/>
                <p:nvPr/>
              </p:nvSpPr>
              <p:spPr>
                <a:xfrm>
                  <a:off x="5564869" y="5791873"/>
                  <a:ext cx="115002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cxnSp>
          <p:nvCxnSpPr>
            <p:cNvPr id="114" name="Straight Connector 113"/>
            <p:cNvCxnSpPr/>
            <p:nvPr/>
          </p:nvCxnSpPr>
          <p:spPr>
            <a:xfrm>
              <a:off x="4076520" y="7072750"/>
              <a:ext cx="470264" cy="0"/>
            </a:xfrm>
            <a:prstGeom prst="line">
              <a:avLst/>
            </a:prstGeom>
            <a:ln w="698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" name="Group 129"/>
          <p:cNvGrpSpPr/>
          <p:nvPr/>
        </p:nvGrpSpPr>
        <p:grpSpPr>
          <a:xfrm>
            <a:off x="19396118" y="9028837"/>
            <a:ext cx="647971" cy="1218337"/>
            <a:chOff x="21133012" y="13318666"/>
            <a:chExt cx="647971" cy="1218337"/>
          </a:xfrm>
        </p:grpSpPr>
        <p:grpSp>
          <p:nvGrpSpPr>
            <p:cNvPr id="131" name="Group 130"/>
            <p:cNvGrpSpPr/>
            <p:nvPr/>
          </p:nvGrpSpPr>
          <p:grpSpPr>
            <a:xfrm>
              <a:off x="21144954" y="13318666"/>
              <a:ext cx="632676" cy="1218337"/>
              <a:chOff x="3982190" y="6167787"/>
              <a:chExt cx="632676" cy="1218337"/>
            </a:xfrm>
          </p:grpSpPr>
          <p:grpSp>
            <p:nvGrpSpPr>
              <p:cNvPr id="142" name="Group 141"/>
              <p:cNvGrpSpPr/>
              <p:nvPr/>
            </p:nvGrpSpPr>
            <p:grpSpPr>
              <a:xfrm>
                <a:off x="3982190" y="616778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144" name="Group 14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51" name="Rectangle 150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Freeform 151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48" name="TextBox 147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143" name="Straight Connector 142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139" name="Oval 138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4" name="Group 153"/>
          <p:cNvGrpSpPr/>
          <p:nvPr/>
        </p:nvGrpSpPr>
        <p:grpSpPr>
          <a:xfrm>
            <a:off x="19426365" y="14190223"/>
            <a:ext cx="647971" cy="1218337"/>
            <a:chOff x="21133012" y="13318666"/>
            <a:chExt cx="647971" cy="1218337"/>
          </a:xfrm>
        </p:grpSpPr>
        <p:grpSp>
          <p:nvGrpSpPr>
            <p:cNvPr id="155" name="Group 154"/>
            <p:cNvGrpSpPr/>
            <p:nvPr/>
          </p:nvGrpSpPr>
          <p:grpSpPr>
            <a:xfrm>
              <a:off x="21144954" y="13318666"/>
              <a:ext cx="632676" cy="1218337"/>
              <a:chOff x="3982190" y="6167787"/>
              <a:chExt cx="632676" cy="1218337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3982190" y="6167787"/>
                <a:ext cx="632676" cy="1218337"/>
                <a:chOff x="4842045" y="5054398"/>
                <a:chExt cx="632676" cy="1218337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164" name="Rectangle 163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6" name="Freeform 165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63" name="TextBox 162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161" name="Straight Connector 160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157" name="Oval 156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7" name="TextBox 166"/>
          <p:cNvSpPr txBox="1"/>
          <p:nvPr/>
        </p:nvSpPr>
        <p:spPr>
          <a:xfrm>
            <a:off x="20074113" y="14544251"/>
            <a:ext cx="697627" cy="5283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400"/>
              </a:lnSpc>
            </a:pPr>
            <a:r>
              <a:rPr lang="en-US" sz="3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(+)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Oval 168"/>
          <p:cNvSpPr/>
          <p:nvPr/>
        </p:nvSpPr>
        <p:spPr>
          <a:xfrm>
            <a:off x="13046157" y="3753729"/>
            <a:ext cx="3937477" cy="2028062"/>
          </a:xfrm>
          <a:prstGeom prst="ellipse">
            <a:avLst/>
          </a:prstGeom>
          <a:noFill/>
          <a:ln w="76200">
            <a:solidFill>
              <a:schemeClr val="bg2">
                <a:lumMod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4563490" y="4167596"/>
            <a:ext cx="7489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endParaRPr lang="en-US" sz="7200" b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008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7432000" cy="18288000"/>
          </a:xfrm>
          <a:prstGeom prst="rect">
            <a:avLst/>
          </a:prstGeom>
        </p:spPr>
      </p:pic>
      <p:sp>
        <p:nvSpPr>
          <p:cNvPr id="32" name="Rectangle 31"/>
          <p:cNvSpPr/>
          <p:nvPr/>
        </p:nvSpPr>
        <p:spPr>
          <a:xfrm>
            <a:off x="323524" y="14372871"/>
            <a:ext cx="7902279" cy="3555776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438768" y="13543006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347093" y="4942703"/>
            <a:ext cx="35438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Flooded Area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10695" y="593128"/>
            <a:ext cx="9716121" cy="19389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 Bridge – 6 Jun 44</a:t>
            </a:r>
          </a:p>
          <a:p>
            <a:pPr algn="ctr"/>
            <a:r>
              <a:rPr lang="en-US" sz="6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Seizing the Manor</a:t>
            </a: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290867" y="181757"/>
            <a:ext cx="1023852" cy="98050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2C</a:t>
            </a:r>
            <a:endParaRPr 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24631048" y="14744987"/>
            <a:ext cx="2324820" cy="1222408"/>
            <a:chOff x="24218784" y="13039880"/>
            <a:chExt cx="2324820" cy="1222408"/>
          </a:xfrm>
        </p:grpSpPr>
        <p:grpSp>
          <p:nvGrpSpPr>
            <p:cNvPr id="7" name="Group 6"/>
            <p:cNvGrpSpPr/>
            <p:nvPr/>
          </p:nvGrpSpPr>
          <p:grpSpPr>
            <a:xfrm>
              <a:off x="24218784" y="13039880"/>
              <a:ext cx="2324820" cy="1222408"/>
              <a:chOff x="3990288" y="3740073"/>
              <a:chExt cx="2324820" cy="1222408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3990288" y="3740073"/>
                <a:ext cx="2324820" cy="1222408"/>
                <a:chOff x="1778000" y="978925"/>
                <a:chExt cx="2324820" cy="1222408"/>
              </a:xfrm>
            </p:grpSpPr>
            <p:sp>
              <p:nvSpPr>
                <p:cNvPr id="12" name="Rectangle 11"/>
                <p:cNvSpPr/>
                <p:nvPr/>
              </p:nvSpPr>
              <p:spPr>
                <a:xfrm>
                  <a:off x="1786468" y="1388533"/>
                  <a:ext cx="1024466" cy="804334"/>
                </a:xfrm>
                <a:prstGeom prst="rect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/>
                <p:cNvSpPr/>
                <p:nvPr/>
              </p:nvSpPr>
              <p:spPr>
                <a:xfrm>
                  <a:off x="1778000" y="1397000"/>
                  <a:ext cx="1032933" cy="787400"/>
                </a:xfrm>
                <a:custGeom>
                  <a:avLst/>
                  <a:gdLst>
                    <a:gd name="connsiteX0" fmla="*/ 0 w 1032933"/>
                    <a:gd name="connsiteY0" fmla="*/ 787400 h 787400"/>
                    <a:gd name="connsiteX1" fmla="*/ 1032933 w 1032933"/>
                    <a:gd name="connsiteY1" fmla="*/ 0 h 787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2933" h="787400">
                      <a:moveTo>
                        <a:pt x="0" y="787400"/>
                      </a:moveTo>
                      <a:lnTo>
                        <a:pt x="1032933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/>
                <p:cNvSpPr/>
                <p:nvPr/>
              </p:nvSpPr>
              <p:spPr>
                <a:xfrm>
                  <a:off x="1778000" y="1380066"/>
                  <a:ext cx="1032933" cy="821267"/>
                </a:xfrm>
                <a:custGeom>
                  <a:avLst/>
                  <a:gdLst>
                    <a:gd name="connsiteX0" fmla="*/ 0 w 795867"/>
                    <a:gd name="connsiteY0" fmla="*/ 0 h 618067"/>
                    <a:gd name="connsiteX1" fmla="*/ 795867 w 795867"/>
                    <a:gd name="connsiteY1" fmla="*/ 618067 h 618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5867" h="618067">
                      <a:moveTo>
                        <a:pt x="0" y="0"/>
                      </a:moveTo>
                      <a:lnTo>
                        <a:pt x="795867" y="618067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TextBox 14"/>
                <p:cNvSpPr txBox="1"/>
                <p:nvPr/>
              </p:nvSpPr>
              <p:spPr>
                <a:xfrm>
                  <a:off x="2153329" y="978925"/>
                  <a:ext cx="28405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I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" name="TextBox 15"/>
                <p:cNvSpPr txBox="1"/>
                <p:nvPr/>
              </p:nvSpPr>
              <p:spPr>
                <a:xfrm>
                  <a:off x="2802464" y="1559020"/>
                  <a:ext cx="1300356" cy="52835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ts val="3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G/507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4349474" y="4771246"/>
                <a:ext cx="314561" cy="55839"/>
                <a:chOff x="6360751" y="4286172"/>
                <a:chExt cx="314561" cy="55839"/>
              </a:xfrm>
            </p:grpSpPr>
            <p:sp>
              <p:nvSpPr>
                <p:cNvPr id="10" name="Freeform 9"/>
                <p:cNvSpPr>
                  <a:spLocks/>
                </p:cNvSpPr>
                <p:nvPr/>
              </p:nvSpPr>
              <p:spPr bwMode="auto">
                <a:xfrm>
                  <a:off x="6360751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" name="Freeform 10"/>
                <p:cNvSpPr>
                  <a:spLocks/>
                </p:cNvSpPr>
                <p:nvPr/>
              </p:nvSpPr>
              <p:spPr bwMode="auto">
                <a:xfrm>
                  <a:off x="6517233" y="4286172"/>
                  <a:ext cx="158079" cy="55839"/>
                </a:xfrm>
                <a:custGeom>
                  <a:avLst/>
                  <a:gdLst>
                    <a:gd name="T0" fmla="*/ 530 w 530"/>
                    <a:gd name="T1" fmla="*/ 147 h 147"/>
                    <a:gd name="T2" fmla="*/ 525 w 530"/>
                    <a:gd name="T3" fmla="*/ 124 h 147"/>
                    <a:gd name="T4" fmla="*/ 519 w 530"/>
                    <a:gd name="T5" fmla="*/ 103 h 147"/>
                    <a:gd name="T6" fmla="*/ 501 w 530"/>
                    <a:gd name="T7" fmla="*/ 82 h 147"/>
                    <a:gd name="T8" fmla="*/ 480 w 530"/>
                    <a:gd name="T9" fmla="*/ 61 h 147"/>
                    <a:gd name="T10" fmla="*/ 449 w 530"/>
                    <a:gd name="T11" fmla="*/ 43 h 147"/>
                    <a:gd name="T12" fmla="*/ 422 w 530"/>
                    <a:gd name="T13" fmla="*/ 30 h 147"/>
                    <a:gd name="T14" fmla="*/ 392 w 530"/>
                    <a:gd name="T15" fmla="*/ 19 h 147"/>
                    <a:gd name="T16" fmla="*/ 351 w 530"/>
                    <a:gd name="T17" fmla="*/ 9 h 147"/>
                    <a:gd name="T18" fmla="*/ 315 w 530"/>
                    <a:gd name="T19" fmla="*/ 4 h 147"/>
                    <a:gd name="T20" fmla="*/ 264 w 530"/>
                    <a:gd name="T21" fmla="*/ 0 h 147"/>
                    <a:gd name="T22" fmla="*/ 204 w 530"/>
                    <a:gd name="T23" fmla="*/ 6 h 147"/>
                    <a:gd name="T24" fmla="*/ 162 w 530"/>
                    <a:gd name="T25" fmla="*/ 13 h 147"/>
                    <a:gd name="T26" fmla="*/ 117 w 530"/>
                    <a:gd name="T27" fmla="*/ 25 h 147"/>
                    <a:gd name="T28" fmla="*/ 74 w 530"/>
                    <a:gd name="T29" fmla="*/ 46 h 147"/>
                    <a:gd name="T30" fmla="*/ 44 w 530"/>
                    <a:gd name="T31" fmla="*/ 66 h 147"/>
                    <a:gd name="T32" fmla="*/ 21 w 530"/>
                    <a:gd name="T33" fmla="*/ 91 h 147"/>
                    <a:gd name="T34" fmla="*/ 5 w 530"/>
                    <a:gd name="T35" fmla="*/ 115 h 147"/>
                    <a:gd name="T36" fmla="*/ 0 w 530"/>
                    <a:gd name="T3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30" h="147">
                      <a:moveTo>
                        <a:pt x="530" y="147"/>
                      </a:moveTo>
                      <a:lnTo>
                        <a:pt x="525" y="124"/>
                      </a:lnTo>
                      <a:lnTo>
                        <a:pt x="519" y="103"/>
                      </a:lnTo>
                      <a:lnTo>
                        <a:pt x="501" y="82"/>
                      </a:lnTo>
                      <a:lnTo>
                        <a:pt x="480" y="61"/>
                      </a:lnTo>
                      <a:lnTo>
                        <a:pt x="449" y="43"/>
                      </a:lnTo>
                      <a:lnTo>
                        <a:pt x="422" y="30"/>
                      </a:lnTo>
                      <a:lnTo>
                        <a:pt x="392" y="19"/>
                      </a:lnTo>
                      <a:lnTo>
                        <a:pt x="351" y="9"/>
                      </a:lnTo>
                      <a:lnTo>
                        <a:pt x="315" y="4"/>
                      </a:lnTo>
                      <a:lnTo>
                        <a:pt x="264" y="0"/>
                      </a:lnTo>
                      <a:lnTo>
                        <a:pt x="204" y="6"/>
                      </a:lnTo>
                      <a:lnTo>
                        <a:pt x="162" y="13"/>
                      </a:lnTo>
                      <a:lnTo>
                        <a:pt x="117" y="25"/>
                      </a:lnTo>
                      <a:lnTo>
                        <a:pt x="74" y="46"/>
                      </a:lnTo>
                      <a:lnTo>
                        <a:pt x="44" y="66"/>
                      </a:lnTo>
                      <a:lnTo>
                        <a:pt x="21" y="91"/>
                      </a:lnTo>
                      <a:lnTo>
                        <a:pt x="5" y="115"/>
                      </a:lnTo>
                      <a:lnTo>
                        <a:pt x="0" y="145"/>
                      </a:lnTo>
                    </a:path>
                  </a:pathLst>
                </a:custGeom>
                <a:noFill/>
                <a:ln w="5715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SzPct val="100000"/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</p:grpSp>
        <p:sp>
          <p:nvSpPr>
            <p:cNvPr id="17" name="TextBox 16"/>
            <p:cNvSpPr txBox="1"/>
            <p:nvPr/>
          </p:nvSpPr>
          <p:spPr>
            <a:xfrm>
              <a:off x="25260185" y="13255747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3993952" y="6226533"/>
            <a:ext cx="1892009" cy="1333448"/>
            <a:chOff x="3990288" y="3740073"/>
            <a:chExt cx="1892009" cy="1333448"/>
          </a:xfrm>
        </p:grpSpPr>
        <p:grpSp>
          <p:nvGrpSpPr>
            <p:cNvPr id="20" name="Group 19"/>
            <p:cNvGrpSpPr/>
            <p:nvPr/>
          </p:nvGrpSpPr>
          <p:grpSpPr>
            <a:xfrm>
              <a:off x="3990288" y="3740073"/>
              <a:ext cx="1892009" cy="1333448"/>
              <a:chOff x="1778000" y="978925"/>
              <a:chExt cx="1892009" cy="1333448"/>
            </a:xfrm>
          </p:grpSpPr>
          <p:sp>
            <p:nvSpPr>
              <p:cNvPr id="24" name="Rectangle 23"/>
              <p:cNvSpPr/>
              <p:nvPr/>
            </p:nvSpPr>
            <p:spPr>
              <a:xfrm>
                <a:off x="1786468" y="1388533"/>
                <a:ext cx="1024466" cy="804334"/>
              </a:xfrm>
              <a:prstGeom prst="rect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1778000" y="1397000"/>
                <a:ext cx="1032933" cy="787400"/>
              </a:xfrm>
              <a:custGeom>
                <a:avLst/>
                <a:gdLst>
                  <a:gd name="connsiteX0" fmla="*/ 0 w 1032933"/>
                  <a:gd name="connsiteY0" fmla="*/ 787400 h 787400"/>
                  <a:gd name="connsiteX1" fmla="*/ 1032933 w 1032933"/>
                  <a:gd name="connsiteY1" fmla="*/ 0 h 78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2933" h="787400">
                    <a:moveTo>
                      <a:pt x="0" y="787400"/>
                    </a:moveTo>
                    <a:lnTo>
                      <a:pt x="1032933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1778000" y="1380066"/>
                <a:ext cx="1032933" cy="821267"/>
              </a:xfrm>
              <a:custGeom>
                <a:avLst/>
                <a:gdLst>
                  <a:gd name="connsiteX0" fmla="*/ 0 w 795867"/>
                  <a:gd name="connsiteY0" fmla="*/ 0 h 618067"/>
                  <a:gd name="connsiteX1" fmla="*/ 795867 w 795867"/>
                  <a:gd name="connsiteY1" fmla="*/ 618067 h 61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5867" h="618067">
                    <a:moveTo>
                      <a:pt x="0" y="0"/>
                    </a:moveTo>
                    <a:lnTo>
                      <a:pt x="795867" y="618067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2153329" y="978925"/>
                <a:ext cx="28405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I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2802464" y="1348006"/>
                <a:ext cx="867545" cy="9643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</a:p>
              <a:p>
                <a:pPr>
                  <a:lnSpc>
                    <a:spcPts val="3400"/>
                  </a:lnSpc>
                </a:pPr>
                <a:r>
                  <a:rPr lang="en-US" sz="3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505</a:t>
                </a:r>
                <a:endParaRPr lang="en-US" sz="32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349474" y="4771246"/>
              <a:ext cx="314561" cy="55839"/>
              <a:chOff x="6360751" y="4286172"/>
              <a:chExt cx="314561" cy="55839"/>
            </a:xfrm>
          </p:grpSpPr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21133012" y="13318666"/>
            <a:ext cx="2031788" cy="1218337"/>
            <a:chOff x="21133012" y="13318666"/>
            <a:chExt cx="2031788" cy="1218337"/>
          </a:xfrm>
        </p:grpSpPr>
        <p:grpSp>
          <p:nvGrpSpPr>
            <p:cNvPr id="29" name="Group 28"/>
            <p:cNvGrpSpPr/>
            <p:nvPr/>
          </p:nvGrpSpPr>
          <p:grpSpPr>
            <a:xfrm>
              <a:off x="21144954" y="13318666"/>
              <a:ext cx="2019846" cy="1218337"/>
              <a:chOff x="3982190" y="6167787"/>
              <a:chExt cx="2019846" cy="1218337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3982190" y="6167787"/>
                <a:ext cx="2019846" cy="1218337"/>
                <a:chOff x="4842045" y="5054398"/>
                <a:chExt cx="2019846" cy="1218337"/>
              </a:xfrm>
            </p:grpSpPr>
            <p:grpSp>
              <p:nvGrpSpPr>
                <p:cNvPr id="34" name="Group 33"/>
                <p:cNvGrpSpPr/>
                <p:nvPr/>
              </p:nvGrpSpPr>
              <p:grpSpPr>
                <a:xfrm rot="2632051">
                  <a:off x="4842045" y="5645988"/>
                  <a:ext cx="632676" cy="626747"/>
                  <a:chOff x="5296297" y="5511978"/>
                  <a:chExt cx="785264" cy="626747"/>
                </a:xfrm>
              </p:grpSpPr>
              <p:sp>
                <p:nvSpPr>
                  <p:cNvPr id="37" name="Rectangle 36"/>
                  <p:cNvSpPr/>
                  <p:nvPr/>
                </p:nvSpPr>
                <p:spPr>
                  <a:xfrm>
                    <a:off x="5296297" y="5511978"/>
                    <a:ext cx="785264" cy="626747"/>
                  </a:xfrm>
                  <a:prstGeom prst="rect">
                    <a:avLst/>
                  </a:prstGeom>
                  <a:solidFill>
                    <a:srgbClr val="FF6D6D"/>
                  </a:solidFill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" name="Freeform 37"/>
                  <p:cNvSpPr/>
                  <p:nvPr/>
                </p:nvSpPr>
                <p:spPr>
                  <a:xfrm rot="2539413">
                    <a:off x="5362837" y="5583381"/>
                    <a:ext cx="624039" cy="472742"/>
                  </a:xfrm>
                  <a:custGeom>
                    <a:avLst/>
                    <a:gdLst>
                      <a:gd name="connsiteX0" fmla="*/ 0 w 1032933"/>
                      <a:gd name="connsiteY0" fmla="*/ 787400 h 787400"/>
                      <a:gd name="connsiteX1" fmla="*/ 1032933 w 1032933"/>
                      <a:gd name="connsiteY1" fmla="*/ 0 h 787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2933" h="787400">
                        <a:moveTo>
                          <a:pt x="0" y="787400"/>
                        </a:moveTo>
                        <a:lnTo>
                          <a:pt x="1032933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" name="Freeform 38"/>
                  <p:cNvSpPr/>
                  <p:nvPr/>
                </p:nvSpPr>
                <p:spPr>
                  <a:xfrm rot="2767949">
                    <a:off x="5454706" y="5562084"/>
                    <a:ext cx="470260" cy="540445"/>
                  </a:xfrm>
                  <a:custGeom>
                    <a:avLst/>
                    <a:gdLst>
                      <a:gd name="connsiteX0" fmla="*/ 0 w 795867"/>
                      <a:gd name="connsiteY0" fmla="*/ 0 h 618067"/>
                      <a:gd name="connsiteX1" fmla="*/ 795867 w 795867"/>
                      <a:gd name="connsiteY1" fmla="*/ 618067 h 61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5867" h="618067">
                        <a:moveTo>
                          <a:pt x="0" y="0"/>
                        </a:moveTo>
                        <a:lnTo>
                          <a:pt x="795867" y="618067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5" name="TextBox 34"/>
                <p:cNvSpPr txBox="1"/>
                <p:nvPr/>
              </p:nvSpPr>
              <p:spPr>
                <a:xfrm>
                  <a:off x="4912337" y="5054398"/>
                  <a:ext cx="184731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" name="TextBox 35"/>
                <p:cNvSpPr txBox="1"/>
                <p:nvPr/>
              </p:nvSpPr>
              <p:spPr>
                <a:xfrm>
                  <a:off x="5564869" y="5791873"/>
                  <a:ext cx="129702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2400"/>
                    </a:lnSpc>
                  </a:pPr>
                  <a:r>
                    <a:rPr lang="en-US" sz="32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1057</a:t>
                  </a:r>
                  <a:endParaRPr lang="en-US" sz="32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1" name="Straight Connector 30"/>
              <p:cNvCxnSpPr/>
              <p:nvPr/>
            </p:nvCxnSpPr>
            <p:spPr>
              <a:xfrm>
                <a:off x="4076520" y="7072750"/>
                <a:ext cx="470264" cy="0"/>
              </a:xfrm>
              <a:prstGeom prst="line">
                <a:avLst/>
              </a:prstGeom>
              <a:ln w="698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" name="Group 41"/>
            <p:cNvGrpSpPr/>
            <p:nvPr/>
          </p:nvGrpSpPr>
          <p:grpSpPr>
            <a:xfrm>
              <a:off x="21133012" y="13551921"/>
              <a:ext cx="647971" cy="143206"/>
              <a:chOff x="18614141" y="10116696"/>
              <a:chExt cx="647971" cy="143206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3961308" y="2841871"/>
            <a:ext cx="2233449" cy="1012056"/>
            <a:chOff x="4256194" y="3425250"/>
            <a:chExt cx="2233449" cy="1012056"/>
          </a:xfrm>
        </p:grpSpPr>
        <p:sp>
          <p:nvSpPr>
            <p:cNvPr id="58" name="Rectangle 57"/>
            <p:cNvSpPr/>
            <p:nvPr/>
          </p:nvSpPr>
          <p:spPr>
            <a:xfrm>
              <a:off x="4264662" y="3624506"/>
              <a:ext cx="1024466" cy="804334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4256194" y="3632973"/>
              <a:ext cx="1032933" cy="787400"/>
            </a:xfrm>
            <a:custGeom>
              <a:avLst/>
              <a:gdLst>
                <a:gd name="connsiteX0" fmla="*/ 0 w 1032933"/>
                <a:gd name="connsiteY0" fmla="*/ 787400 h 787400"/>
                <a:gd name="connsiteX1" fmla="*/ 1032933 w 1032933"/>
                <a:gd name="connsiteY1" fmla="*/ 0 h 78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2933" h="787400">
                  <a:moveTo>
                    <a:pt x="0" y="787400"/>
                  </a:moveTo>
                  <a:lnTo>
                    <a:pt x="1032933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4256194" y="3616039"/>
              <a:ext cx="1032933" cy="821267"/>
            </a:xfrm>
            <a:custGeom>
              <a:avLst/>
              <a:gdLst>
                <a:gd name="connsiteX0" fmla="*/ 0 w 795867"/>
                <a:gd name="connsiteY0" fmla="*/ 0 h 618067"/>
                <a:gd name="connsiteX1" fmla="*/ 795867 w 795867"/>
                <a:gd name="connsiteY1" fmla="*/ 618067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5867" h="618067">
                  <a:moveTo>
                    <a:pt x="0" y="0"/>
                  </a:moveTo>
                  <a:lnTo>
                    <a:pt x="795867" y="618067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280658" y="3771547"/>
              <a:ext cx="1208985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2/507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4615380" y="4246071"/>
              <a:ext cx="314561" cy="55839"/>
              <a:chOff x="6360751" y="4286172"/>
              <a:chExt cx="314561" cy="55839"/>
            </a:xfrm>
          </p:grpSpPr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6360751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6517233" y="4286172"/>
                <a:ext cx="158079" cy="55839"/>
              </a:xfrm>
              <a:custGeom>
                <a:avLst/>
                <a:gdLst>
                  <a:gd name="T0" fmla="*/ 530 w 530"/>
                  <a:gd name="T1" fmla="*/ 147 h 147"/>
                  <a:gd name="T2" fmla="*/ 525 w 530"/>
                  <a:gd name="T3" fmla="*/ 124 h 147"/>
                  <a:gd name="T4" fmla="*/ 519 w 530"/>
                  <a:gd name="T5" fmla="*/ 103 h 147"/>
                  <a:gd name="T6" fmla="*/ 501 w 530"/>
                  <a:gd name="T7" fmla="*/ 82 h 147"/>
                  <a:gd name="T8" fmla="*/ 480 w 530"/>
                  <a:gd name="T9" fmla="*/ 61 h 147"/>
                  <a:gd name="T10" fmla="*/ 449 w 530"/>
                  <a:gd name="T11" fmla="*/ 43 h 147"/>
                  <a:gd name="T12" fmla="*/ 422 w 530"/>
                  <a:gd name="T13" fmla="*/ 30 h 147"/>
                  <a:gd name="T14" fmla="*/ 392 w 530"/>
                  <a:gd name="T15" fmla="*/ 19 h 147"/>
                  <a:gd name="T16" fmla="*/ 351 w 530"/>
                  <a:gd name="T17" fmla="*/ 9 h 147"/>
                  <a:gd name="T18" fmla="*/ 315 w 530"/>
                  <a:gd name="T19" fmla="*/ 4 h 147"/>
                  <a:gd name="T20" fmla="*/ 264 w 530"/>
                  <a:gd name="T21" fmla="*/ 0 h 147"/>
                  <a:gd name="T22" fmla="*/ 204 w 530"/>
                  <a:gd name="T23" fmla="*/ 6 h 147"/>
                  <a:gd name="T24" fmla="*/ 162 w 530"/>
                  <a:gd name="T25" fmla="*/ 13 h 147"/>
                  <a:gd name="T26" fmla="*/ 117 w 530"/>
                  <a:gd name="T27" fmla="*/ 25 h 147"/>
                  <a:gd name="T28" fmla="*/ 74 w 530"/>
                  <a:gd name="T29" fmla="*/ 46 h 147"/>
                  <a:gd name="T30" fmla="*/ 44 w 530"/>
                  <a:gd name="T31" fmla="*/ 66 h 147"/>
                  <a:gd name="T32" fmla="*/ 21 w 530"/>
                  <a:gd name="T33" fmla="*/ 91 h 147"/>
                  <a:gd name="T34" fmla="*/ 5 w 530"/>
                  <a:gd name="T35" fmla="*/ 115 h 147"/>
                  <a:gd name="T36" fmla="*/ 0 w 530"/>
                  <a:gd name="T3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0" h="147">
                    <a:moveTo>
                      <a:pt x="530" y="147"/>
                    </a:moveTo>
                    <a:lnTo>
                      <a:pt x="525" y="124"/>
                    </a:lnTo>
                    <a:lnTo>
                      <a:pt x="519" y="103"/>
                    </a:lnTo>
                    <a:lnTo>
                      <a:pt x="501" y="82"/>
                    </a:lnTo>
                    <a:lnTo>
                      <a:pt x="480" y="61"/>
                    </a:lnTo>
                    <a:lnTo>
                      <a:pt x="449" y="43"/>
                    </a:lnTo>
                    <a:lnTo>
                      <a:pt x="422" y="30"/>
                    </a:lnTo>
                    <a:lnTo>
                      <a:pt x="392" y="19"/>
                    </a:lnTo>
                    <a:lnTo>
                      <a:pt x="351" y="9"/>
                    </a:lnTo>
                    <a:lnTo>
                      <a:pt x="315" y="4"/>
                    </a:lnTo>
                    <a:lnTo>
                      <a:pt x="264" y="0"/>
                    </a:lnTo>
                    <a:lnTo>
                      <a:pt x="204" y="6"/>
                    </a:lnTo>
                    <a:lnTo>
                      <a:pt x="162" y="13"/>
                    </a:lnTo>
                    <a:lnTo>
                      <a:pt x="117" y="25"/>
                    </a:lnTo>
                    <a:lnTo>
                      <a:pt x="74" y="46"/>
                    </a:lnTo>
                    <a:lnTo>
                      <a:pt x="44" y="66"/>
                    </a:lnTo>
                    <a:lnTo>
                      <a:pt x="21" y="91"/>
                    </a:lnTo>
                    <a:lnTo>
                      <a:pt x="5" y="115"/>
                    </a:lnTo>
                    <a:lnTo>
                      <a:pt x="0" y="145"/>
                    </a:lnTo>
                  </a:path>
                </a:pathLst>
              </a:custGeom>
              <a:noFill/>
              <a:ln w="5715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SzPct val="100000"/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3" name="TextBox 52"/>
            <p:cNvSpPr txBox="1"/>
            <p:nvPr/>
          </p:nvSpPr>
          <p:spPr>
            <a:xfrm>
              <a:off x="5297595" y="3430765"/>
              <a:ext cx="184731" cy="5283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400"/>
                </a:lnSpc>
              </a:pP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4447876" y="3425250"/>
              <a:ext cx="647971" cy="143206"/>
              <a:chOff x="18614141" y="10116696"/>
              <a:chExt cx="647971" cy="143206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18614141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18860957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19109712" y="10116696"/>
                <a:ext cx="152400" cy="14320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71" name="Straight Arrow Connector 70"/>
          <p:cNvCxnSpPr/>
          <p:nvPr/>
        </p:nvCxnSpPr>
        <p:spPr>
          <a:xfrm flipH="1">
            <a:off x="21307611" y="7447171"/>
            <a:ext cx="3148671" cy="4212246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>
            <a:stCxn id="12" idx="1"/>
          </p:cNvCxnSpPr>
          <p:nvPr/>
        </p:nvCxnSpPr>
        <p:spPr>
          <a:xfrm flipH="1" flipV="1">
            <a:off x="22822490" y="15038084"/>
            <a:ext cx="1817026" cy="518678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Arrow Connector 79"/>
          <p:cNvCxnSpPr/>
          <p:nvPr/>
        </p:nvCxnSpPr>
        <p:spPr>
          <a:xfrm flipV="1">
            <a:off x="19647243" y="16040100"/>
            <a:ext cx="380281" cy="1160505"/>
          </a:xfrm>
          <a:prstGeom prst="straightConnector1">
            <a:avLst/>
          </a:prstGeom>
          <a:ln w="635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Group 83"/>
          <p:cNvGrpSpPr/>
          <p:nvPr/>
        </p:nvGrpSpPr>
        <p:grpSpPr>
          <a:xfrm rot="12958582">
            <a:off x="19323675" y="17308275"/>
            <a:ext cx="534900" cy="308317"/>
            <a:chOff x="18375093" y="2721940"/>
            <a:chExt cx="534900" cy="308317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24515391" y="2457151"/>
            <a:ext cx="225574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 smtClean="0">
                <a:latin typeface="Arial" panose="020B0604020202020204" pitchFamily="34" charset="0"/>
                <a:cs typeface="Arial" panose="020B0604020202020204" pitchFamily="34" charset="0"/>
              </a:rPr>
              <a:t>La Fière</a:t>
            </a:r>
            <a:endParaRPr lang="en-US"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377">
            <a:extLst>
              <a:ext uri="{FF2B5EF4-FFF2-40B4-BE49-F238E27FC236}">
                <a16:creationId xmlns:a16="http://schemas.microsoft.com/office/drawing/2014/main" id="{7F1EA40F-4686-4273-8DB4-426903A6F6D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1919996" y="1410850"/>
            <a:ext cx="2503488" cy="942975"/>
            <a:chOff x="15361" y="4723"/>
            <a:chExt cx="1577" cy="594"/>
          </a:xfrm>
        </p:grpSpPr>
        <p:sp>
          <p:nvSpPr>
            <p:cNvPr id="90" name="AutoShape 378">
              <a:extLst>
                <a:ext uri="{FF2B5EF4-FFF2-40B4-BE49-F238E27FC236}">
                  <a16:creationId xmlns:a16="http://schemas.microsoft.com/office/drawing/2014/main" id="{96F98B45-F079-4967-9D39-72FAB7AD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6" y="4800"/>
              <a:ext cx="972" cy="444"/>
            </a:xfrm>
            <a:prstGeom prst="rightArrow">
              <a:avLst>
                <a:gd name="adj1" fmla="val 50000"/>
                <a:gd name="adj2" fmla="val 54730"/>
              </a:avLst>
            </a:prstGeom>
            <a:solidFill>
              <a:srgbClr val="002060"/>
            </a:solidFill>
            <a:ln w="9525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" name="Text Box 379">
              <a:extLst>
                <a:ext uri="{FF2B5EF4-FFF2-40B4-BE49-F238E27FC236}">
                  <a16:creationId xmlns:a16="http://schemas.microsoft.com/office/drawing/2014/main" id="{511F5757-FE64-4CD9-A8E9-A57FD9F89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5381" y="4703"/>
              <a:ext cx="59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2193925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219392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0" b="1">
                  <a:solidFill>
                    <a:srgbClr val="000000"/>
                  </a:solidFill>
                  <a:latin typeface="Arial" panose="020B0604020202020204" pitchFamily="34" charset="0"/>
                </a:rPr>
                <a:t>N</a:t>
              </a:r>
            </a:p>
          </p:txBody>
        </p:sp>
      </p:grpSp>
      <p:pic>
        <p:nvPicPr>
          <p:cNvPr id="70" name="Picture 6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6116" y="14489616"/>
            <a:ext cx="1402624" cy="1593662"/>
          </a:xfrm>
          <a:prstGeom prst="rect">
            <a:avLst/>
          </a:prstGeom>
          <a:noFill/>
        </p:spPr>
      </p:pic>
      <p:grpSp>
        <p:nvGrpSpPr>
          <p:cNvPr id="50" name="Group 49"/>
          <p:cNvGrpSpPr/>
          <p:nvPr/>
        </p:nvGrpSpPr>
        <p:grpSpPr>
          <a:xfrm>
            <a:off x="635239" y="16237559"/>
            <a:ext cx="8179043" cy="1572364"/>
            <a:chOff x="635239" y="16237559"/>
            <a:chExt cx="8179043" cy="1572364"/>
          </a:xfrm>
        </p:grpSpPr>
        <p:sp>
          <p:nvSpPr>
            <p:cNvPr id="75" name="TextBox 74"/>
            <p:cNvSpPr txBox="1"/>
            <p:nvPr/>
          </p:nvSpPr>
          <p:spPr>
            <a:xfrm>
              <a:off x="635239" y="16868877"/>
              <a:ext cx="817904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400"/>
                </a:lnSpc>
              </a:pP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   </a:t>
              </a:r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                      100                       200                           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57767" y="17225148"/>
              <a:ext cx="150554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Meters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802792" y="16237559"/>
              <a:ext cx="6776039" cy="482886"/>
              <a:chOff x="802792" y="16237559"/>
              <a:chExt cx="6776039" cy="482886"/>
            </a:xfrm>
          </p:grpSpPr>
          <p:sp>
            <p:nvSpPr>
              <p:cNvPr id="74" name="Rectangle 73"/>
              <p:cNvSpPr/>
              <p:nvPr/>
            </p:nvSpPr>
            <p:spPr>
              <a:xfrm>
                <a:off x="802792" y="16237559"/>
                <a:ext cx="3388759" cy="482886"/>
              </a:xfrm>
              <a:prstGeom prst="rect">
                <a:avLst/>
              </a:prstGeom>
              <a:solidFill>
                <a:srgbClr val="C00000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4190072" y="16237559"/>
                <a:ext cx="3388759" cy="482886"/>
              </a:xfrm>
              <a:prstGeom prst="rect">
                <a:avLst/>
              </a:prstGeom>
              <a:solidFill>
                <a:schemeClr val="bg1"/>
              </a:solidFill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 rot="3214340">
            <a:off x="3649174" y="15312102"/>
            <a:ext cx="793305" cy="1002564"/>
            <a:chOff x="17107553" y="13407209"/>
            <a:chExt cx="488345" cy="1002564"/>
          </a:xfrm>
        </p:grpSpPr>
        <p:sp>
          <p:nvSpPr>
            <p:cNvPr id="79" name="Cloud 78"/>
            <p:cNvSpPr/>
            <p:nvPr/>
          </p:nvSpPr>
          <p:spPr>
            <a:xfrm rot="1131767">
              <a:off x="17268805" y="137993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1131767">
              <a:off x="17187703" y="13987102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 rot="1131767">
              <a:off x="17107553" y="14155605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 rot="1131767">
              <a:off x="17358170" y="13605518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1131767">
              <a:off x="17441058" y="13407209"/>
              <a:ext cx="154840" cy="254168"/>
            </a:xfrm>
            <a:prstGeom prst="clou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1108869" y="15502687"/>
            <a:ext cx="21050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Hedgerows: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46914" y="14494850"/>
            <a:ext cx="48951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Little Groups of</a:t>
            </a: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Paratroopers (LGOPs)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5" name="Group 94"/>
          <p:cNvGrpSpPr/>
          <p:nvPr/>
        </p:nvGrpSpPr>
        <p:grpSpPr>
          <a:xfrm rot="12958582">
            <a:off x="5202854" y="14687857"/>
            <a:ext cx="534900" cy="308317"/>
            <a:chOff x="18375093" y="2721940"/>
            <a:chExt cx="534900" cy="308317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2D7B7902-A636-41E4-B367-0CF3468D8577}"/>
                </a:ext>
              </a:extLst>
            </p:cNvPr>
            <p:cNvSpPr/>
            <p:nvPr/>
          </p:nvSpPr>
          <p:spPr>
            <a:xfrm rot="6585388">
              <a:off x="18744622" y="271221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F0F78D49-1BA9-4A8F-B9C9-8FAF921350DC}"/>
                </a:ext>
              </a:extLst>
            </p:cNvPr>
            <p:cNvSpPr/>
            <p:nvPr/>
          </p:nvSpPr>
          <p:spPr>
            <a:xfrm rot="8160313">
              <a:off x="18600271" y="2855159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A8505ACA-319E-417E-B68E-DF62D682FD32}"/>
                </a:ext>
              </a:extLst>
            </p:cNvPr>
            <p:cNvSpPr/>
            <p:nvPr/>
          </p:nvSpPr>
          <p:spPr>
            <a:xfrm rot="6026207">
              <a:off x="18384820" y="2821523"/>
              <a:ext cx="155643" cy="175098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9" name="Straight Arrow Connector 98"/>
          <p:cNvCxnSpPr>
            <a:stCxn id="24" idx="2"/>
          </p:cNvCxnSpPr>
          <p:nvPr/>
        </p:nvCxnSpPr>
        <p:spPr>
          <a:xfrm flipH="1">
            <a:off x="23171740" y="7440475"/>
            <a:ext cx="1342913" cy="4541493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090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19946</TotalTime>
  <Words>2893</Words>
  <Application>Microsoft Office PowerPoint</Application>
  <PresentationFormat>Custom</PresentationFormat>
  <Paragraphs>1679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US Army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Kennedy, Kevin E Mr CIV USARMY CAC (USA)</dc:creator>
  <cp:lastModifiedBy>Kevin Kennedy</cp:lastModifiedBy>
  <cp:revision>880</cp:revision>
  <cp:lastPrinted>2022-01-04T17:18:02Z</cp:lastPrinted>
  <dcterms:created xsi:type="dcterms:W3CDTF">2021-09-17T19:37:20Z</dcterms:created>
  <dcterms:modified xsi:type="dcterms:W3CDTF">2022-03-04T16:49:20Z</dcterms:modified>
</cp:coreProperties>
</file>